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99" r:id="rId2"/>
    <p:sldId id="284" r:id="rId3"/>
    <p:sldId id="260" r:id="rId4"/>
    <p:sldId id="296" r:id="rId5"/>
    <p:sldId id="297" r:id="rId6"/>
    <p:sldId id="295" r:id="rId7"/>
    <p:sldId id="287" r:id="rId8"/>
    <p:sldId id="288" r:id="rId9"/>
    <p:sldId id="289" r:id="rId10"/>
    <p:sldId id="290" r:id="rId11"/>
    <p:sldId id="291" r:id="rId12"/>
    <p:sldId id="285" r:id="rId13"/>
    <p:sldId id="313" r:id="rId14"/>
    <p:sldId id="303" r:id="rId15"/>
    <p:sldId id="300" r:id="rId16"/>
    <p:sldId id="304" r:id="rId17"/>
    <p:sldId id="301" r:id="rId18"/>
    <p:sldId id="302" r:id="rId19"/>
    <p:sldId id="286" r:id="rId20"/>
    <p:sldId id="305" r:id="rId21"/>
    <p:sldId id="306" r:id="rId22"/>
    <p:sldId id="309" r:id="rId23"/>
    <p:sldId id="293" r:id="rId24"/>
    <p:sldId id="314" r:id="rId25"/>
    <p:sldId id="307" r:id="rId26"/>
    <p:sldId id="315" r:id="rId27"/>
    <p:sldId id="308" r:id="rId28"/>
    <p:sldId id="316" r:id="rId29"/>
    <p:sldId id="310" r:id="rId30"/>
    <p:sldId id="311" r:id="rId31"/>
    <p:sldId id="312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52" autoAdjust="0"/>
  </p:normalViewPr>
  <p:slideViewPr>
    <p:cSldViewPr snapToGrid="0">
      <p:cViewPr varScale="1">
        <p:scale>
          <a:sx n="88" d="100"/>
          <a:sy n="88" d="100"/>
        </p:scale>
        <p:origin x="1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F7E27-0EE2-4BDB-846A-9A098E47A553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C24C-D5D8-44A7-A3C1-E9ADF970B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53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74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147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30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781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38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636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57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51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802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538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20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86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065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422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418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203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048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08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98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0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110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76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908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80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376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884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25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38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87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50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17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8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24C-D5D8-44A7-A3C1-E9ADF970B2D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34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96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17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09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6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49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3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22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6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1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6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1142"/>
            <a:ext cx="836857" cy="836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32E2-3FC8-46C1-9686-CE5A501F183A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DA18-CE23-4F0A-90DF-94AA5CB51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9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WP Semibold" panose="020B0702040204020203" pitchFamily="34" charset="0"/>
          <a:ea typeface="+mj-ea"/>
          <a:cs typeface="Segoe WP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justinchronicle" TargetMode="External"/><Relationship Id="rId5" Type="http://schemas.openxmlformats.org/officeDocument/2006/relationships/hyperlink" Target="https://kloud.com.au/" TargetMode="External"/><Relationship Id="rId4" Type="http://schemas.openxmlformats.org/officeDocument/2006/relationships/hyperlink" Target="https://mvp.microsoft.com/en-us/PublicProfile/500116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encube/Application-Insights-WebTests-SD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encube/Application-Insights-WebTests-SD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uget.org/packages/Aliencube.Azure.Insights.WebTests.SD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ources.azure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iencube.org/ko/2016/06/20/creating-web-tests-for-application-insights-programmaticall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2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47433" y="-24420"/>
            <a:ext cx="14375207" cy="690683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3669011" y="2002329"/>
            <a:ext cx="7707878" cy="2318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r">
              <a:defRPr sz="9800" b="1" spc="-5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AU" sz="4900" spc="-150" dirty="0"/>
              <a:t>DevOps </a:t>
            </a:r>
            <a:r>
              <a:rPr lang="ko-KR" altLang="en-US" sz="4900" spc="-150" dirty="0"/>
              <a:t>엔지니어를 위한</a:t>
            </a:r>
            <a:endParaRPr lang="en-AU" altLang="ko-KR" sz="4900" spc="-150" dirty="0"/>
          </a:p>
          <a:p>
            <a:pPr algn="r">
              <a:defRPr sz="9800" b="1" spc="-5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AU" sz="4900" spc="-150" dirty="0"/>
              <a:t>Web </a:t>
            </a:r>
            <a:r>
              <a:rPr lang="ko-KR" altLang="en-US" sz="4900" spc="-150" dirty="0"/>
              <a:t>가용성 테스트 자동화</a:t>
            </a:r>
            <a:endParaRPr sz="4900" spc="-150" dirty="0"/>
          </a:p>
          <a:p>
            <a:pPr algn="r">
              <a:defRPr sz="4800" spc="-2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sz="2400" spc="-150" dirty="0"/>
          </a:p>
          <a:p>
            <a:pPr algn="r">
              <a:defRPr sz="4800" spc="-2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2400" spc="-150" dirty="0"/>
              <a:t>유정협</a:t>
            </a:r>
            <a:r>
              <a:rPr lang="en-AU" sz="2400" spc="-150" dirty="0"/>
              <a:t> | </a:t>
            </a:r>
            <a:r>
              <a:rPr lang="en-AU" sz="2400" spc="-150" dirty="0">
                <a:hlinkClick r:id="rId4"/>
              </a:rPr>
              <a:t>Microsoft MVP</a:t>
            </a:r>
            <a:r>
              <a:rPr lang="en-AU" sz="2400" spc="-150" dirty="0"/>
              <a:t> | </a:t>
            </a:r>
            <a:r>
              <a:rPr lang="en-AU" sz="2400" spc="-150" dirty="0">
                <a:hlinkClick r:id="rId5"/>
              </a:rPr>
              <a:t>Kloud Solutions</a:t>
            </a:r>
            <a:r>
              <a:rPr lang="en-AU" sz="2400" spc="-150" dirty="0"/>
              <a:t> | </a:t>
            </a:r>
            <a:r>
              <a:rPr lang="en-AU" sz="2400" spc="-150" dirty="0">
                <a:hlinkClick r:id="rId6"/>
              </a:rPr>
              <a:t>@</a:t>
            </a:r>
            <a:r>
              <a:rPr lang="en-AU" sz="2400" spc="-150" dirty="0" err="1">
                <a:hlinkClick r:id="rId6"/>
              </a:rPr>
              <a:t>justinchronicle</a:t>
            </a:r>
            <a:endParaRPr sz="2400" spc="-150"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4249" y="6309551"/>
            <a:ext cx="1509118" cy="3839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119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선제적 문제점 조기 발견</a:t>
            </a:r>
            <a:endParaRPr lang="en-AU" dirty="0"/>
          </a:p>
        </p:txBody>
      </p:sp>
      <p:pic>
        <p:nvPicPr>
          <p:cNvPr id="3076" name="Picture 4" descr="https://holecdrive.blob.core.windows.net/articles/application-insights/proactive-detection-in-porta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1825625"/>
            <a:ext cx="101354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1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장비에서 사용 가능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Web Apps</a:t>
            </a:r>
          </a:p>
          <a:p>
            <a:r>
              <a:rPr lang="en-AU" dirty="0"/>
              <a:t>API Apps</a:t>
            </a:r>
          </a:p>
          <a:p>
            <a:r>
              <a:rPr lang="en-AU" dirty="0"/>
              <a:t>Mobile Apps</a:t>
            </a:r>
          </a:p>
          <a:p>
            <a:r>
              <a:rPr lang="en-AU" dirty="0"/>
              <a:t>Desktop Apps</a:t>
            </a:r>
          </a:p>
        </p:txBody>
      </p:sp>
    </p:spTree>
    <p:extLst>
      <p:ext uri="{BB962C8B-B14F-4D97-AF65-F5344CB8AC3E}">
        <p14:creationId xmlns:p14="http://schemas.microsoft.com/office/powerpoint/2010/main" val="370095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Portal</a:t>
            </a:r>
            <a:r>
              <a:rPr lang="ko-KR" altLang="en-US" dirty="0"/>
              <a:t>을 통한</a:t>
            </a:r>
            <a:br>
              <a:rPr lang="en-AU" altLang="ko-KR" dirty="0"/>
            </a:br>
            <a:r>
              <a:rPr lang="ko-KR" altLang="en-US" dirty="0"/>
              <a:t>웹 테스트 등록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372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2474" y="356925"/>
            <a:ext cx="5227053" cy="58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매번 테스트를 이렇게 등록해야 하나요</a:t>
            </a:r>
            <a:r>
              <a:rPr lang="en-AU" altLang="ko-KR" dirty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그렇습니다</a:t>
            </a:r>
            <a:endParaRPr lang="en-AU" dirty="0"/>
          </a:p>
        </p:txBody>
      </p:sp>
      <p:pic>
        <p:nvPicPr>
          <p:cNvPr id="1026" name="Picture 2" descr="WHAT THE ...? | image tagged in bullet cat | made w/ Imgflip meme mak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1135"/>
            <a:ext cx="5181600" cy="36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인증이 필요한 </a:t>
            </a:r>
            <a:r>
              <a:rPr lang="en-AU" altLang="ko-KR" dirty="0"/>
              <a:t>API</a:t>
            </a:r>
            <a:r>
              <a:rPr lang="ko-KR" altLang="en-US" dirty="0"/>
              <a:t>는</a:t>
            </a:r>
            <a:r>
              <a:rPr lang="en-AU" altLang="ko-KR" dirty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등록할 수 없어요</a:t>
            </a:r>
            <a:endParaRPr lang="en-AU" dirty="0"/>
          </a:p>
        </p:txBody>
      </p:sp>
      <p:pic>
        <p:nvPicPr>
          <p:cNvPr id="1026" name="Picture 2" descr="WHAT THE ...? | image tagged in bullet cat | made w/ Imgflip meme mak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1135"/>
            <a:ext cx="5181600" cy="36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0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한번에 등록할 수 있게 하면 좋을텐데</a:t>
            </a:r>
            <a:r>
              <a:rPr lang="en-AU" altLang="ko-KR" dirty="0"/>
              <a:t>…</a:t>
            </a:r>
            <a:endParaRPr lang="en-AU" dirty="0"/>
          </a:p>
        </p:txBody>
      </p:sp>
      <p:pic>
        <p:nvPicPr>
          <p:cNvPr id="2050" name="Picture 2" descr="https://c2.staticflickr.com/4/3262/13059924664_837a47b97a_z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40" y="1825625"/>
            <a:ext cx="57889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만들었습니다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5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Insights </a:t>
            </a:r>
            <a:r>
              <a:rPr lang="en-AU" dirty="0" err="1"/>
              <a:t>WebTests</a:t>
            </a:r>
            <a:r>
              <a:rPr lang="en-AU" dirty="0"/>
              <a:t>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2951" y="1825625"/>
            <a:ext cx="9126098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946" y="6220047"/>
            <a:ext cx="84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hlinkClick r:id="rId4"/>
              </a:rPr>
              <a:t>https://github.com/aliencube/Application-Insights-WebTests-SDK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228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애플리케이션을 이용한</a:t>
            </a:r>
            <a:br>
              <a:rPr lang="en-AU" altLang="ko-KR" dirty="0"/>
            </a:br>
            <a:r>
              <a:rPr lang="ko-KR" altLang="en-US" dirty="0"/>
              <a:t>웹 테스트 등록 및 자동화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https://github.com/aliencube/Application-Insights-WebTests-SDK</a:t>
            </a:r>
            <a:endParaRPr lang="en-AU" dirty="0"/>
          </a:p>
          <a:p>
            <a:r>
              <a:rPr lang="en-AU" dirty="0">
                <a:hlinkClick r:id="rId4"/>
              </a:rPr>
              <a:t>https://www.nuget.org/packages/Aliencube.Azure.Insights.WebTests.SDK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49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마이크로서비스 아키텍처와 가용성 테스트</a:t>
            </a:r>
            <a:endParaRPr lang="en-AU" dirty="0"/>
          </a:p>
          <a:p>
            <a:r>
              <a:rPr lang="en-AU" dirty="0"/>
              <a:t>Azure Application Insights </a:t>
            </a:r>
            <a:r>
              <a:rPr lang="ko-KR" altLang="en-US" dirty="0"/>
              <a:t>소개</a:t>
            </a:r>
            <a:endParaRPr lang="en-AU" dirty="0"/>
          </a:p>
          <a:p>
            <a:r>
              <a:rPr lang="en-AU" dirty="0"/>
              <a:t>Azure </a:t>
            </a:r>
            <a:r>
              <a:rPr lang="ko-KR" altLang="en-US" dirty="0"/>
              <a:t>포탈을 통한 웹 테스트 등록</a:t>
            </a:r>
            <a:endParaRPr lang="en-AU" dirty="0"/>
          </a:p>
          <a:p>
            <a:r>
              <a:rPr lang="ko-KR" altLang="en-US" dirty="0"/>
              <a:t>애플리케이션을 통한 웹 테스트 등록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322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Resource Explorer</a:t>
            </a:r>
          </a:p>
        </p:txBody>
      </p:sp>
      <p:pic>
        <p:nvPicPr>
          <p:cNvPr id="4102" name="Picture 6" descr="http://blob.justinchronicles.net/acwp/2016/06/web-tests-for-app-insights-0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4337"/>
            <a:ext cx="10515600" cy="39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09361" y="5959552"/>
            <a:ext cx="417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hlinkClick r:id="rId4"/>
              </a:rPr>
              <a:t>https://resources.azure.com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763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WebTest</a:t>
            </a:r>
            <a:r>
              <a:rPr lang="en-AU" dirty="0"/>
              <a:t> Details in 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89909"/>
            <a:ext cx="10515600" cy="22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4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WebTest</a:t>
            </a:r>
            <a:r>
              <a:rPr lang="en-AU" dirty="0"/>
              <a:t> Details in XML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89909"/>
            <a:ext cx="10515600" cy="22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App – Success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Aliencube.Azure.Insights.WebTests.ConsoleApp.exe</a:t>
            </a:r>
            <a:br>
              <a:rPr lang="en-AU" dirty="0"/>
            </a:br>
            <a:r>
              <a:rPr lang="en-AU" dirty="0"/>
              <a:t>-n </a:t>
            </a:r>
            <a:r>
              <a:rPr lang="en-AU" dirty="0" err="1">
                <a:solidFill>
                  <a:srgbClr val="FF0000"/>
                </a:solidFill>
              </a:rPr>
              <a:t>PingTestWeirdXWeb</a:t>
            </a:r>
            <a:br>
              <a:rPr lang="en-AU" dirty="0"/>
            </a:br>
            <a:r>
              <a:rPr lang="en-AU" dirty="0"/>
              <a:t>-u </a:t>
            </a:r>
            <a:r>
              <a:rPr lang="en-AU" dirty="0">
                <a:solidFill>
                  <a:srgbClr val="0070C0"/>
                </a:solidFill>
              </a:rPr>
              <a:t>http://weirdx.io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800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9575" y="362115"/>
            <a:ext cx="5212850" cy="58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38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App – Failure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Aliencube.Azure.Insights.WebTests.ConsoleApp.exe</a:t>
            </a:r>
            <a:br>
              <a:rPr lang="en-AU" dirty="0"/>
            </a:br>
            <a:r>
              <a:rPr lang="en-AU" dirty="0"/>
              <a:t>-n </a:t>
            </a:r>
            <a:r>
              <a:rPr lang="en-AU" dirty="0" err="1">
                <a:solidFill>
                  <a:srgbClr val="FF0000"/>
                </a:solidFill>
              </a:rPr>
              <a:t>PingTestWeirdXApi</a:t>
            </a:r>
            <a:br>
              <a:rPr lang="en-AU" dirty="0"/>
            </a:br>
            <a:r>
              <a:rPr lang="en-AU" dirty="0"/>
              <a:t>-u </a:t>
            </a:r>
            <a:r>
              <a:rPr lang="en-AU" dirty="0">
                <a:solidFill>
                  <a:srgbClr val="0070C0"/>
                </a:solidFill>
              </a:rPr>
              <a:t>http://weirdx.io/api/ping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1734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7970" y="351136"/>
            <a:ext cx="4596060" cy="58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App – Authentication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Aliencube.Azure.Insights.WebTests.ConsoleApp.exe</a:t>
            </a:r>
            <a:br>
              <a:rPr lang="en-AU" dirty="0"/>
            </a:br>
            <a:r>
              <a:rPr lang="en-AU" dirty="0"/>
              <a:t>-n </a:t>
            </a:r>
            <a:r>
              <a:rPr lang="en-AU" dirty="0" err="1">
                <a:solidFill>
                  <a:srgbClr val="FF0000"/>
                </a:solidFill>
              </a:rPr>
              <a:t>PingTestWeirdXAuth</a:t>
            </a:r>
            <a:br>
              <a:rPr lang="en-AU" dirty="0"/>
            </a:br>
            <a:r>
              <a:rPr lang="en-AU" dirty="0"/>
              <a:t>-u </a:t>
            </a:r>
            <a:r>
              <a:rPr lang="en-AU" dirty="0">
                <a:solidFill>
                  <a:srgbClr val="0070C0"/>
                </a:solidFill>
              </a:rPr>
              <a:t>http://ase-dev-api-demo.azurewebsites.net/api/values</a:t>
            </a:r>
            <a:br>
              <a:rPr lang="en-AU" dirty="0"/>
            </a:br>
            <a:r>
              <a:rPr lang="en-AU" dirty="0"/>
              <a:t>--</a:t>
            </a:r>
            <a:r>
              <a:rPr lang="en-AU" dirty="0" err="1"/>
              <a:t>authType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basic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/>
              <a:t>--token </a:t>
            </a:r>
            <a:r>
              <a:rPr lang="en-AU" dirty="0">
                <a:solidFill>
                  <a:srgbClr val="FF0000"/>
                </a:solidFill>
              </a:rPr>
              <a:t>secret</a:t>
            </a:r>
            <a:br>
              <a:rPr lang="en-AU" dirty="0">
                <a:solidFill>
                  <a:srgbClr val="FF0000"/>
                </a:solidFill>
              </a:rPr>
            </a:br>
            <a:br>
              <a:rPr lang="en-AU" dirty="0">
                <a:solidFill>
                  <a:srgbClr val="FF0000"/>
                </a:solidFill>
              </a:rPr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4083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1598" y="371754"/>
            <a:ext cx="4588805" cy="58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DevOps </a:t>
            </a:r>
            <a:r>
              <a:rPr lang="ko-KR" altLang="en-US" dirty="0"/>
              <a:t>엔지니어</a:t>
            </a:r>
            <a:r>
              <a:rPr lang="en-AU" altLang="ko-KR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SDK</a:t>
            </a:r>
            <a:r>
              <a:rPr lang="ko-KR" altLang="en-US" dirty="0"/>
              <a:t>를 이용해 직접 필요한 도구 제작</a:t>
            </a:r>
            <a:endParaRPr lang="en-AU" altLang="ko-KR" dirty="0"/>
          </a:p>
          <a:p>
            <a:r>
              <a:rPr lang="ko-KR" altLang="en-US" dirty="0"/>
              <a:t>콘솔 애플리케이션을 통해 필요할 때 마다 등록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76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마이크로서비스 아키텍처와</a:t>
            </a:r>
            <a:br>
              <a:rPr lang="en-AU" altLang="ko-KR" dirty="0"/>
            </a:br>
            <a:r>
              <a:rPr lang="ko-KR" altLang="en-US" dirty="0"/>
              <a:t>가용성 테스트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0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89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마이크로서비스 아키텍처와 가용성 테스트</a:t>
            </a:r>
            <a:endParaRPr lang="en-AU" dirty="0"/>
          </a:p>
          <a:p>
            <a:r>
              <a:rPr lang="en-AU" dirty="0"/>
              <a:t>Azure Application Insights </a:t>
            </a:r>
            <a:r>
              <a:rPr lang="ko-KR" altLang="en-US" dirty="0"/>
              <a:t>소개</a:t>
            </a:r>
            <a:endParaRPr lang="en-AU" dirty="0"/>
          </a:p>
          <a:p>
            <a:r>
              <a:rPr lang="en-AU" dirty="0"/>
              <a:t>Azure </a:t>
            </a:r>
            <a:r>
              <a:rPr lang="ko-KR" altLang="en-US" dirty="0"/>
              <a:t>포탈을 통한 웹 테스트 등록</a:t>
            </a:r>
            <a:endParaRPr lang="en-AU" dirty="0"/>
          </a:p>
          <a:p>
            <a:r>
              <a:rPr lang="ko-KR" altLang="en-US" dirty="0"/>
              <a:t>애플리케이션을 통한 웹 테스트 등록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6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063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AU" altLang="ko-KR" dirty="0"/>
              <a:t>!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http://blog.aliencube.org/ko/2016/06/20/creating-web-tests-for-application-insights-programmatically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869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마이크로서비스와 </a:t>
            </a:r>
            <a:r>
              <a:rPr lang="en-AU" dirty="0"/>
              <a:t>API </a:t>
            </a:r>
            <a:r>
              <a:rPr lang="ko-KR" altLang="en-US" dirty="0"/>
              <a:t>모니터링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ko-KR" dirty="0"/>
              <a:t>API</a:t>
            </a:r>
            <a:r>
              <a:rPr lang="ko-KR" altLang="en-US" dirty="0"/>
              <a:t>별 지속적인 모니터링</a:t>
            </a:r>
            <a:endParaRPr lang="en-AU" dirty="0"/>
          </a:p>
          <a:p>
            <a:r>
              <a:rPr lang="en-AU" dirty="0"/>
              <a:t>API </a:t>
            </a:r>
            <a:r>
              <a:rPr lang="ko-KR" altLang="en-US" dirty="0"/>
              <a:t>서버당 적어도 하나 이상의 체크 포인트 필요</a:t>
            </a:r>
            <a:endParaRPr lang="en-AU" dirty="0"/>
          </a:p>
          <a:p>
            <a:r>
              <a:rPr lang="ko-KR" altLang="en-US" dirty="0"/>
              <a:t>참조하는 외부 </a:t>
            </a:r>
            <a:r>
              <a:rPr lang="en-AU" altLang="ko-KR" dirty="0"/>
              <a:t>API</a:t>
            </a:r>
            <a:r>
              <a:rPr lang="ko-KR" altLang="en-US" dirty="0"/>
              <a:t> 역시 모니터링 필요</a:t>
            </a:r>
            <a:endParaRPr lang="en-AU" dirty="0"/>
          </a:p>
          <a:p>
            <a:pPr lvl="1"/>
            <a:r>
              <a:rPr lang="en-AU" dirty="0"/>
              <a:t>Azure AD, SharePoint Online, Exchange Online, </a:t>
            </a:r>
            <a:r>
              <a:rPr lang="en-AU" dirty="0" err="1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9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 </a:t>
            </a:r>
            <a:r>
              <a:rPr lang="ko-KR" altLang="en-US" dirty="0"/>
              <a:t>가용성 테스트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</a:t>
            </a:r>
            <a:r>
              <a:rPr lang="en-AU" altLang="ko-KR" dirty="0"/>
              <a:t>PING </a:t>
            </a:r>
            <a:r>
              <a:rPr lang="ko-KR" altLang="en-US" dirty="0"/>
              <a:t>요청</a:t>
            </a:r>
            <a:endParaRPr lang="en-AU" dirty="0"/>
          </a:p>
          <a:p>
            <a:pPr lvl="1"/>
            <a:r>
              <a:rPr lang="en-AU" dirty="0"/>
              <a:t>HTTP status code – 200</a:t>
            </a:r>
          </a:p>
          <a:p>
            <a:r>
              <a:rPr lang="ko-KR" altLang="en-US" dirty="0"/>
              <a:t>응답 데이터 조사</a:t>
            </a:r>
            <a:endParaRPr lang="en-AU" dirty="0"/>
          </a:p>
          <a:p>
            <a:pPr lvl="1"/>
            <a:r>
              <a:rPr lang="ko-KR" altLang="en-US" dirty="0"/>
              <a:t>예상하는 값이 돌아왔는지 검사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46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Application Insights</a:t>
            </a:r>
            <a:br>
              <a:rPr lang="en-US" dirty="0"/>
            </a:br>
            <a:r>
              <a:rPr lang="ko-KR" altLang="en-US" dirty="0"/>
              <a:t>소개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8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예외 및 성능 진단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7868" y="1396831"/>
            <a:ext cx="5736265" cy="51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질의형 데이터 분석</a:t>
            </a:r>
            <a:endParaRPr lang="en-AU" dirty="0"/>
          </a:p>
        </p:txBody>
      </p:sp>
      <p:pic>
        <p:nvPicPr>
          <p:cNvPr id="4" name="Picture 2" descr="https://acom.azurecomcdn.net/80C57D/cdn/mediahandler/docarticles/dpsmedia-prod/azure.microsoft.com/en-us/documentation/articles/app-insights-java-get-started/20160603050102/02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47" y="1367156"/>
            <a:ext cx="5847907" cy="52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1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altLang="ko-KR" dirty="0"/>
              <a:t>Azure </a:t>
            </a:r>
            <a:r>
              <a:rPr lang="ko-KR" altLang="en-US" dirty="0"/>
              <a:t>데이터 진단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4862" y="1414130"/>
            <a:ext cx="7102276" cy="50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1BEC59F-9386-4B19-B033-75A80D1736D5}" vid="{E1EA4F2B-DC62-4E61-87A7-4840A0E4F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weird-meetup</Template>
  <TotalTime>0</TotalTime>
  <Words>270</Words>
  <Application>Microsoft Office PowerPoint</Application>
  <PresentationFormat>Widescreen</PresentationFormat>
  <Paragraphs>111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맑은 고딕</vt:lpstr>
      <vt:lpstr>Arial</vt:lpstr>
      <vt:lpstr>Calibri</vt:lpstr>
      <vt:lpstr>Segoe WP</vt:lpstr>
      <vt:lpstr>Segoe WP Semibold</vt:lpstr>
      <vt:lpstr>Office Theme</vt:lpstr>
      <vt:lpstr>PowerPoint Presentation</vt:lpstr>
      <vt:lpstr>개요</vt:lpstr>
      <vt:lpstr>마이크로서비스 아키텍처와 가용성 테스트</vt:lpstr>
      <vt:lpstr>마이크로서비스와 API 모니터링</vt:lpstr>
      <vt:lpstr>API 가용성 테스트</vt:lpstr>
      <vt:lpstr>Azure Application Insights 소개</vt:lpstr>
      <vt:lpstr>예외 및 성능 진단</vt:lpstr>
      <vt:lpstr>질의형 데이터 분석</vt:lpstr>
      <vt:lpstr>Azure 데이터 진단</vt:lpstr>
      <vt:lpstr>선제적 문제점 조기 발견</vt:lpstr>
      <vt:lpstr>모든 장비에서 사용 가능</vt:lpstr>
      <vt:lpstr>Azure Portal을 통한 웹 테스트 등록</vt:lpstr>
      <vt:lpstr>PowerPoint Presentation</vt:lpstr>
      <vt:lpstr>매번 테스트를 이렇게 등록해야 하나요?</vt:lpstr>
      <vt:lpstr>인증이 필요한 API는?</vt:lpstr>
      <vt:lpstr>한번에 등록할 수 있게 하면 좋을텐데…</vt:lpstr>
      <vt:lpstr>그래서 만들었습니다</vt:lpstr>
      <vt:lpstr>Application Insights WebTests SDK</vt:lpstr>
      <vt:lpstr>애플리케이션을 이용한 웹 테스트 등록 및 자동화</vt:lpstr>
      <vt:lpstr>Azure Resource Explorer</vt:lpstr>
      <vt:lpstr>WebTest Details in XML</vt:lpstr>
      <vt:lpstr>WebTest Details in XML</vt:lpstr>
      <vt:lpstr>Console App – Success</vt:lpstr>
      <vt:lpstr>PowerPoint Presentation</vt:lpstr>
      <vt:lpstr>Console App – Failure</vt:lpstr>
      <vt:lpstr>PowerPoint Presentation</vt:lpstr>
      <vt:lpstr>Console App – Authentication</vt:lpstr>
      <vt:lpstr>PowerPoint Presentation</vt:lpstr>
      <vt:lpstr>To DevOps 엔지니어…</vt:lpstr>
      <vt:lpstr>요약</vt:lpstr>
      <vt:lpstr>요약</vt:lpstr>
      <vt:lpstr>Q &amp; A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2016-10-12T12:11:49Z</dcterms:created>
  <dcterms:modified xsi:type="dcterms:W3CDTF">2016-10-12T12:12:22Z</dcterms:modified>
</cp:coreProperties>
</file>