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6" r:id="rId3"/>
    <p:sldId id="269" r:id="rId4"/>
    <p:sldId id="274" r:id="rId5"/>
    <p:sldId id="276" r:id="rId6"/>
    <p:sldId id="275" r:id="rId7"/>
    <p:sldId id="282" r:id="rId8"/>
    <p:sldId id="277" r:id="rId9"/>
    <p:sldId id="284" r:id="rId10"/>
    <p:sldId id="283" r:id="rId11"/>
    <p:sldId id="278" r:id="rId12"/>
    <p:sldId id="285" r:id="rId13"/>
    <p:sldId id="286" r:id="rId14"/>
    <p:sldId id="281" r:id="rId15"/>
    <p:sldId id="268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0B4"/>
    <a:srgbClr val="CCCCFF"/>
    <a:srgbClr val="3C3630"/>
    <a:srgbClr val="636362"/>
    <a:srgbClr val="A9EDD6"/>
    <a:srgbClr val="38AAB5"/>
    <a:srgbClr val="9EB4C2"/>
    <a:srgbClr val="143C41"/>
    <a:srgbClr val="DED9C3"/>
    <a:srgbClr val="0F1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>
      <p:cViewPr varScale="1">
        <p:scale>
          <a:sx n="115" d="100"/>
          <a:sy n="115" d="100"/>
        </p:scale>
        <p:origin x="9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097525"/>
            <a:ext cx="3960440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자바 프로젝트</a:t>
            </a:r>
            <a:endParaRPr lang="ko-KR" altLang="en-US" sz="3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79" y="2794080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TCTC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566615" y="4039548"/>
            <a:ext cx="1794745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29246" y="4102005"/>
            <a:ext cx="1869481" cy="60016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팀장 </a:t>
            </a:r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–   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김현진  </a:t>
            </a:r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201929192</a:t>
            </a:r>
            <a:endParaRPr lang="en-US" altLang="ko-KR" sz="1100" spc="-150" dirty="0">
              <a:solidFill>
                <a:srgbClr val="3C363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팀원 </a:t>
            </a:r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--   </a:t>
            </a:r>
            <a:r>
              <a:rPr lang="ko-KR" altLang="en-US" sz="1100" spc="-150" dirty="0" err="1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한승목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201910784</a:t>
            </a:r>
          </a:p>
          <a:p>
            <a:pPr algn="ctr"/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               박주영 </a:t>
            </a:r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201910240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239852" y="2636912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9852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81AE804A-5F43-4A55-8D84-429BE9D54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487936"/>
            <a:ext cx="7236804" cy="4662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EA091F-D830-41BA-979C-F05AE282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09456"/>
            <a:ext cx="9144000" cy="41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14F330E-28B0-4DBF-BA0F-CDB4E2DB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17" y="1535362"/>
            <a:ext cx="7541365" cy="4351793"/>
          </a:xfrm>
          <a:prstGeom prst="rect">
            <a:avLst/>
          </a:prstGeom>
        </p:spPr>
      </p:pic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17A74499-1E3C-40C0-AA84-8D08BA72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7" y="1549758"/>
            <a:ext cx="7541365" cy="4367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B2678A-0C68-446D-AA43-DAA08E51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32943"/>
            <a:ext cx="9144000" cy="3854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비밀번호 수정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통계와 예측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35255C-B60C-46C8-B8B2-4284F3EA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39830"/>
            <a:ext cx="2772936" cy="19331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3E629E-2D23-4EBC-9A27-D3947E32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0" y="3751302"/>
            <a:ext cx="2772936" cy="1945045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3B0ED672-E52E-46D8-ACB2-7CA6E55E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1302"/>
            <a:ext cx="2772936" cy="1945045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1807574" y="3423883"/>
            <a:ext cx="236892" cy="327419"/>
          </a:xfrm>
          <a:prstGeom prst="downArrow">
            <a:avLst/>
          </a:prstGeom>
          <a:solidFill>
            <a:srgbClr val="7D70B4"/>
          </a:solidFill>
          <a:ln>
            <a:solidFill>
              <a:srgbClr val="7D7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923928" y="4507801"/>
            <a:ext cx="813458" cy="432048"/>
          </a:xfrm>
          <a:prstGeom prst="rightArrow">
            <a:avLst/>
          </a:prstGeom>
          <a:solidFill>
            <a:srgbClr val="7D70B4"/>
          </a:solidFill>
          <a:ln>
            <a:solidFill>
              <a:srgbClr val="7D7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flipV="1">
            <a:off x="6516216" y="3299886"/>
            <a:ext cx="278874" cy="300484"/>
          </a:xfrm>
          <a:prstGeom prst="downArrow">
            <a:avLst/>
          </a:prstGeom>
          <a:solidFill>
            <a:srgbClr val="7D70B4"/>
          </a:solidFill>
          <a:ln>
            <a:solidFill>
              <a:srgbClr val="7D7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78831" y="1668670"/>
            <a:ext cx="355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"/>
                <a:ea typeface="나눔명조" panose="02020603020101020101"/>
              </a:rPr>
              <a:t>실제 판매된 주문 확인</a:t>
            </a:r>
            <a:endParaRPr lang="en-US" altLang="ko-KR" dirty="0" smtClean="0">
              <a:latin typeface="나눔"/>
              <a:ea typeface="나눔명조" panose="02020603020101020101"/>
            </a:endParaRPr>
          </a:p>
          <a:p>
            <a:r>
              <a:rPr lang="ko-KR" altLang="en-US" dirty="0" smtClean="0">
                <a:latin typeface="나눔"/>
                <a:ea typeface="나눔명조" panose="02020603020101020101"/>
              </a:rPr>
              <a:t>종합된 통계자료 분석</a:t>
            </a:r>
            <a:endParaRPr lang="en-US" altLang="ko-KR" dirty="0" smtClean="0">
              <a:latin typeface="나눔"/>
              <a:ea typeface="나눔명조" panose="02020603020101020101"/>
            </a:endParaRPr>
          </a:p>
          <a:p>
            <a:r>
              <a:rPr lang="ko-KR" altLang="en-US" dirty="0" smtClean="0">
                <a:latin typeface="나눔"/>
                <a:ea typeface="나눔명조" panose="02020603020101020101"/>
              </a:rPr>
              <a:t>예측을 통한 재료 손실</a:t>
            </a:r>
            <a:r>
              <a:rPr lang="ko-KR" altLang="en-US" b="1" dirty="0" smtClean="0">
                <a:latin typeface="나눔"/>
                <a:ea typeface="나눔명조" panose="02020603020101020101"/>
              </a:rPr>
              <a:t> </a:t>
            </a:r>
            <a:r>
              <a:rPr lang="ko-KR" altLang="en-US" dirty="0" smtClean="0">
                <a:latin typeface="나눔"/>
                <a:ea typeface="나눔명조" panose="02020603020101020101"/>
              </a:rPr>
              <a:t>최소화</a:t>
            </a:r>
            <a:endParaRPr lang="en-US" altLang="ko-KR" dirty="0">
              <a:latin typeface="나눔"/>
              <a:ea typeface="나눔명조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813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통계와 예측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A443CA3D-D23A-4D03-9473-C7FA949A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4" y="1421569"/>
            <a:ext cx="3860802" cy="180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2EAB74-F15B-4E4A-99F0-980FB6CD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03547"/>
            <a:ext cx="3816424" cy="1800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3E3315-00A6-49A8-A39C-C4D2192EE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7" y="3664968"/>
            <a:ext cx="3869673" cy="1927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4ABD60-09B0-48EA-862B-95FAEED77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91171"/>
            <a:ext cx="3816424" cy="195206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-5609" y="3482731"/>
            <a:ext cx="9546161" cy="0"/>
          </a:xfrm>
          <a:prstGeom prst="line">
            <a:avLst/>
          </a:prstGeom>
          <a:ln w="19050">
            <a:solidFill>
              <a:srgbClr val="7D7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1464353"/>
            <a:ext cx="504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ea typeface="나눔명조" panose="02020603020101020101"/>
              </a:rPr>
              <a:t>통계코드</a:t>
            </a:r>
            <a:endParaRPr lang="ko-KR" altLang="en-US" sz="2300" dirty="0">
              <a:ea typeface="나눔명조" panose="02020603020101020101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3840243"/>
            <a:ext cx="504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 smtClean="0">
                <a:ea typeface="나눔명조" panose="02020603020101020101"/>
              </a:rPr>
              <a:t>예측코드</a:t>
            </a:r>
            <a:endParaRPr lang="ko-KR" altLang="en-US" sz="2300" dirty="0">
              <a:ea typeface="나눔명조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8599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마감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03598A0B-312B-4232-8B9D-7AEB5A88F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91" y="1700808"/>
            <a:ext cx="534427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212976"/>
            <a:ext cx="396044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감 사 합 </a:t>
            </a:r>
            <a:r>
              <a:rPr lang="ko-KR" altLang="en-US" sz="28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니</a:t>
            </a:r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다 </a:t>
            </a:r>
            <a:endParaRPr lang="ko-KR" altLang="en-US" sz="28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83" y="2938096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TCTC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75856" y="278092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856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2151330"/>
            <a:ext cx="468052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773473"/>
            <a:ext cx="1656184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목   차</a:t>
            </a:r>
            <a:endParaRPr lang="ko-KR" altLang="en-US" sz="32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79912" y="767856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779912" y="1336568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2391271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01. </a:t>
            </a:r>
            <a:r>
              <a:rPr lang="ko-KR" altLang="en-US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소개</a:t>
            </a:r>
            <a:endParaRPr lang="en-US" altLang="ko-KR" sz="2400" spc="6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3183359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02. UI</a:t>
            </a:r>
            <a:r>
              <a:rPr lang="ko-KR" altLang="en-US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기능 소개</a:t>
            </a:r>
            <a:endParaRPr lang="en-US" altLang="ko-KR" sz="2400" spc="6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3975447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03. </a:t>
            </a:r>
            <a:r>
              <a:rPr lang="ko-KR" altLang="en-US" sz="2400" spc="600" dirty="0" err="1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기능구현</a:t>
            </a:r>
            <a:endParaRPr lang="en-US" altLang="ko-KR" sz="2400" spc="6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4767535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04.DB</a:t>
            </a:r>
            <a:r>
              <a:rPr lang="ko-KR" altLang="en-US" sz="2400" spc="6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연동 소개</a:t>
            </a:r>
            <a:endParaRPr lang="en-US" altLang="ko-KR" sz="2400" spc="6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8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2821" y="1916832"/>
            <a:ext cx="8818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∙"/>
            </a:pP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메뉴 통계 기능을 추가한 </a:t>
            </a:r>
            <a:r>
              <a:rPr lang="ko-KR" altLang="en-US" sz="3000" spc="-300" dirty="0" err="1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포스기</a:t>
            </a: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시스템</a:t>
            </a:r>
            <a:endParaRPr lang="en-US" altLang="ko-KR" sz="3000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업주들의 </a:t>
            </a:r>
            <a:r>
              <a:rPr lang="ko-KR" altLang="en-US" sz="3000" spc="-300" dirty="0" err="1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장사효율과</a:t>
            </a: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실용성 제공</a:t>
            </a:r>
            <a:endParaRPr lang="en-US" altLang="ko-KR" sz="3000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3000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buFontTx/>
              <a:buChar char="∙"/>
            </a:pP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r>
              <a:rPr lang="en-US" altLang="ko-KR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3000" spc="-300" dirty="0" err="1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시간별</a:t>
            </a: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판매량 </a:t>
            </a: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예측</a:t>
            </a:r>
            <a:endParaRPr lang="en-US" altLang="ko-KR" sz="3000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</a:t>
            </a:r>
            <a:r>
              <a:rPr lang="ko-KR" altLang="en-US" sz="3000" spc="-300" dirty="0" err="1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발주량</a:t>
            </a: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조절로 불가피한 재료 손실 최소화</a:t>
            </a:r>
            <a:endParaRPr lang="en-US" altLang="ko-KR" sz="3000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3000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indent="-457200">
              <a:buFontTx/>
              <a:buChar char="∙"/>
            </a:pPr>
            <a:r>
              <a:rPr lang="ko-KR" altLang="en-US" sz="3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신선한 재료로 만든 음식 제공</a:t>
            </a:r>
            <a:endParaRPr lang="en-US" altLang="ko-KR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pc="-300" dirty="0" smtClean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353797" cy="3744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002532"/>
            <a:ext cx="2150171" cy="32849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9" y="1697104"/>
            <a:ext cx="933580" cy="819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9" y="2493254"/>
            <a:ext cx="1019317" cy="933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0" y="3528162"/>
            <a:ext cx="1038370" cy="828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" y="4563515"/>
            <a:ext cx="800212" cy="724001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1460669" y="2106736"/>
            <a:ext cx="1942068" cy="47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60669" y="2991771"/>
            <a:ext cx="1942068" cy="199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0669" y="3814195"/>
            <a:ext cx="1942068" cy="1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460669" y="4544752"/>
            <a:ext cx="1942068" cy="366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1591638"/>
            <a:ext cx="5344271" cy="3896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로그인 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616A96-BC4B-443F-A161-6CE7A8DA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1" y="1555897"/>
            <a:ext cx="5344271" cy="38920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BFED0A-B2DA-4214-9B67-4150A2882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3" y="1697623"/>
            <a:ext cx="5344272" cy="38118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283968" y="5157192"/>
            <a:ext cx="1296144" cy="330715"/>
          </a:xfrm>
          <a:prstGeom prst="roundRect">
            <a:avLst/>
          </a:prstGeom>
          <a:noFill/>
          <a:ln>
            <a:solidFill>
              <a:srgbClr val="7D7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5580112" y="5301208"/>
            <a:ext cx="1896129" cy="21342"/>
          </a:xfrm>
          <a:prstGeom prst="straightConnector1">
            <a:avLst/>
          </a:prstGeom>
          <a:ln w="19050">
            <a:solidFill>
              <a:srgbClr val="7D70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4595" y="497804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"/>
                <a:ea typeface="나눔명조" panose="02020603020101020101"/>
              </a:rPr>
              <a:t>설정한</a:t>
            </a:r>
            <a:endParaRPr lang="en-US" altLang="ko-KR" b="1" dirty="0" smtClean="0">
              <a:latin typeface="맑은"/>
              <a:ea typeface="나눔명조" panose="02020603020101020101"/>
            </a:endParaRPr>
          </a:p>
          <a:p>
            <a:r>
              <a:rPr lang="en-US" altLang="ko-KR" b="1" dirty="0" smtClean="0">
                <a:latin typeface="맑은"/>
                <a:ea typeface="나눔명조" panose="02020603020101020101"/>
              </a:rPr>
              <a:t>ID/PW</a:t>
            </a:r>
            <a:endParaRPr lang="ko-KR" altLang="en-US" b="1" dirty="0">
              <a:latin typeface="맑은"/>
              <a:ea typeface="나눔명조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54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결제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7229"/>
            <a:ext cx="8064896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1" y="1608087"/>
            <a:ext cx="6391217" cy="3668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80F03D-3C52-401D-8F9A-9AC9A051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878522"/>
            <a:ext cx="2993564" cy="4883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0499" y="5696347"/>
            <a:ext cx="576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관리자 </a:t>
            </a:r>
            <a:r>
              <a:rPr lang="ko-KR" altLang="en-US" sz="4000" spc="-300" dirty="0" smtClean="0">
                <a:solidFill>
                  <a:srgbClr val="3C363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화면</a:t>
            </a:r>
            <a:endParaRPr lang="ko-KR" altLang="en-US" spc="-300" dirty="0">
              <a:solidFill>
                <a:srgbClr val="3C363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09" y="1496397"/>
            <a:ext cx="6891781" cy="40986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002D5A-5B16-481F-8931-A288B2C7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51456"/>
            <a:ext cx="7873706" cy="24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프로그램 소개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08D09308-549B-403D-AA55-C4E88E61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8" y="1350405"/>
            <a:ext cx="6984776" cy="46548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80B5A-5C0E-4375-A6FD-2F8D751D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11" y="3401058"/>
            <a:ext cx="6267450" cy="2781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7BFAE8-9F14-45B7-8771-4DC54790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00966"/>
            <a:ext cx="7143583" cy="23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124</Words>
  <Application>Microsoft Office PowerPoint</Application>
  <PresentationFormat>화면 슬라이드 쇼(4:3)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</vt:lpstr>
      <vt:lpstr>나눔고딕</vt:lpstr>
      <vt:lpstr>나눔명조</vt:lpstr>
      <vt:lpstr>맑은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master</cp:lastModifiedBy>
  <cp:revision>95</cp:revision>
  <dcterms:created xsi:type="dcterms:W3CDTF">2013-12-07T14:00:08Z</dcterms:created>
  <dcterms:modified xsi:type="dcterms:W3CDTF">2019-12-04T13:32:44Z</dcterms:modified>
</cp:coreProperties>
</file>