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8" r:id="rId9"/>
    <p:sldId id="270" r:id="rId10"/>
    <p:sldId id="271" r:id="rId11"/>
    <p:sldId id="272" r:id="rId12"/>
    <p:sldId id="274" r:id="rId13"/>
    <p:sldId id="275" r:id="rId14"/>
    <p:sldId id="277" r:id="rId15"/>
    <p:sldId id="278" r:id="rId16"/>
    <p:sldId id="279" r:id="rId17"/>
    <p:sldId id="281" r:id="rId18"/>
    <p:sldId id="282"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onix" initials="n" lastIdx="2" clrIdx="0">
    <p:extLst>
      <p:ext uri="{19B8F6BF-5375-455C-9EA6-DF929625EA0E}">
        <p15:presenceInfo xmlns:p15="http://schemas.microsoft.com/office/powerpoint/2012/main" userId="bf217f11b1c714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18T13:25:42.643" idx="1">
    <p:pos x="4613" y="1179"/>
    <p:text/>
    <p:extLst>
      <p:ext uri="{C676402C-5697-4E1C-873F-D02D1690AC5C}">
        <p15:threadingInfo xmlns:p15="http://schemas.microsoft.com/office/powerpoint/2012/main" timeZoneBias="-540"/>
      </p:ext>
    </p:extLst>
  </p:cm>
  <p:cm authorId="1" dt="2023-09-18T13:25:43.122" idx="2">
    <p:pos x="10" y="10"/>
    <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4021554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93916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240414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2805869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2776519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56309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3010057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456807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1611530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12495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465159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E4648-4D63-4498-9552-B98E93F8A475}" type="datetimeFigureOut">
              <a:rPr lang="ko-KR" altLang="en-US" smtClean="0"/>
              <a:t>2023-09-18</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2942028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nodejs.org/ko/downloa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HanSol1140/PLC_Voltage" TargetMode="Externa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realvnc.com/en/connect/download/view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raspberrypi.com/software/"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2"/>
            <a:ext cx="9144000" cy="4890249"/>
          </a:xfrm>
        </p:spPr>
        <p:txBody>
          <a:bodyPr anchor="ctr"/>
          <a:lstStyle/>
          <a:p>
            <a:r>
              <a:rPr lang="en-US" altLang="ko-KR" dirty="0" smtClean="0"/>
              <a:t>PLC</a:t>
            </a:r>
            <a:r>
              <a:rPr lang="ko-KR" altLang="en-US" dirty="0"/>
              <a:t> </a:t>
            </a:r>
            <a:r>
              <a:rPr lang="en-US" altLang="ko-KR" dirty="0" smtClean="0"/>
              <a:t>&amp; </a:t>
            </a:r>
            <a:r>
              <a:rPr lang="ko-KR" altLang="en-US" dirty="0" err="1" smtClean="0"/>
              <a:t>라즈베리파이</a:t>
            </a:r>
            <a:r>
              <a:rPr lang="en-US" altLang="ko-KR" dirty="0"/>
              <a:t/>
            </a:r>
            <a:br>
              <a:rPr lang="en-US" altLang="ko-KR" dirty="0"/>
            </a:br>
            <a:r>
              <a:rPr lang="ko-KR" altLang="en-US" dirty="0" smtClean="0"/>
              <a:t>사용설명서</a:t>
            </a:r>
            <a:endParaRPr lang="ko-KR" altLang="en-US" dirty="0"/>
          </a:p>
        </p:txBody>
      </p:sp>
    </p:spTree>
    <p:extLst>
      <p:ext uri="{BB962C8B-B14F-4D97-AF65-F5344CB8AC3E}">
        <p14:creationId xmlns:p14="http://schemas.microsoft.com/office/powerpoint/2010/main" val="1422269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793630" y="690112"/>
            <a:ext cx="10688128" cy="5624423"/>
          </a:xfrm>
        </p:spPr>
        <p:txBody>
          <a:bodyPr>
            <a:noAutofit/>
          </a:bodyPr>
          <a:lstStyle/>
          <a:p>
            <a:pPr algn="l"/>
            <a:r>
              <a:rPr lang="ko-KR" altLang="en-US" sz="2000" dirty="0" smtClean="0"/>
              <a:t>로케일 설치 이후 나머지 설치</a:t>
            </a:r>
          </a:p>
          <a:p>
            <a:pPr algn="l"/>
            <a:r>
              <a:rPr lang="en-US" altLang="ko-KR" sz="2000" dirty="0" err="1" smtClean="0"/>
              <a:t>sudo</a:t>
            </a:r>
            <a:r>
              <a:rPr lang="en-US" altLang="ko-KR" sz="2000" dirty="0" smtClean="0"/>
              <a:t> apt-get install -y fonts-</a:t>
            </a:r>
            <a:r>
              <a:rPr lang="en-US" altLang="ko-KR" sz="2000" dirty="0" err="1" smtClean="0"/>
              <a:t>nanum</a:t>
            </a:r>
            <a:r>
              <a:rPr lang="en-US" altLang="ko-KR" sz="2000" dirty="0" smtClean="0"/>
              <a:t>* (</a:t>
            </a:r>
            <a:r>
              <a:rPr lang="ko-KR" altLang="en-US" sz="2000" dirty="0"/>
              <a:t>글꼴 </a:t>
            </a:r>
            <a:r>
              <a:rPr lang="ko-KR" altLang="en-US" sz="2000" dirty="0" smtClean="0"/>
              <a:t>설치</a:t>
            </a:r>
            <a:r>
              <a:rPr lang="en-US" altLang="ko-KR" sz="2000" dirty="0" smtClean="0"/>
              <a:t>, </a:t>
            </a:r>
            <a:r>
              <a:rPr lang="ko-KR" altLang="en-US" sz="2000" dirty="0" smtClean="0"/>
              <a:t>폰트깨짐방지</a:t>
            </a:r>
            <a:r>
              <a:rPr lang="en-US" altLang="ko-KR" sz="2000" dirty="0" smtClean="0"/>
              <a:t>)</a:t>
            </a:r>
          </a:p>
          <a:p>
            <a:pPr algn="l"/>
            <a:r>
              <a:rPr lang="en-US" altLang="ko-KR" sz="2000" dirty="0" err="1" smtClean="0"/>
              <a:t>sudo</a:t>
            </a:r>
            <a:r>
              <a:rPr lang="en-US" altLang="ko-KR" sz="2000" dirty="0" smtClean="0"/>
              <a:t> </a:t>
            </a:r>
            <a:r>
              <a:rPr lang="en-US" altLang="ko-KR" sz="2000" dirty="0"/>
              <a:t>apt-get install -y </a:t>
            </a:r>
            <a:r>
              <a:rPr lang="en-US" altLang="ko-KR" sz="2000" dirty="0" err="1"/>
              <a:t>ibus</a:t>
            </a:r>
            <a:r>
              <a:rPr lang="en-US" altLang="ko-KR" sz="2000" dirty="0"/>
              <a:t> </a:t>
            </a:r>
            <a:r>
              <a:rPr lang="en-US" altLang="ko-KR" sz="2000" dirty="0" err="1" smtClean="0"/>
              <a:t>ibus-hangul</a:t>
            </a:r>
            <a:r>
              <a:rPr lang="en-US" altLang="ko-KR" sz="2000" dirty="0" smtClean="0"/>
              <a:t> (</a:t>
            </a:r>
            <a:r>
              <a:rPr lang="ko-KR" altLang="en-US" sz="2000" dirty="0"/>
              <a:t>한글 </a:t>
            </a:r>
            <a:r>
              <a:rPr lang="ko-KR" altLang="en-US" sz="2000" dirty="0" err="1"/>
              <a:t>입력기</a:t>
            </a:r>
            <a:r>
              <a:rPr lang="ko-KR" altLang="en-US" sz="2000" dirty="0"/>
              <a:t> </a:t>
            </a:r>
            <a:r>
              <a:rPr lang="ko-KR" altLang="en-US" sz="2000" dirty="0" smtClean="0"/>
              <a:t>설치</a:t>
            </a:r>
            <a:r>
              <a:rPr lang="en-US" altLang="ko-KR" sz="2000" dirty="0" smtClean="0"/>
              <a:t>)</a:t>
            </a:r>
            <a:endParaRPr lang="ko-KR" altLang="en-US" sz="2000" dirty="0"/>
          </a:p>
          <a:p>
            <a:pPr algn="l"/>
            <a:r>
              <a:rPr lang="en-US" altLang="ko-KR" sz="2000" dirty="0" err="1" smtClean="0"/>
              <a:t>im-config</a:t>
            </a:r>
            <a:r>
              <a:rPr lang="en-US" altLang="ko-KR" sz="2000" dirty="0" smtClean="0"/>
              <a:t> </a:t>
            </a:r>
            <a:r>
              <a:rPr lang="en-US" altLang="ko-KR" sz="2000" dirty="0"/>
              <a:t>-n </a:t>
            </a:r>
            <a:r>
              <a:rPr lang="en-US" altLang="ko-KR" sz="2000" dirty="0" err="1" smtClean="0"/>
              <a:t>ibus</a:t>
            </a:r>
            <a:r>
              <a:rPr lang="en-US" altLang="ko-KR" sz="2000" dirty="0" smtClean="0"/>
              <a:t> (</a:t>
            </a:r>
            <a:r>
              <a:rPr lang="en-US" altLang="ko-KR" sz="2000" dirty="0" err="1"/>
              <a:t>ibus</a:t>
            </a:r>
            <a:r>
              <a:rPr lang="ko-KR" altLang="en-US" sz="2000" dirty="0"/>
              <a:t>를 기본 입력방법으로 </a:t>
            </a:r>
            <a:r>
              <a:rPr lang="ko-KR" altLang="en-US" sz="2000" dirty="0" smtClean="0"/>
              <a:t>설정</a:t>
            </a:r>
            <a:r>
              <a:rPr lang="en-US" altLang="ko-KR" sz="2000" dirty="0" smtClean="0"/>
              <a:t>)</a:t>
            </a:r>
            <a:endParaRPr lang="en-US" altLang="ko-KR" sz="2000" dirty="0"/>
          </a:p>
          <a:p>
            <a:pPr algn="l"/>
            <a:r>
              <a:rPr lang="ko-KR" altLang="en-US" sz="2000" dirty="0" err="1" smtClean="0"/>
              <a:t>입력기에</a:t>
            </a:r>
            <a:r>
              <a:rPr lang="ko-KR" altLang="en-US" sz="2000" dirty="0" smtClean="0"/>
              <a:t> </a:t>
            </a:r>
            <a:r>
              <a:rPr lang="ko-KR" altLang="en-US" sz="2000" dirty="0"/>
              <a:t>한글 추가하기</a:t>
            </a:r>
          </a:p>
          <a:p>
            <a:pPr algn="l"/>
            <a:r>
              <a:rPr lang="en-US" altLang="ko-KR" sz="2000" dirty="0" err="1" smtClean="0"/>
              <a:t>ibus</a:t>
            </a:r>
            <a:r>
              <a:rPr lang="en-US" altLang="ko-KR" sz="2000" dirty="0" smtClean="0"/>
              <a:t>-setup</a:t>
            </a:r>
            <a:endParaRPr lang="en-US" altLang="ko-KR" sz="2000" dirty="0"/>
          </a:p>
          <a:p>
            <a:pPr marL="342900" indent="-342900" algn="l">
              <a:buFont typeface="Symbol" panose="05050102010706020507" pitchFamily="18" charset="2"/>
              <a:buChar char="Þ"/>
            </a:pPr>
            <a:r>
              <a:rPr lang="en-US" altLang="ko-KR" sz="2000" dirty="0" smtClean="0"/>
              <a:t>input </a:t>
            </a:r>
            <a:r>
              <a:rPr lang="en-US" altLang="ko-KR" sz="2000" dirty="0"/>
              <a:t>Method =&gt; Add =&gt; Korean =&gt; </a:t>
            </a:r>
            <a:r>
              <a:rPr lang="en-US" altLang="ko-KR" sz="2000" dirty="0" err="1" smtClean="0"/>
              <a:t>hangul</a:t>
            </a:r>
            <a:endParaRPr lang="en-US" altLang="ko-KR" sz="2000" dirty="0" smtClean="0"/>
          </a:p>
          <a:p>
            <a:pPr marL="342900" indent="-342900" algn="l">
              <a:buFont typeface="Symbol" panose="05050102010706020507" pitchFamily="18" charset="2"/>
              <a:buChar char="Þ"/>
            </a:pPr>
            <a:r>
              <a:rPr lang="en-US" altLang="ko-KR" sz="2000" dirty="0" err="1" smtClean="0"/>
              <a:t>sudo</a:t>
            </a:r>
            <a:r>
              <a:rPr lang="en-US" altLang="ko-KR" sz="2000" dirty="0" smtClean="0"/>
              <a:t> reboot</a:t>
            </a:r>
            <a:endParaRPr lang="en-US" altLang="ko-KR" sz="2000" dirty="0"/>
          </a:p>
          <a:p>
            <a:pPr algn="l"/>
            <a:r>
              <a:rPr lang="en-US" altLang="ko-KR" sz="2000" dirty="0" smtClean="0"/>
              <a:t>※ </a:t>
            </a:r>
            <a:r>
              <a:rPr lang="ko-KR" altLang="en-US" sz="2000" dirty="0"/>
              <a:t>이때 </a:t>
            </a:r>
            <a:r>
              <a:rPr lang="en-US" altLang="ko-KR" sz="2000" dirty="0" err="1"/>
              <a:t>ibus</a:t>
            </a:r>
            <a:r>
              <a:rPr lang="en-US" altLang="ko-KR" sz="2000" dirty="0"/>
              <a:t>-setup</a:t>
            </a:r>
            <a:r>
              <a:rPr lang="ko-KR" altLang="en-US" sz="2000" dirty="0" smtClean="0"/>
              <a:t>일 때 </a:t>
            </a:r>
            <a:r>
              <a:rPr lang="ko-KR" altLang="en-US" sz="2000" dirty="0"/>
              <a:t>오류가 뜨면서 </a:t>
            </a:r>
            <a:r>
              <a:rPr lang="ko-KR" altLang="en-US" sz="2000" dirty="0" smtClean="0"/>
              <a:t>실행되지 않을</a:t>
            </a:r>
            <a:r>
              <a:rPr lang="ko-KR" altLang="en-US" sz="2000" dirty="0" smtClean="0"/>
              <a:t> </a:t>
            </a:r>
            <a:r>
              <a:rPr lang="ko-KR" altLang="en-US" sz="2000" dirty="0"/>
              <a:t>수 있는데</a:t>
            </a:r>
          </a:p>
          <a:p>
            <a:pPr algn="l"/>
            <a:r>
              <a:rPr lang="ko-KR" altLang="en-US" sz="2000" dirty="0"/>
              <a:t>    </a:t>
            </a:r>
            <a:r>
              <a:rPr lang="en-US" altLang="ko-KR" sz="2000" dirty="0"/>
              <a:t>1. </a:t>
            </a:r>
            <a:r>
              <a:rPr lang="ko-KR" altLang="en-US" sz="2000" dirty="0" smtClean="0"/>
              <a:t>재부팅 후 </a:t>
            </a:r>
            <a:r>
              <a:rPr lang="ko-KR" altLang="en-US" sz="2000" dirty="0"/>
              <a:t>다시 실행</a:t>
            </a:r>
          </a:p>
          <a:p>
            <a:pPr algn="l"/>
            <a:r>
              <a:rPr lang="ko-KR" altLang="en-US" sz="2000" dirty="0"/>
              <a:t>    </a:t>
            </a:r>
            <a:r>
              <a:rPr lang="en-US" altLang="ko-KR" sz="2000" dirty="0"/>
              <a:t>2. </a:t>
            </a:r>
            <a:r>
              <a:rPr lang="ko-KR" altLang="en-US" sz="2000" dirty="0"/>
              <a:t>그래도 안된다면 </a:t>
            </a:r>
            <a:r>
              <a:rPr lang="en-US" altLang="ko-KR" sz="2000" dirty="0" err="1"/>
              <a:t>sudo</a:t>
            </a:r>
            <a:r>
              <a:rPr lang="en-US" altLang="ko-KR" sz="2000" dirty="0"/>
              <a:t> </a:t>
            </a:r>
            <a:r>
              <a:rPr lang="en-US" altLang="ko-KR" sz="2000" dirty="0" err="1"/>
              <a:t>ibus</a:t>
            </a:r>
            <a:r>
              <a:rPr lang="en-US" altLang="ko-KR" sz="2000" dirty="0"/>
              <a:t>-setup </a:t>
            </a:r>
            <a:r>
              <a:rPr lang="ko-KR" altLang="en-US" sz="2000" dirty="0"/>
              <a:t>후 오류메세지가 </a:t>
            </a:r>
            <a:r>
              <a:rPr lang="ko-KR" altLang="en-US" sz="2000" dirty="0" smtClean="0"/>
              <a:t>출력될 수 있는데</a:t>
            </a:r>
            <a:r>
              <a:rPr lang="en-US" altLang="ko-KR" sz="2000" dirty="0" smtClean="0"/>
              <a:t>,</a:t>
            </a:r>
            <a:endParaRPr lang="ko-KR" altLang="en-US" sz="2000" dirty="0"/>
          </a:p>
          <a:p>
            <a:pPr algn="l"/>
            <a:r>
              <a:rPr lang="ko-KR" altLang="en-US" sz="2000" dirty="0"/>
              <a:t>       무시하고 </a:t>
            </a:r>
            <a:r>
              <a:rPr lang="en-US" altLang="ko-KR" sz="2000" dirty="0"/>
              <a:t>Hangul</a:t>
            </a:r>
            <a:r>
              <a:rPr lang="ko-KR" altLang="en-US" sz="2000" dirty="0" smtClean="0"/>
              <a:t>설정 후 재부팅 후 </a:t>
            </a:r>
            <a:r>
              <a:rPr lang="ko-KR" altLang="en-US" sz="2000" dirty="0"/>
              <a:t>다시 </a:t>
            </a:r>
            <a:r>
              <a:rPr lang="en-US" altLang="ko-KR" sz="2000" dirty="0" err="1"/>
              <a:t>ibus</a:t>
            </a:r>
            <a:r>
              <a:rPr lang="en-US" altLang="ko-KR" sz="2000" dirty="0"/>
              <a:t>-setup</a:t>
            </a:r>
            <a:r>
              <a:rPr lang="ko-KR" altLang="en-US" sz="2000" dirty="0"/>
              <a:t>으로 접속해서 </a:t>
            </a:r>
            <a:r>
              <a:rPr lang="ko-KR" altLang="en-US" sz="2000" dirty="0" smtClean="0"/>
              <a:t>한글</a:t>
            </a:r>
            <a:r>
              <a:rPr lang="en-US" altLang="ko-KR" sz="2000" dirty="0" smtClean="0"/>
              <a:t>	</a:t>
            </a:r>
            <a:r>
              <a:rPr lang="ko-KR" altLang="en-US" sz="2000" dirty="0" smtClean="0"/>
              <a:t>이 </a:t>
            </a:r>
            <a:r>
              <a:rPr lang="ko-KR" altLang="en-US" sz="2000" dirty="0"/>
              <a:t>추가되었는지 확인해보세요</a:t>
            </a:r>
            <a:r>
              <a:rPr lang="en-US" altLang="ko-KR" sz="2000" dirty="0"/>
              <a:t>.</a:t>
            </a:r>
            <a:endParaRPr lang="ko-KR" altLang="en-US" sz="2000" dirty="0"/>
          </a:p>
        </p:txBody>
      </p:sp>
    </p:spTree>
    <p:extLst>
      <p:ext uri="{BB962C8B-B14F-4D97-AF65-F5344CB8AC3E}">
        <p14:creationId xmlns:p14="http://schemas.microsoft.com/office/powerpoint/2010/main" val="2764984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3. </a:t>
            </a:r>
            <a:r>
              <a:rPr lang="en-US" altLang="ko-KR" b="1" dirty="0"/>
              <a:t>N</a:t>
            </a:r>
            <a:r>
              <a:rPr lang="en-US" altLang="ko-KR" b="1" dirty="0" smtClean="0"/>
              <a:t>ode.js </a:t>
            </a:r>
            <a:r>
              <a:rPr lang="ko-KR" altLang="en-US" b="1" dirty="0" smtClean="0"/>
              <a:t>설치</a:t>
            </a:r>
            <a:endParaRPr lang="ko-KR" altLang="en-US" dirty="0"/>
          </a:p>
        </p:txBody>
      </p:sp>
      <p:sp>
        <p:nvSpPr>
          <p:cNvPr id="3" name="내용 개체 틀 2"/>
          <p:cNvSpPr>
            <a:spLocks noGrp="1"/>
          </p:cNvSpPr>
          <p:nvPr>
            <p:ph idx="1"/>
          </p:nvPr>
        </p:nvSpPr>
        <p:spPr/>
        <p:txBody>
          <a:bodyPr>
            <a:normAutofit lnSpcReduction="10000"/>
          </a:bodyPr>
          <a:lstStyle/>
          <a:p>
            <a:r>
              <a:rPr lang="en-US" altLang="ko-KR" sz="2000" dirty="0"/>
              <a:t> </a:t>
            </a:r>
            <a:r>
              <a:rPr lang="en-US" altLang="ko-KR" sz="2000" dirty="0" err="1"/>
              <a:t>sudo</a:t>
            </a:r>
            <a:r>
              <a:rPr lang="en-US" altLang="ko-KR" sz="2000" dirty="0"/>
              <a:t> apt-get update</a:t>
            </a:r>
          </a:p>
          <a:p>
            <a:r>
              <a:rPr lang="en-US" altLang="ko-KR" sz="2000" dirty="0"/>
              <a:t> </a:t>
            </a:r>
            <a:r>
              <a:rPr lang="en-US" altLang="ko-KR" sz="2000" dirty="0" err="1" smtClean="0"/>
              <a:t>sudo</a:t>
            </a:r>
            <a:r>
              <a:rPr lang="en-US" altLang="ko-KR" sz="2000" dirty="0" smtClean="0"/>
              <a:t> </a:t>
            </a:r>
            <a:r>
              <a:rPr lang="en-US" altLang="ko-KR" sz="2000" dirty="0"/>
              <a:t>apt-get install -y </a:t>
            </a:r>
            <a:r>
              <a:rPr lang="en-US" altLang="ko-KR" sz="2000" dirty="0" err="1"/>
              <a:t>nodejs</a:t>
            </a:r>
            <a:r>
              <a:rPr lang="en-US" altLang="ko-KR" sz="2000" dirty="0"/>
              <a:t> </a:t>
            </a:r>
            <a:r>
              <a:rPr lang="en-US" altLang="ko-KR" sz="2000" dirty="0" err="1"/>
              <a:t>npm</a:t>
            </a:r>
            <a:endParaRPr lang="en-US" altLang="ko-KR" sz="2000" dirty="0"/>
          </a:p>
          <a:p>
            <a:r>
              <a:rPr lang="en-US" altLang="ko-KR" sz="2000" dirty="0"/>
              <a:t> </a:t>
            </a:r>
            <a:r>
              <a:rPr lang="en-US" altLang="ko-KR" sz="2000" dirty="0" err="1"/>
              <a:t>nodejs</a:t>
            </a:r>
            <a:r>
              <a:rPr lang="en-US" altLang="ko-KR" sz="2000" dirty="0"/>
              <a:t> </a:t>
            </a:r>
            <a:r>
              <a:rPr lang="ko-KR" altLang="en-US" sz="2000" dirty="0"/>
              <a:t>홈페이지로 이동 </a:t>
            </a:r>
            <a:r>
              <a:rPr lang="ko-KR" altLang="en-US" sz="2000" dirty="0" smtClean="0"/>
              <a:t>후</a:t>
            </a:r>
            <a:r>
              <a:rPr lang="en-US" altLang="ko-KR" sz="2000" dirty="0"/>
              <a:t>(</a:t>
            </a:r>
            <a:r>
              <a:rPr lang="en-US" altLang="ko-KR" sz="2000" dirty="0">
                <a:hlinkClick r:id="rId2"/>
              </a:rPr>
              <a:t>https://</a:t>
            </a:r>
            <a:r>
              <a:rPr lang="en-US" altLang="ko-KR" sz="2000" dirty="0" smtClean="0">
                <a:hlinkClick r:id="rId2"/>
              </a:rPr>
              <a:t>nodejs.org/ko/download</a:t>
            </a:r>
            <a:r>
              <a:rPr lang="en-US" altLang="ko-KR" sz="2000" dirty="0" smtClean="0"/>
              <a:t>)</a:t>
            </a:r>
          </a:p>
          <a:p>
            <a:r>
              <a:rPr lang="en-US" altLang="ko-KR" sz="2000" dirty="0"/>
              <a:t>Linux Binaries (</a:t>
            </a:r>
            <a:r>
              <a:rPr lang="en-US" altLang="ko-KR" sz="2000" dirty="0" smtClean="0"/>
              <a:t>ARM) </a:t>
            </a:r>
            <a:r>
              <a:rPr lang="en-US" altLang="ko-KR" sz="2000" dirty="0"/>
              <a:t>- ARM8 </a:t>
            </a:r>
            <a:r>
              <a:rPr lang="ko-KR" altLang="en-US" sz="2000" dirty="0" smtClean="0"/>
              <a:t>다운로드 </a:t>
            </a:r>
            <a:r>
              <a:rPr lang="ko-KR" altLang="en-US" sz="2000" dirty="0"/>
              <a:t>후 </a:t>
            </a:r>
            <a:r>
              <a:rPr lang="en-US" altLang="ko-KR" sz="2000" dirty="0"/>
              <a:t>home/hostname </a:t>
            </a:r>
            <a:r>
              <a:rPr lang="ko-KR" altLang="en-US" sz="2000" dirty="0"/>
              <a:t>경로로 </a:t>
            </a:r>
            <a:r>
              <a:rPr lang="ko-KR" altLang="en-US" sz="2000" dirty="0" smtClean="0"/>
              <a:t>이동시키기</a:t>
            </a:r>
            <a:endParaRPr lang="en-US" altLang="ko-KR" sz="2000" dirty="0" smtClean="0"/>
          </a:p>
          <a:p>
            <a:r>
              <a:rPr lang="en-US" altLang="ko-KR" sz="2000" dirty="0" smtClean="0"/>
              <a:t>node-v18.17.1-linux-arm64.tar.xz</a:t>
            </a:r>
          </a:p>
          <a:p>
            <a:r>
              <a:rPr lang="ko-KR" altLang="en-US" sz="2000" dirty="0" smtClean="0"/>
              <a:t>터미널 실행</a:t>
            </a:r>
            <a:endParaRPr lang="en-US" altLang="ko-KR" sz="2000" dirty="0" smtClean="0"/>
          </a:p>
          <a:p>
            <a:r>
              <a:rPr lang="en-US" altLang="ko-KR" sz="2000" dirty="0" smtClean="0"/>
              <a:t>echo </a:t>
            </a:r>
            <a:r>
              <a:rPr lang="en-US" altLang="ko-KR" sz="2000" dirty="0"/>
              <a:t>'export PATH=$</a:t>
            </a:r>
            <a:r>
              <a:rPr lang="en-US" altLang="ko-KR" sz="2000" dirty="0" smtClean="0"/>
              <a:t>HOME/node-v18.17.1-linux-arm64/bin</a:t>
            </a:r>
            <a:r>
              <a:rPr lang="en-US" altLang="ko-KR" sz="2000" dirty="0"/>
              <a:t>:$PATH' &gt; ~/.</a:t>
            </a:r>
            <a:r>
              <a:rPr lang="en-US" altLang="ko-KR" sz="2000" dirty="0" err="1"/>
              <a:t>bashrc</a:t>
            </a:r>
            <a:endParaRPr lang="en-US" altLang="ko-KR" sz="2000" dirty="0"/>
          </a:p>
          <a:p>
            <a:r>
              <a:rPr lang="en-US" altLang="ko-KR" sz="2000" dirty="0" smtClean="0"/>
              <a:t>source </a:t>
            </a:r>
            <a:r>
              <a:rPr lang="en-US" altLang="ko-KR" sz="2000" dirty="0"/>
              <a:t>~/.</a:t>
            </a:r>
            <a:r>
              <a:rPr lang="en-US" altLang="ko-KR" sz="2000" dirty="0" err="1" smtClean="0"/>
              <a:t>bashrc</a:t>
            </a:r>
            <a:endParaRPr lang="en-US" altLang="ko-KR" sz="2000" dirty="0" smtClean="0"/>
          </a:p>
          <a:p>
            <a:pPr marL="0" indent="0">
              <a:buNone/>
            </a:pPr>
            <a:r>
              <a:rPr lang="ko-KR" altLang="en-US" sz="2000" dirty="0" smtClean="0"/>
              <a:t>최신버전인지 확인합니다</a:t>
            </a:r>
            <a:r>
              <a:rPr lang="en-US" altLang="ko-KR" sz="2000" dirty="0" smtClean="0"/>
              <a:t>.</a:t>
            </a:r>
            <a:endParaRPr lang="en-US" altLang="ko-KR" sz="2000" dirty="0"/>
          </a:p>
          <a:p>
            <a:r>
              <a:rPr lang="en-US" altLang="ko-KR" sz="2000" dirty="0" err="1" smtClean="0"/>
              <a:t>npm</a:t>
            </a:r>
            <a:r>
              <a:rPr lang="en-US" altLang="ko-KR" sz="2000" dirty="0" smtClean="0"/>
              <a:t> </a:t>
            </a:r>
            <a:r>
              <a:rPr lang="en-US" altLang="ko-KR" sz="2000" dirty="0"/>
              <a:t>-v</a:t>
            </a:r>
          </a:p>
          <a:p>
            <a:r>
              <a:rPr lang="en-US" altLang="ko-KR" sz="2000" dirty="0" smtClean="0"/>
              <a:t>node </a:t>
            </a:r>
            <a:r>
              <a:rPr lang="en-US" altLang="ko-KR" sz="2000" dirty="0"/>
              <a:t>-v</a:t>
            </a:r>
          </a:p>
        </p:txBody>
      </p:sp>
    </p:spTree>
    <p:extLst>
      <p:ext uri="{BB962C8B-B14F-4D97-AF65-F5344CB8AC3E}">
        <p14:creationId xmlns:p14="http://schemas.microsoft.com/office/powerpoint/2010/main" val="959920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4. </a:t>
            </a:r>
            <a:r>
              <a:rPr lang="ko-KR" altLang="en-US" b="1" dirty="0"/>
              <a:t>프로그램 다운로드</a:t>
            </a:r>
            <a:endParaRPr lang="ko-KR" altLang="en-US" dirty="0"/>
          </a:p>
        </p:txBody>
      </p:sp>
      <p:sp>
        <p:nvSpPr>
          <p:cNvPr id="3" name="내용 개체 틀 2"/>
          <p:cNvSpPr>
            <a:spLocks noGrp="1"/>
          </p:cNvSpPr>
          <p:nvPr>
            <p:ph sz="half" idx="1"/>
          </p:nvPr>
        </p:nvSpPr>
        <p:spPr/>
        <p:txBody>
          <a:bodyPr>
            <a:normAutofit/>
          </a:bodyPr>
          <a:lstStyle/>
          <a:p>
            <a:pPr marL="0" indent="0">
              <a:buNone/>
            </a:pPr>
            <a:r>
              <a:rPr lang="en-US" altLang="ko-KR" sz="1800" u="sng" dirty="0">
                <a:hlinkClick r:id="rId2"/>
              </a:rPr>
              <a:t>https://</a:t>
            </a:r>
            <a:r>
              <a:rPr lang="en-US" altLang="ko-KR" sz="1800" u="sng" dirty="0" smtClean="0">
                <a:hlinkClick r:id="rId2"/>
              </a:rPr>
              <a:t>github.com/HanSol1140/PLC_Voltage</a:t>
            </a:r>
            <a:endParaRPr lang="en-US" altLang="ko-KR" sz="1800" dirty="0" smtClean="0"/>
          </a:p>
          <a:p>
            <a:pPr marL="0" indent="0">
              <a:buNone/>
            </a:pPr>
            <a:r>
              <a:rPr lang="ko-KR" altLang="en-US" sz="1800" dirty="0" smtClean="0"/>
              <a:t>해당 경로로 이동하여 파일 다운로드</a:t>
            </a:r>
            <a:endParaRPr lang="en-US" altLang="ko-KR" sz="1800" dirty="0" smtClean="0"/>
          </a:p>
          <a:p>
            <a:pPr marL="0" indent="0">
              <a:buNone/>
            </a:pPr>
            <a:r>
              <a:rPr lang="ko-KR" altLang="en-US" sz="1800" dirty="0" smtClean="0"/>
              <a:t>다운로드한 파일을 홈 경로에서 압축해제</a:t>
            </a:r>
            <a:endParaRPr lang="en-US" altLang="ko-KR" sz="1800" dirty="0" smtClean="0"/>
          </a:p>
          <a:p>
            <a:pPr marL="0" indent="0">
              <a:buNone/>
            </a:pPr>
            <a:endParaRPr lang="en-US" altLang="ko-KR" sz="1800" dirty="0" smtClean="0"/>
          </a:p>
        </p:txBody>
      </p:sp>
      <p:pic>
        <p:nvPicPr>
          <p:cNvPr id="7" name="내용 개체 틀 6"/>
          <p:cNvPicPr>
            <a:picLocks noGrp="1" noChangeAspect="1"/>
          </p:cNvPicPr>
          <p:nvPr>
            <p:ph sz="half" idx="2"/>
          </p:nvPr>
        </p:nvPicPr>
        <p:blipFill>
          <a:blip r:embed="rId3"/>
          <a:stretch>
            <a:fillRect/>
          </a:stretch>
        </p:blipFill>
        <p:spPr>
          <a:xfrm>
            <a:off x="6297455" y="1825625"/>
            <a:ext cx="4137459" cy="4351338"/>
          </a:xfrm>
          <a:prstGeom prst="rect">
            <a:avLst/>
          </a:prstGeom>
        </p:spPr>
      </p:pic>
      <p:pic>
        <p:nvPicPr>
          <p:cNvPr id="8" name="그림 7"/>
          <p:cNvPicPr>
            <a:picLocks noChangeAspect="1"/>
          </p:cNvPicPr>
          <p:nvPr/>
        </p:nvPicPr>
        <p:blipFill>
          <a:blip r:embed="rId4"/>
          <a:stretch>
            <a:fillRect/>
          </a:stretch>
        </p:blipFill>
        <p:spPr>
          <a:xfrm>
            <a:off x="4008616" y="3075119"/>
            <a:ext cx="1310365" cy="1314633"/>
          </a:xfrm>
          <a:prstGeom prst="rect">
            <a:avLst/>
          </a:prstGeom>
        </p:spPr>
      </p:pic>
      <p:pic>
        <p:nvPicPr>
          <p:cNvPr id="9" name="그림 8"/>
          <p:cNvPicPr>
            <a:picLocks noChangeAspect="1"/>
          </p:cNvPicPr>
          <p:nvPr/>
        </p:nvPicPr>
        <p:blipFill>
          <a:blip r:embed="rId5"/>
          <a:stretch>
            <a:fillRect/>
          </a:stretch>
        </p:blipFill>
        <p:spPr>
          <a:xfrm>
            <a:off x="970643" y="3075119"/>
            <a:ext cx="2905530" cy="1314633"/>
          </a:xfrm>
          <a:prstGeom prst="rect">
            <a:avLst/>
          </a:prstGeom>
        </p:spPr>
      </p:pic>
      <p:pic>
        <p:nvPicPr>
          <p:cNvPr id="10" name="그림 9"/>
          <p:cNvPicPr>
            <a:picLocks noChangeAspect="1"/>
          </p:cNvPicPr>
          <p:nvPr/>
        </p:nvPicPr>
        <p:blipFill>
          <a:blip r:embed="rId6"/>
          <a:stretch>
            <a:fillRect/>
          </a:stretch>
        </p:blipFill>
        <p:spPr>
          <a:xfrm>
            <a:off x="970643" y="4517987"/>
            <a:ext cx="2015844" cy="2020644"/>
          </a:xfrm>
          <a:prstGeom prst="rect">
            <a:avLst/>
          </a:prstGeom>
        </p:spPr>
      </p:pic>
    </p:spTree>
    <p:extLst>
      <p:ext uri="{BB962C8B-B14F-4D97-AF65-F5344CB8AC3E}">
        <p14:creationId xmlns:p14="http://schemas.microsoft.com/office/powerpoint/2010/main" val="1295378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6268588"/>
          </a:xfrm>
        </p:spPr>
        <p:txBody>
          <a:bodyPr anchor="t">
            <a:noAutofit/>
          </a:bodyPr>
          <a:lstStyle/>
          <a:p>
            <a:r>
              <a:rPr lang="ko-KR" altLang="en-US" sz="2000" dirty="0"/>
              <a:t>압축 해제된 폴더의 </a:t>
            </a:r>
            <a:r>
              <a:rPr lang="ko-KR" altLang="en-US" sz="2000" dirty="0" err="1"/>
              <a:t>폴더명에서</a:t>
            </a:r>
            <a:r>
              <a:rPr lang="ko-KR" altLang="en-US" sz="2000" dirty="0"/>
              <a:t> </a:t>
            </a:r>
            <a:r>
              <a:rPr lang="en-US" altLang="ko-KR" sz="2000" dirty="0"/>
              <a:t>'-master'</a:t>
            </a:r>
            <a:r>
              <a:rPr lang="ko-KR" altLang="en-US" sz="2000" dirty="0"/>
              <a:t>부분을 </a:t>
            </a:r>
            <a:r>
              <a:rPr lang="ko-KR" altLang="en-US" sz="2000" dirty="0" smtClean="0"/>
              <a:t>지워주세요</a:t>
            </a:r>
            <a:r>
              <a:rPr lang="en-US" altLang="ko-KR" sz="2000" dirty="0" smtClean="0"/>
              <a:t>.</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ko-KR" altLang="en-US" sz="2000" dirty="0"/>
              <a:t>이제 터미널을 켜서 압축 해제된 </a:t>
            </a:r>
            <a:r>
              <a:rPr lang="en-US" altLang="ko-KR" sz="2000" dirty="0" err="1" smtClean="0"/>
              <a:t>PLC_Voltage</a:t>
            </a:r>
            <a:r>
              <a:rPr lang="en-US" altLang="ko-KR" sz="2000" dirty="0" smtClean="0"/>
              <a:t>/</a:t>
            </a:r>
            <a:r>
              <a:rPr lang="en-US" altLang="ko-KR" sz="2000" dirty="0" err="1" smtClean="0"/>
              <a:t>plc_server</a:t>
            </a:r>
            <a:r>
              <a:rPr lang="en-US" altLang="ko-KR" sz="2000" dirty="0" smtClean="0"/>
              <a:t>/server.js</a:t>
            </a:r>
            <a:r>
              <a:rPr lang="ko-KR" altLang="en-US" sz="2000" dirty="0" smtClean="0"/>
              <a:t>로 서버를 실행해봅니다</a:t>
            </a:r>
            <a:r>
              <a:rPr lang="en-US" altLang="ko-KR" sz="2000" dirty="0"/>
              <a:t>.</a:t>
            </a:r>
            <a:r>
              <a:rPr lang="ko-KR" altLang="en-US" sz="2000" dirty="0"/>
              <a:t/>
            </a:r>
            <a:br>
              <a:rPr lang="ko-KR" altLang="en-US" sz="2000" dirty="0"/>
            </a:br>
            <a:r>
              <a:rPr lang="da-DK" altLang="ko-KR" sz="2000" dirty="0"/>
              <a:t>cd PLC_Voltage</a:t>
            </a:r>
            <a:br>
              <a:rPr lang="da-DK" altLang="ko-KR" sz="2000" dirty="0"/>
            </a:br>
            <a:r>
              <a:rPr lang="da-DK" altLang="ko-KR" sz="2000" dirty="0" smtClean="0"/>
              <a:t>cd </a:t>
            </a:r>
            <a:r>
              <a:rPr lang="da-DK" altLang="ko-KR" sz="2000" dirty="0"/>
              <a:t>plc_server</a:t>
            </a:r>
            <a:br>
              <a:rPr lang="da-DK" altLang="ko-KR" sz="2000" dirty="0"/>
            </a:br>
            <a:r>
              <a:rPr lang="da-DK" altLang="ko-KR" sz="2000" dirty="0" smtClean="0"/>
              <a:t>node server.js</a:t>
            </a:r>
            <a:br>
              <a:rPr lang="da-DK" altLang="ko-KR" sz="2000" dirty="0" smtClean="0"/>
            </a:br>
            <a:r>
              <a:rPr lang="da-DK" altLang="ko-KR" sz="2000" dirty="0"/>
              <a:t/>
            </a:r>
            <a:br>
              <a:rPr lang="da-DK" altLang="ko-KR" sz="2000" dirty="0"/>
            </a:br>
            <a:r>
              <a:rPr lang="da-DK" altLang="ko-KR" sz="2000" dirty="0" smtClean="0"/>
              <a:t/>
            </a:r>
            <a:br>
              <a:rPr lang="da-DK" altLang="ko-KR" sz="2000" dirty="0" smtClean="0"/>
            </a:br>
            <a:r>
              <a:rPr lang="da-DK" altLang="ko-KR" sz="2000" dirty="0"/>
              <a:t/>
            </a:r>
            <a:br>
              <a:rPr lang="da-DK" altLang="ko-KR" sz="2000" dirty="0"/>
            </a:br>
            <a:r>
              <a:rPr lang="da-DK" altLang="ko-KR" sz="2000" dirty="0" smtClean="0"/>
              <a:t/>
            </a:r>
            <a:br>
              <a:rPr lang="da-DK" altLang="ko-KR" sz="2000" dirty="0" smtClean="0"/>
            </a:br>
            <a:r>
              <a:rPr lang="da-DK" altLang="ko-KR" sz="2000" dirty="0"/>
              <a:t/>
            </a:r>
            <a:br>
              <a:rPr lang="da-DK" altLang="ko-KR" sz="2000" dirty="0"/>
            </a:br>
            <a:r>
              <a:rPr lang="da-DK" altLang="ko-KR" sz="2000" dirty="0" smtClean="0"/>
              <a:t/>
            </a:r>
            <a:br>
              <a:rPr lang="da-DK" altLang="ko-KR" sz="2000" dirty="0" smtClean="0"/>
            </a:br>
            <a:r>
              <a:rPr lang="ko-KR" altLang="en-US" sz="2000" dirty="0" smtClean="0"/>
              <a:t>해당 터미널을 종료하지 </a:t>
            </a:r>
            <a:r>
              <a:rPr lang="ko-KR" altLang="en-US" sz="2000" dirty="0" err="1" smtClean="0"/>
              <a:t>않은채로</a:t>
            </a:r>
            <a:r>
              <a:rPr lang="ko-KR" altLang="en-US" sz="2000" dirty="0" smtClean="0"/>
              <a:t> 브라우저를 실행하여 </a:t>
            </a:r>
            <a:r>
              <a:rPr lang="en-US" altLang="ko-KR" sz="2000" dirty="0" smtClean="0"/>
              <a:t>localhost:8888</a:t>
            </a:r>
            <a:r>
              <a:rPr lang="ko-KR" altLang="en-US" sz="2000" dirty="0" smtClean="0"/>
              <a:t>으로 접속합니다</a:t>
            </a:r>
            <a:r>
              <a:rPr lang="en-US" altLang="ko-KR" sz="2000" dirty="0" smtClean="0"/>
              <a:t>.</a:t>
            </a:r>
            <a:r>
              <a:rPr lang="da-DK" altLang="ko-KR" sz="2000" dirty="0" smtClean="0"/>
              <a:t/>
            </a:r>
            <a:br>
              <a:rPr lang="da-DK" altLang="ko-KR" sz="2000" dirty="0" smtClean="0"/>
            </a:br>
            <a:endParaRPr lang="ko-KR" altLang="en-US" sz="2000" dirty="0"/>
          </a:p>
        </p:txBody>
      </p:sp>
      <p:pic>
        <p:nvPicPr>
          <p:cNvPr id="3" name="그림 2"/>
          <p:cNvPicPr>
            <a:picLocks noChangeAspect="1"/>
          </p:cNvPicPr>
          <p:nvPr/>
        </p:nvPicPr>
        <p:blipFill>
          <a:blip r:embed="rId2"/>
          <a:stretch>
            <a:fillRect/>
          </a:stretch>
        </p:blipFill>
        <p:spPr>
          <a:xfrm>
            <a:off x="927968" y="770357"/>
            <a:ext cx="4314825" cy="2505075"/>
          </a:xfrm>
          <a:prstGeom prst="rect">
            <a:avLst/>
          </a:prstGeom>
        </p:spPr>
      </p:pic>
      <p:pic>
        <p:nvPicPr>
          <p:cNvPr id="6" name="그림 5"/>
          <p:cNvPicPr>
            <a:picLocks noChangeAspect="1"/>
          </p:cNvPicPr>
          <p:nvPr/>
        </p:nvPicPr>
        <p:blipFill>
          <a:blip r:embed="rId3"/>
          <a:stretch>
            <a:fillRect/>
          </a:stretch>
        </p:blipFill>
        <p:spPr>
          <a:xfrm>
            <a:off x="927968" y="4625726"/>
            <a:ext cx="7878274" cy="1419423"/>
          </a:xfrm>
          <a:prstGeom prst="rect">
            <a:avLst/>
          </a:prstGeom>
        </p:spPr>
      </p:pic>
    </p:spTree>
    <p:extLst>
      <p:ext uri="{BB962C8B-B14F-4D97-AF65-F5344CB8AC3E}">
        <p14:creationId xmlns:p14="http://schemas.microsoft.com/office/powerpoint/2010/main" val="542450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chor="t">
            <a:noAutofit/>
          </a:bodyPr>
          <a:lstStyle/>
          <a:p>
            <a:r>
              <a:rPr lang="ko-KR" altLang="en-US" sz="2400" dirty="0" smtClean="0"/>
              <a:t>브라우저를 실행하여 </a:t>
            </a:r>
            <a:r>
              <a:rPr lang="en-US" altLang="ko-KR" sz="2400" dirty="0" smtClean="0"/>
              <a:t>localhost:8888</a:t>
            </a:r>
            <a:r>
              <a:rPr lang="ko-KR" altLang="en-US" sz="2400" dirty="0" smtClean="0"/>
              <a:t>으로 접속</a:t>
            </a:r>
            <a:endParaRPr lang="ko-KR" altLang="en-US" sz="2400" dirty="0"/>
          </a:p>
        </p:txBody>
      </p:sp>
      <p:sp>
        <p:nvSpPr>
          <p:cNvPr id="4" name="텍스트 개체 틀 3"/>
          <p:cNvSpPr>
            <a:spLocks noGrp="1"/>
          </p:cNvSpPr>
          <p:nvPr>
            <p:ph type="body" sz="half" idx="2"/>
          </p:nvPr>
        </p:nvSpPr>
        <p:spPr/>
        <p:txBody>
          <a:bodyPr>
            <a:normAutofit/>
          </a:bodyPr>
          <a:lstStyle/>
          <a:p>
            <a:r>
              <a:rPr lang="ko-KR" altLang="en-US" sz="2400" dirty="0" smtClean="0"/>
              <a:t>해당 페이지의 접속이 확인되면 </a:t>
            </a:r>
            <a:r>
              <a:rPr lang="ko-KR" altLang="en-US" sz="2400" dirty="0"/>
              <a:t>이제 </a:t>
            </a:r>
            <a:r>
              <a:rPr lang="en-US" altLang="ko-KR" sz="2400" dirty="0"/>
              <a:t>PM2</a:t>
            </a:r>
            <a:r>
              <a:rPr lang="ko-KR" altLang="en-US" sz="2400" dirty="0" smtClean="0"/>
              <a:t>를 설치하여 </a:t>
            </a:r>
            <a:r>
              <a:rPr lang="ko-KR" altLang="en-US" sz="2400" dirty="0"/>
              <a:t>자동으로 서버를 </a:t>
            </a:r>
            <a:r>
              <a:rPr lang="ko-KR" altLang="en-US" sz="2400" dirty="0" smtClean="0"/>
              <a:t>실행합니다</a:t>
            </a:r>
            <a:r>
              <a:rPr lang="en-US" altLang="ko-KR" sz="2400" dirty="0"/>
              <a:t>.</a:t>
            </a:r>
            <a:endParaRPr lang="ko-KR" altLang="en-US" sz="2400" dirty="0"/>
          </a:p>
        </p:txBody>
      </p:sp>
      <p:pic>
        <p:nvPicPr>
          <p:cNvPr id="5" name="Picture 4" descr="image"/>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482" r="148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858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5. pm2</a:t>
            </a:r>
            <a:r>
              <a:rPr lang="ko-KR" altLang="en-US" b="1" dirty="0"/>
              <a:t>를 이용하여 서버 </a:t>
            </a:r>
            <a:r>
              <a:rPr lang="ko-KR" altLang="en-US" b="1" dirty="0" smtClean="0"/>
              <a:t>자동실행하기</a:t>
            </a:r>
            <a:endParaRPr lang="ko-KR" altLang="en-US" dirty="0"/>
          </a:p>
        </p:txBody>
      </p:sp>
      <p:sp>
        <p:nvSpPr>
          <p:cNvPr id="3" name="내용 개체 틀 2"/>
          <p:cNvSpPr>
            <a:spLocks noGrp="1"/>
          </p:cNvSpPr>
          <p:nvPr>
            <p:ph idx="1"/>
          </p:nvPr>
        </p:nvSpPr>
        <p:spPr/>
        <p:txBody>
          <a:bodyPr>
            <a:normAutofit/>
          </a:bodyPr>
          <a:lstStyle/>
          <a:p>
            <a:r>
              <a:rPr lang="en-US" altLang="ko-KR" sz="2000" dirty="0"/>
              <a:t>pm2 </a:t>
            </a:r>
            <a:r>
              <a:rPr lang="ko-KR" altLang="en-US" sz="2000" dirty="0" smtClean="0"/>
              <a:t>설치</a:t>
            </a:r>
            <a:endParaRPr lang="en-US" altLang="ko-KR" sz="2000" dirty="0" smtClean="0"/>
          </a:p>
          <a:p>
            <a:r>
              <a:rPr lang="en-US" altLang="ko-KR" sz="2000" dirty="0" err="1" smtClean="0"/>
              <a:t>sudo</a:t>
            </a:r>
            <a:r>
              <a:rPr lang="en-US" altLang="ko-KR" sz="2000" dirty="0" smtClean="0"/>
              <a:t> </a:t>
            </a:r>
            <a:r>
              <a:rPr lang="en-US" altLang="ko-KR" sz="2000" dirty="0" err="1"/>
              <a:t>npm</a:t>
            </a:r>
            <a:r>
              <a:rPr lang="en-US" altLang="ko-KR" sz="2000" dirty="0"/>
              <a:t> install -g pm2</a:t>
            </a:r>
          </a:p>
          <a:p>
            <a:r>
              <a:rPr lang="en-US" altLang="ko-KR" sz="2000" dirty="0" err="1" smtClean="0"/>
              <a:t>npm</a:t>
            </a:r>
            <a:r>
              <a:rPr lang="en-US" altLang="ko-KR" sz="2000" dirty="0" smtClean="0"/>
              <a:t> </a:t>
            </a:r>
            <a:r>
              <a:rPr lang="en-US" altLang="ko-KR" sz="2000" dirty="0"/>
              <a:t>audit fix</a:t>
            </a:r>
            <a:r>
              <a:rPr lang="ko-KR" altLang="en-US" sz="2000" dirty="0" smtClean="0"/>
              <a:t> </a:t>
            </a:r>
            <a:r>
              <a:rPr lang="ko-KR" altLang="en-US" sz="2000" dirty="0"/>
              <a:t>터미널에서 </a:t>
            </a:r>
            <a:r>
              <a:rPr lang="ko-KR" altLang="en-US" sz="2000" dirty="0" smtClean="0"/>
              <a:t>실행</a:t>
            </a:r>
            <a:endParaRPr lang="en-US" altLang="ko-KR" sz="2000" dirty="0" smtClean="0"/>
          </a:p>
          <a:p>
            <a:endParaRPr lang="en-US" altLang="ko-KR" sz="2000" dirty="0" smtClean="0"/>
          </a:p>
          <a:p>
            <a:r>
              <a:rPr lang="en-US" altLang="ko-KR" sz="2000" dirty="0" smtClean="0"/>
              <a:t>※ </a:t>
            </a:r>
            <a:r>
              <a:rPr lang="ko-KR" altLang="en-US" sz="2000" dirty="0" smtClean="0"/>
              <a:t>만약 </a:t>
            </a:r>
            <a:r>
              <a:rPr lang="ko-KR" altLang="en-US" sz="2000" dirty="0"/>
              <a:t>오류가 출력된다면</a:t>
            </a:r>
          </a:p>
          <a:p>
            <a:r>
              <a:rPr lang="en-US" altLang="ko-KR" sz="2000" dirty="0" smtClean="0"/>
              <a:t>$</a:t>
            </a:r>
            <a:r>
              <a:rPr lang="en-US" altLang="ko-KR" sz="2000" dirty="0"/>
              <a:t>HOME/node-v18.17.1-linux-armv64/bin/</a:t>
            </a:r>
            <a:r>
              <a:rPr lang="en-US" altLang="ko-KR" sz="2000" dirty="0" err="1"/>
              <a:t>npm</a:t>
            </a:r>
            <a:r>
              <a:rPr lang="en-US" altLang="ko-KR" sz="2000" dirty="0"/>
              <a:t> install </a:t>
            </a:r>
            <a:r>
              <a:rPr lang="en-US" altLang="ko-KR" sz="2000" dirty="0" smtClean="0"/>
              <a:t>–g </a:t>
            </a:r>
            <a:r>
              <a:rPr lang="en-US" altLang="ko-KR" sz="2000" dirty="0"/>
              <a:t>pm2</a:t>
            </a:r>
          </a:p>
          <a:p>
            <a:r>
              <a:rPr lang="ko-KR" altLang="en-US" sz="2000" dirty="0" smtClean="0"/>
              <a:t>해당 </a:t>
            </a:r>
            <a:r>
              <a:rPr lang="ko-KR" altLang="en-US" sz="2000" dirty="0"/>
              <a:t>명령어로 </a:t>
            </a:r>
            <a:r>
              <a:rPr lang="en-US" altLang="ko-KR" sz="2000" dirty="0"/>
              <a:t>pm2</a:t>
            </a:r>
            <a:r>
              <a:rPr lang="ko-KR" altLang="en-US" sz="2000" dirty="0"/>
              <a:t>를 </a:t>
            </a:r>
            <a:r>
              <a:rPr lang="ko-KR" altLang="en-US" sz="2000" dirty="0" smtClean="0"/>
              <a:t>설치해보세요</a:t>
            </a:r>
            <a:r>
              <a:rPr lang="en-US" altLang="ko-KR" sz="2000" dirty="0" smtClean="0"/>
              <a:t>.</a:t>
            </a:r>
          </a:p>
          <a:p>
            <a:endParaRPr lang="ko-KR" altLang="en-US" sz="2000" dirty="0"/>
          </a:p>
        </p:txBody>
      </p:sp>
    </p:spTree>
    <p:extLst>
      <p:ext uri="{BB962C8B-B14F-4D97-AF65-F5344CB8AC3E}">
        <p14:creationId xmlns:p14="http://schemas.microsoft.com/office/powerpoint/2010/main" val="2590645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6061554"/>
          </a:xfrm>
        </p:spPr>
        <p:txBody>
          <a:bodyPr anchor="t">
            <a:normAutofit fontScale="90000"/>
          </a:bodyPr>
          <a:lstStyle/>
          <a:p>
            <a:r>
              <a:rPr lang="en-US" altLang="ko-KR" sz="2400" b="1" dirty="0"/>
              <a:t>pm2 </a:t>
            </a:r>
            <a:r>
              <a:rPr lang="ko-KR" altLang="en-US" sz="2400" b="1" dirty="0" smtClean="0"/>
              <a:t>서버 자동실행 설정</a:t>
            </a:r>
            <a:r>
              <a:rPr lang="en-US" altLang="ko-KR" sz="2400" b="1" dirty="0"/>
              <a:t/>
            </a:r>
            <a:br>
              <a:rPr lang="en-US" altLang="ko-KR" sz="2400" b="1" dirty="0"/>
            </a:br>
            <a:r>
              <a:rPr lang="en-US" altLang="ko-KR" sz="2400" b="1" dirty="0" smtClean="0"/>
              <a:t>  </a:t>
            </a:r>
            <a:r>
              <a:rPr lang="en-US" altLang="ko-KR" sz="2400" dirty="0" smtClean="0"/>
              <a:t>pm2 start /home/nanonix/</a:t>
            </a:r>
            <a:r>
              <a:rPr lang="en-US" altLang="ko-KR" sz="2400" dirty="0" err="1" smtClean="0"/>
              <a:t>PLC_Voltage</a:t>
            </a:r>
            <a:r>
              <a:rPr lang="en-US" altLang="ko-KR" sz="2400" dirty="0" smtClean="0"/>
              <a:t>/</a:t>
            </a:r>
            <a:r>
              <a:rPr lang="en-US" altLang="ko-KR" sz="2400" dirty="0" err="1" smtClean="0"/>
              <a:t>plc_server</a:t>
            </a:r>
            <a:r>
              <a:rPr lang="en-US" altLang="ko-KR" sz="2400" dirty="0" smtClean="0"/>
              <a:t>/server.js</a:t>
            </a:r>
            <a:br>
              <a:rPr lang="en-US" altLang="ko-KR" sz="2400" dirty="0" smtClean="0"/>
            </a:br>
            <a:r>
              <a:rPr lang="en-US" altLang="ko-KR" sz="2400" dirty="0" smtClean="0"/>
              <a:t>  pm2 startup</a:t>
            </a:r>
            <a:br>
              <a:rPr lang="en-US" altLang="ko-KR" sz="2400" dirty="0" smtClean="0"/>
            </a:br>
            <a:r>
              <a:rPr lang="en-US" altLang="ko-KR" sz="2400" dirty="0" smtClean="0"/>
              <a:t>  </a:t>
            </a:r>
            <a:r>
              <a:rPr lang="ko-KR" altLang="en-US" sz="2400" dirty="0" smtClean="0"/>
              <a:t>위의 명령어를 입력하면</a:t>
            </a:r>
            <a:br>
              <a:rPr lang="ko-KR" altLang="en-US" sz="2400" dirty="0" smtClean="0"/>
            </a:br>
            <a:r>
              <a:rPr lang="ko-KR" altLang="en-US" sz="2400" dirty="0" smtClean="0"/>
              <a:t>  </a:t>
            </a:r>
            <a:r>
              <a:rPr lang="en-US" altLang="ko-KR" sz="1600" dirty="0" err="1" smtClean="0"/>
              <a:t>sudo</a:t>
            </a:r>
            <a:r>
              <a:rPr lang="en-US" altLang="ko-KR" sz="1600" dirty="0" smtClean="0"/>
              <a:t> </a:t>
            </a:r>
            <a:r>
              <a:rPr lang="en-US" altLang="ko-KR" sz="1600" dirty="0" err="1" smtClean="0"/>
              <a:t>env</a:t>
            </a:r>
            <a:r>
              <a:rPr lang="en-US" altLang="ko-KR" sz="1600" dirty="0" smtClean="0"/>
              <a:t> PATH=$PATH:/home/nanonix/node-v18.17.1-linux-armv64/bin /sur/local/lib/</a:t>
            </a:r>
            <a:r>
              <a:rPr lang="en-US" altLang="ko-KR" sz="1600" dirty="0" err="1" smtClean="0"/>
              <a:t>node_modules</a:t>
            </a:r>
            <a:r>
              <a:rPr lang="en-US" altLang="ko-KR" sz="1600" dirty="0" smtClean="0"/>
              <a:t>/pm2/bin startup </a:t>
            </a:r>
            <a:r>
              <a:rPr lang="en-US" altLang="ko-KR" sz="1600" dirty="0" err="1" smtClean="0"/>
              <a:t>systemd</a:t>
            </a:r>
            <a:r>
              <a:rPr lang="en-US" altLang="ko-KR" sz="1600" dirty="0" smtClean="0"/>
              <a:t> -u nanonix --</a:t>
            </a:r>
            <a:r>
              <a:rPr lang="en-US" altLang="ko-KR" sz="1600" dirty="0" err="1" smtClean="0"/>
              <a:t>hp</a:t>
            </a:r>
            <a:r>
              <a:rPr lang="en-US" altLang="ko-KR" sz="1600" dirty="0" smtClean="0"/>
              <a:t> /</a:t>
            </a:r>
            <a:r>
              <a:rPr lang="en-US" altLang="ko-KR" sz="1600" dirty="0" smtClean="0"/>
              <a:t>home/nanonix</a:t>
            </a:r>
            <a:br>
              <a:rPr lang="en-US" altLang="ko-KR" sz="1600" dirty="0" smtClean="0"/>
            </a:br>
            <a:r>
              <a:rPr lang="en-US" altLang="ko-KR" sz="2400" dirty="0" smtClean="0"/>
              <a:t/>
            </a:r>
            <a:br>
              <a:rPr lang="en-US" altLang="ko-KR" sz="2400" dirty="0" smtClean="0"/>
            </a:br>
            <a:r>
              <a:rPr lang="en-US" altLang="ko-KR" sz="2400" dirty="0" smtClean="0"/>
              <a:t>  </a:t>
            </a:r>
            <a:r>
              <a:rPr lang="ko-KR" altLang="en-US" sz="2400" dirty="0" smtClean="0"/>
              <a:t>이와 같은 형태의 코드가 출력됩니다</a:t>
            </a:r>
            <a:r>
              <a:rPr lang="en-US" altLang="ko-KR" sz="2400" dirty="0" smtClean="0"/>
              <a:t>.</a:t>
            </a:r>
            <a:br>
              <a:rPr lang="en-US" altLang="ko-KR" sz="2400" dirty="0" smtClean="0"/>
            </a:br>
            <a:r>
              <a:rPr lang="en-US" altLang="ko-KR" sz="2400" dirty="0" smtClean="0"/>
              <a:t>  </a:t>
            </a:r>
            <a:r>
              <a:rPr lang="ko-KR" altLang="en-US" sz="2400" dirty="0" smtClean="0"/>
              <a:t>해당 코드를 복사하여 터미널에 입력하고</a:t>
            </a:r>
            <a:br>
              <a:rPr lang="ko-KR" altLang="en-US" sz="2400" dirty="0" smtClean="0"/>
            </a:br>
            <a:r>
              <a:rPr lang="ko-KR" altLang="en-US" sz="2400" dirty="0" smtClean="0"/>
              <a:t>  </a:t>
            </a:r>
            <a:r>
              <a:rPr lang="en-US" altLang="ko-KR" sz="2400" dirty="0" smtClean="0"/>
              <a:t>pm2 save</a:t>
            </a:r>
            <a:r>
              <a:rPr lang="en-US" altLang="ko-KR" sz="2400" dirty="0"/>
              <a:t/>
            </a:r>
            <a:br>
              <a:rPr lang="en-US" altLang="ko-KR" sz="2400" dirty="0"/>
            </a:br>
            <a:r>
              <a:rPr lang="en-US" altLang="ko-KR" sz="2400" dirty="0" smtClean="0"/>
              <a:t>  </a:t>
            </a:r>
            <a:r>
              <a:rPr lang="ko-KR" altLang="en-US" sz="2400" dirty="0" smtClean="0"/>
              <a:t>이제 </a:t>
            </a:r>
            <a:r>
              <a:rPr lang="ko-KR" altLang="en-US" sz="2400" dirty="0"/>
              <a:t>재부팅을 하면 자동으로 서버가 실행됩니다</a:t>
            </a:r>
            <a:r>
              <a:rPr lang="en-US" altLang="ko-KR" sz="2400" dirty="0" smtClean="0"/>
              <a:t>.</a:t>
            </a:r>
            <a:br>
              <a:rPr lang="en-US" altLang="ko-KR" sz="2400" dirty="0" smtClean="0"/>
            </a:br>
            <a:r>
              <a:rPr lang="en-US" altLang="ko-KR" sz="2400" b="1" dirty="0" smtClean="0"/>
              <a:t>Pm2 </a:t>
            </a:r>
            <a:r>
              <a:rPr lang="ko-KR" altLang="en-US" sz="2400" b="1" dirty="0" smtClean="0"/>
              <a:t>실행 </a:t>
            </a:r>
            <a:r>
              <a:rPr lang="en-US" altLang="ko-KR" sz="2400" b="1" dirty="0" smtClean="0"/>
              <a:t>List</a:t>
            </a:r>
            <a:r>
              <a:rPr lang="ko-KR" altLang="en-US" sz="2400" b="1" dirty="0" smtClean="0"/>
              <a:t> </a:t>
            </a:r>
            <a:r>
              <a:rPr lang="ko-KR" altLang="en-US" sz="2400" b="1" dirty="0" smtClean="0"/>
              <a:t>확인</a:t>
            </a:r>
            <a:r>
              <a:rPr lang="en-US" altLang="ko-KR" sz="2400" dirty="0" smtClean="0"/>
              <a:t/>
            </a:r>
            <a:br>
              <a:rPr lang="en-US" altLang="ko-KR" sz="2400" dirty="0" smtClean="0"/>
            </a:br>
            <a:r>
              <a:rPr lang="en-US" altLang="ko-KR" sz="2400" dirty="0" smtClean="0"/>
              <a:t>  </a:t>
            </a:r>
            <a:r>
              <a:rPr lang="en-US" altLang="ko-KR" sz="2400" dirty="0" smtClean="0"/>
              <a:t>pm2 </a:t>
            </a:r>
            <a:r>
              <a:rPr lang="en-US" altLang="ko-KR" sz="2400" dirty="0" smtClean="0"/>
              <a:t>list</a:t>
            </a:r>
            <a:br>
              <a:rPr lang="en-US" altLang="ko-KR" sz="2400" dirty="0" smtClean="0"/>
            </a:br>
            <a:r>
              <a:rPr lang="en-US" altLang="ko-KR" sz="2400" dirty="0" smtClean="0"/>
              <a:t/>
            </a:r>
            <a:br>
              <a:rPr lang="en-US" altLang="ko-KR" sz="2400" dirty="0" smtClean="0"/>
            </a:br>
            <a:r>
              <a:rPr lang="ko-KR" altLang="en-US" sz="2400" b="1" dirty="0"/>
              <a:t>서버 자동실행 설정 취소하기</a:t>
            </a:r>
            <a:r>
              <a:rPr lang="ko-KR" altLang="en-US" sz="2400" dirty="0"/>
              <a:t/>
            </a:r>
            <a:br>
              <a:rPr lang="ko-KR" altLang="en-US" sz="2400" dirty="0"/>
            </a:br>
            <a:r>
              <a:rPr lang="ko-KR" altLang="en-US" sz="2400" dirty="0" smtClean="0"/>
              <a:t>  </a:t>
            </a:r>
            <a:r>
              <a:rPr lang="en-US" altLang="ko-KR" sz="2400" dirty="0" smtClean="0"/>
              <a:t>pm2 </a:t>
            </a:r>
            <a:r>
              <a:rPr lang="en-US" altLang="ko-KR" sz="2400" dirty="0"/>
              <a:t>stop server.js</a:t>
            </a:r>
            <a:br>
              <a:rPr lang="en-US" altLang="ko-KR" sz="2400" dirty="0"/>
            </a:br>
            <a:r>
              <a:rPr lang="en-US" altLang="ko-KR" sz="2400" dirty="0" smtClean="0"/>
              <a:t>  pm2 </a:t>
            </a:r>
            <a:r>
              <a:rPr lang="en-US" altLang="ko-KR" sz="2400" dirty="0"/>
              <a:t>delete server.js</a:t>
            </a:r>
            <a:br>
              <a:rPr lang="en-US" altLang="ko-KR" sz="2400" dirty="0"/>
            </a:br>
            <a:r>
              <a:rPr lang="en-US" altLang="ko-KR" sz="2400" dirty="0" smtClean="0"/>
              <a:t>  pm2 </a:t>
            </a:r>
            <a:r>
              <a:rPr lang="en-US" altLang="ko-KR" sz="2400" dirty="0" err="1"/>
              <a:t>unstartup</a:t>
            </a:r>
            <a:r>
              <a:rPr lang="en-US" altLang="ko-KR" sz="2400" dirty="0"/>
              <a:t/>
            </a:r>
            <a:br>
              <a:rPr lang="en-US" altLang="ko-KR" sz="2400" dirty="0"/>
            </a:br>
            <a:r>
              <a:rPr lang="en-US" altLang="ko-KR" sz="2400" dirty="0" smtClean="0"/>
              <a:t>  startup</a:t>
            </a:r>
            <a:r>
              <a:rPr lang="ko-KR" altLang="en-US" sz="2400" dirty="0"/>
              <a:t>과 </a:t>
            </a:r>
            <a:r>
              <a:rPr lang="ko-KR" altLang="en-US" sz="2400" dirty="0" smtClean="0"/>
              <a:t>같이 명령어를 </a:t>
            </a:r>
            <a:r>
              <a:rPr lang="ko-KR" altLang="en-US" sz="2400" dirty="0"/>
              <a:t>터미널에 </a:t>
            </a:r>
            <a:r>
              <a:rPr lang="ko-KR" altLang="en-US" sz="2400" dirty="0" smtClean="0"/>
              <a:t>복사</a:t>
            </a:r>
            <a:r>
              <a:rPr lang="en-US" altLang="ko-KR" sz="2400" dirty="0" smtClean="0"/>
              <a:t>, </a:t>
            </a:r>
            <a:r>
              <a:rPr lang="ko-KR" altLang="en-US" sz="2400" dirty="0" err="1" smtClean="0"/>
              <a:t>붙여넣기를</a:t>
            </a:r>
            <a:r>
              <a:rPr lang="ko-KR" altLang="en-US" sz="2400" dirty="0" smtClean="0"/>
              <a:t> 해야 합니다</a:t>
            </a:r>
            <a:r>
              <a:rPr lang="en-US" altLang="ko-KR" sz="2400" dirty="0"/>
              <a:t>.</a:t>
            </a:r>
            <a:br>
              <a:rPr lang="en-US" altLang="ko-KR" sz="2400" dirty="0"/>
            </a:br>
            <a:r>
              <a:rPr lang="en-US" altLang="ko-KR" sz="2400" dirty="0" smtClean="0"/>
              <a:t>  pm2 </a:t>
            </a:r>
            <a:r>
              <a:rPr lang="en-US" altLang="ko-KR" sz="2400" dirty="0"/>
              <a:t>save</a:t>
            </a:r>
            <a:endParaRPr lang="ko-KR" altLang="en-US" sz="2400" dirty="0"/>
          </a:p>
        </p:txBody>
      </p:sp>
    </p:spTree>
    <p:extLst>
      <p:ext uri="{BB962C8B-B14F-4D97-AF65-F5344CB8AC3E}">
        <p14:creationId xmlns:p14="http://schemas.microsoft.com/office/powerpoint/2010/main" val="2555902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937464"/>
          </a:xfrm>
        </p:spPr>
        <p:txBody>
          <a:bodyPr/>
          <a:lstStyle/>
          <a:p>
            <a:r>
              <a:rPr lang="en-US" altLang="ko-KR" b="1" dirty="0"/>
              <a:t>6. PLC</a:t>
            </a:r>
            <a:r>
              <a:rPr lang="ko-KR" altLang="en-US" b="1" dirty="0"/>
              <a:t>연결을 위한 </a:t>
            </a:r>
            <a:r>
              <a:rPr lang="ko-KR" altLang="en-US" b="1" dirty="0" err="1"/>
              <a:t>이더넷</a:t>
            </a:r>
            <a:r>
              <a:rPr lang="ko-KR" altLang="en-US" b="1" dirty="0"/>
              <a:t> </a:t>
            </a:r>
            <a:r>
              <a:rPr lang="ko-KR" altLang="en-US" b="1" dirty="0" smtClean="0"/>
              <a:t>설정</a:t>
            </a:r>
            <a:endParaRPr lang="ko-KR" altLang="en-US" dirty="0"/>
          </a:p>
        </p:txBody>
      </p:sp>
      <p:sp>
        <p:nvSpPr>
          <p:cNvPr id="3" name="내용 개체 틀 2"/>
          <p:cNvSpPr>
            <a:spLocks noGrp="1"/>
          </p:cNvSpPr>
          <p:nvPr>
            <p:ph idx="1"/>
          </p:nvPr>
        </p:nvSpPr>
        <p:spPr>
          <a:xfrm>
            <a:off x="838200" y="1346172"/>
            <a:ext cx="10515600" cy="4693220"/>
          </a:xfrm>
        </p:spPr>
        <p:txBody>
          <a:bodyPr>
            <a:normAutofit/>
          </a:bodyPr>
          <a:lstStyle/>
          <a:p>
            <a:r>
              <a:rPr lang="en-US" altLang="ko-KR" sz="2000" dirty="0"/>
              <a:t>LS</a:t>
            </a:r>
            <a:r>
              <a:rPr lang="ko-KR" altLang="en-US" sz="2000" dirty="0"/>
              <a:t>산전 홈페이지에서 </a:t>
            </a:r>
            <a:r>
              <a:rPr lang="en-US" altLang="ko-KR" sz="2000" dirty="0"/>
              <a:t>XG5000</a:t>
            </a:r>
            <a:r>
              <a:rPr lang="ko-KR" altLang="en-US" sz="2000" dirty="0"/>
              <a:t>을 다운로드 받아서 설치</a:t>
            </a:r>
          </a:p>
          <a:p>
            <a:r>
              <a:rPr lang="ko-KR" altLang="en-US" sz="2000" dirty="0"/>
              <a:t>해당 프로그램은 윈도우에서만 사용이 가능하므로 </a:t>
            </a:r>
            <a:r>
              <a:rPr lang="ko-KR" altLang="en-US" sz="2000" dirty="0" err="1"/>
              <a:t>라즈베리파이가</a:t>
            </a:r>
            <a:r>
              <a:rPr lang="ko-KR" altLang="en-US" sz="2000" dirty="0"/>
              <a:t> 아닌 </a:t>
            </a:r>
            <a:r>
              <a:rPr lang="en-US" altLang="ko-KR" sz="2000" dirty="0"/>
              <a:t>PC</a:t>
            </a:r>
            <a:r>
              <a:rPr lang="ko-KR" altLang="en-US" sz="2000" dirty="0"/>
              <a:t>에서 </a:t>
            </a:r>
            <a:r>
              <a:rPr lang="ko-KR" altLang="en-US" sz="2000" dirty="0" smtClean="0"/>
              <a:t>설정해야 합니다</a:t>
            </a:r>
            <a:r>
              <a:rPr lang="en-US" altLang="ko-KR" sz="2000" dirty="0" smtClean="0"/>
              <a:t>.</a:t>
            </a:r>
          </a:p>
          <a:p>
            <a:r>
              <a:rPr lang="en-US" altLang="ko-KR" sz="2000" dirty="0"/>
              <a:t>PLC</a:t>
            </a:r>
            <a:r>
              <a:rPr lang="ko-KR" altLang="en-US" sz="2000" dirty="0"/>
              <a:t>의 </a:t>
            </a:r>
            <a:r>
              <a:rPr lang="en-US" altLang="ko-KR" sz="2000" dirty="0"/>
              <a:t>IP</a:t>
            </a:r>
            <a:r>
              <a:rPr lang="ko-KR" altLang="en-US" sz="2000" dirty="0"/>
              <a:t>를 설정을 </a:t>
            </a:r>
            <a:r>
              <a:rPr lang="ko-KR" altLang="en-US" sz="2000" dirty="0" smtClean="0"/>
              <a:t>해준 뒤 </a:t>
            </a:r>
            <a:r>
              <a:rPr lang="en-US" altLang="ko-KR" sz="2000" dirty="0"/>
              <a:t>PLC</a:t>
            </a:r>
            <a:r>
              <a:rPr lang="ko-KR" altLang="en-US" sz="2000" dirty="0"/>
              <a:t>에 설정 업로드 </a:t>
            </a:r>
            <a:r>
              <a:rPr lang="en-US" altLang="ko-KR" sz="2000" dirty="0"/>
              <a:t>/ </a:t>
            </a:r>
            <a:r>
              <a:rPr lang="ko-KR" altLang="en-US" sz="2000" dirty="0"/>
              <a:t>리셋</a:t>
            </a:r>
            <a:endParaRPr lang="en-US" altLang="ko-KR" sz="2000" dirty="0"/>
          </a:p>
          <a:p>
            <a:endParaRPr lang="ko-KR" altLang="en-US" sz="2000" dirty="0"/>
          </a:p>
        </p:txBody>
      </p:sp>
      <p:pic>
        <p:nvPicPr>
          <p:cNvPr id="4" name="그림 3"/>
          <p:cNvPicPr>
            <a:picLocks noChangeAspect="1"/>
          </p:cNvPicPr>
          <p:nvPr/>
        </p:nvPicPr>
        <p:blipFill>
          <a:blip r:embed="rId2"/>
          <a:stretch>
            <a:fillRect/>
          </a:stretch>
        </p:blipFill>
        <p:spPr>
          <a:xfrm>
            <a:off x="951548" y="2863289"/>
            <a:ext cx="2828026" cy="1396115"/>
          </a:xfrm>
          <a:prstGeom prst="rect">
            <a:avLst/>
          </a:prstGeom>
        </p:spPr>
      </p:pic>
      <p:pic>
        <p:nvPicPr>
          <p:cNvPr id="5" name="그림 4"/>
          <p:cNvPicPr>
            <a:picLocks noChangeAspect="1"/>
          </p:cNvPicPr>
          <p:nvPr/>
        </p:nvPicPr>
        <p:blipFill>
          <a:blip r:embed="rId3"/>
          <a:stretch>
            <a:fillRect/>
          </a:stretch>
        </p:blipFill>
        <p:spPr>
          <a:xfrm>
            <a:off x="4063041" y="2863289"/>
            <a:ext cx="2613803" cy="3829099"/>
          </a:xfrm>
          <a:prstGeom prst="rect">
            <a:avLst/>
          </a:prstGeom>
        </p:spPr>
      </p:pic>
      <p:pic>
        <p:nvPicPr>
          <p:cNvPr id="6" name="그림 5"/>
          <p:cNvPicPr>
            <a:picLocks noChangeAspect="1"/>
          </p:cNvPicPr>
          <p:nvPr/>
        </p:nvPicPr>
        <p:blipFill>
          <a:blip r:embed="rId4"/>
          <a:stretch>
            <a:fillRect/>
          </a:stretch>
        </p:blipFill>
        <p:spPr>
          <a:xfrm>
            <a:off x="7076844" y="2863289"/>
            <a:ext cx="3113226" cy="2273876"/>
          </a:xfrm>
          <a:prstGeom prst="rect">
            <a:avLst/>
          </a:prstGeom>
        </p:spPr>
      </p:pic>
    </p:spTree>
    <p:extLst>
      <p:ext uri="{BB962C8B-B14F-4D97-AF65-F5344CB8AC3E}">
        <p14:creationId xmlns:p14="http://schemas.microsoft.com/office/powerpoint/2010/main" val="3952084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7. </a:t>
            </a:r>
            <a:r>
              <a:rPr lang="ko-KR" altLang="en-US" b="1" dirty="0" err="1" smtClean="0"/>
              <a:t>라즈베리파이</a:t>
            </a:r>
            <a:r>
              <a:rPr lang="ko-KR" altLang="en-US" b="1" dirty="0" smtClean="0"/>
              <a:t> </a:t>
            </a:r>
            <a:r>
              <a:rPr lang="ko-KR" altLang="en-US" b="1" dirty="0" err="1"/>
              <a:t>이더넷</a:t>
            </a:r>
            <a:r>
              <a:rPr lang="ko-KR" altLang="en-US" b="1" dirty="0"/>
              <a:t> 설정</a:t>
            </a:r>
            <a:endParaRPr lang="ko-KR" altLang="en-US" dirty="0"/>
          </a:p>
        </p:txBody>
      </p:sp>
      <p:sp>
        <p:nvSpPr>
          <p:cNvPr id="3" name="내용 개체 틀 2"/>
          <p:cNvSpPr>
            <a:spLocks noGrp="1"/>
          </p:cNvSpPr>
          <p:nvPr>
            <p:ph idx="1"/>
          </p:nvPr>
        </p:nvSpPr>
        <p:spPr>
          <a:xfrm>
            <a:off x="838200" y="1825624"/>
            <a:ext cx="10515600" cy="4790836"/>
          </a:xfrm>
        </p:spPr>
        <p:txBody>
          <a:bodyPr>
            <a:noAutofit/>
          </a:bodyPr>
          <a:lstStyle/>
          <a:p>
            <a:r>
              <a:rPr lang="en-US" altLang="ko-KR" sz="2000" dirty="0" err="1"/>
              <a:t>sudo</a:t>
            </a:r>
            <a:r>
              <a:rPr lang="en-US" altLang="ko-KR" sz="2000" dirty="0"/>
              <a:t> </a:t>
            </a:r>
            <a:r>
              <a:rPr lang="en-US" altLang="ko-KR" sz="2000" dirty="0" err="1"/>
              <a:t>nano</a:t>
            </a:r>
            <a:r>
              <a:rPr lang="en-US" altLang="ko-KR" sz="2000" dirty="0"/>
              <a:t> /</a:t>
            </a:r>
            <a:r>
              <a:rPr lang="en-US" altLang="ko-KR" sz="2000" dirty="0" err="1" smtClean="0"/>
              <a:t>etc</a:t>
            </a:r>
            <a:r>
              <a:rPr lang="en-US" altLang="ko-KR" sz="2000" dirty="0" smtClean="0"/>
              <a:t>/</a:t>
            </a:r>
            <a:r>
              <a:rPr lang="en-US" altLang="ko-KR" sz="2000" dirty="0" err="1" smtClean="0"/>
              <a:t>dhcpcd.conf</a:t>
            </a:r>
            <a:endParaRPr lang="en-US" altLang="ko-KR" sz="2000" dirty="0"/>
          </a:p>
          <a:p>
            <a:r>
              <a:rPr lang="ko-KR" altLang="en-US" sz="2000" dirty="0" smtClean="0"/>
              <a:t>제일 </a:t>
            </a:r>
            <a:r>
              <a:rPr lang="ko-KR" altLang="en-US" sz="2000" dirty="0"/>
              <a:t>하단으로 </a:t>
            </a:r>
            <a:r>
              <a:rPr lang="ko-KR" altLang="en-US" sz="2000" dirty="0" smtClean="0"/>
              <a:t>이동 후 </a:t>
            </a:r>
            <a:endParaRPr lang="ko-KR" altLang="en-US" sz="2000" dirty="0"/>
          </a:p>
          <a:p>
            <a:r>
              <a:rPr lang="en-US" altLang="ko-KR" sz="2000" dirty="0" smtClean="0"/>
              <a:t>interface </a:t>
            </a:r>
            <a:r>
              <a:rPr lang="en-US" altLang="ko-KR" sz="2000" dirty="0"/>
              <a:t>eth0</a:t>
            </a:r>
          </a:p>
          <a:p>
            <a:r>
              <a:rPr lang="en-US" altLang="ko-KR" sz="2000" dirty="0" smtClean="0"/>
              <a:t>static </a:t>
            </a:r>
            <a:r>
              <a:rPr lang="en-US" altLang="ko-KR" sz="2000" dirty="0" err="1"/>
              <a:t>ip_address</a:t>
            </a:r>
            <a:r>
              <a:rPr lang="en-US" altLang="ko-KR" sz="2000" dirty="0"/>
              <a:t>=192.168.1.20/24 </a:t>
            </a:r>
            <a:r>
              <a:rPr lang="en-US" altLang="ko-KR" sz="2000" dirty="0" smtClean="0"/>
              <a:t>=&gt; </a:t>
            </a:r>
            <a:r>
              <a:rPr lang="ko-KR" altLang="en-US" sz="2000" dirty="0"/>
              <a:t>비어있는 </a:t>
            </a:r>
            <a:r>
              <a:rPr lang="en-US" altLang="ko-KR" sz="2000" dirty="0"/>
              <a:t>IP </a:t>
            </a:r>
            <a:r>
              <a:rPr lang="ko-KR" altLang="en-US" sz="2000" dirty="0"/>
              <a:t>아무거나 사용하시면 됩니다</a:t>
            </a:r>
            <a:r>
              <a:rPr lang="en-US" altLang="ko-KR" sz="2000" dirty="0"/>
              <a:t>.</a:t>
            </a:r>
          </a:p>
          <a:p>
            <a:r>
              <a:rPr lang="en-US" altLang="ko-KR" sz="2000" dirty="0" smtClean="0"/>
              <a:t>static </a:t>
            </a:r>
            <a:r>
              <a:rPr lang="en-US" altLang="ko-KR" sz="2000" dirty="0"/>
              <a:t>routers=192.168.1.1</a:t>
            </a:r>
          </a:p>
          <a:p>
            <a:r>
              <a:rPr lang="en-US" altLang="ko-KR" sz="2000" dirty="0" smtClean="0"/>
              <a:t>static </a:t>
            </a:r>
            <a:r>
              <a:rPr lang="en-US" altLang="ko-KR" sz="2000" dirty="0" err="1"/>
              <a:t>domain_name_servers</a:t>
            </a:r>
            <a:r>
              <a:rPr lang="en-US" altLang="ko-KR" sz="2000" dirty="0"/>
              <a:t>=192.168.1.1</a:t>
            </a:r>
          </a:p>
          <a:p>
            <a:r>
              <a:rPr lang="ko-KR" altLang="en-US" sz="2000" dirty="0" smtClean="0"/>
              <a:t>해당 </a:t>
            </a:r>
            <a:r>
              <a:rPr lang="ko-KR" altLang="en-US" sz="2000" dirty="0"/>
              <a:t>코드 </a:t>
            </a:r>
            <a:r>
              <a:rPr lang="ko-KR" altLang="en-US" sz="2000" dirty="0" smtClean="0"/>
              <a:t>추가</a:t>
            </a:r>
            <a:endParaRPr lang="ko-KR" altLang="en-US" sz="2000" dirty="0"/>
          </a:p>
          <a:p>
            <a:r>
              <a:rPr lang="en-US" altLang="ko-KR" sz="2000" dirty="0" smtClean="0"/>
              <a:t>Ctrl </a:t>
            </a:r>
            <a:r>
              <a:rPr lang="en-US" altLang="ko-KR" sz="2000" dirty="0"/>
              <a:t>+ S =&gt; Ctrl + </a:t>
            </a:r>
            <a:r>
              <a:rPr lang="en-US" altLang="ko-KR" sz="2000" dirty="0" smtClean="0"/>
              <a:t>X</a:t>
            </a:r>
            <a:endParaRPr lang="en-US" altLang="ko-KR" sz="2000" dirty="0"/>
          </a:p>
          <a:p>
            <a:r>
              <a:rPr lang="en-US" altLang="ko-KR" sz="2000" dirty="0" err="1" smtClean="0"/>
              <a:t>sudo</a:t>
            </a:r>
            <a:r>
              <a:rPr lang="en-US" altLang="ko-KR" sz="2000" dirty="0" smtClean="0"/>
              <a:t> </a:t>
            </a:r>
            <a:r>
              <a:rPr lang="en-US" altLang="ko-KR" sz="2000" dirty="0"/>
              <a:t>service </a:t>
            </a:r>
            <a:r>
              <a:rPr lang="en-US" altLang="ko-KR" sz="2000" dirty="0" err="1"/>
              <a:t>dhcpcd</a:t>
            </a:r>
            <a:r>
              <a:rPr lang="en-US" altLang="ko-KR" sz="2000" dirty="0"/>
              <a:t> </a:t>
            </a:r>
            <a:r>
              <a:rPr lang="en-US" altLang="ko-KR" sz="2000" dirty="0" smtClean="0"/>
              <a:t>restart</a:t>
            </a:r>
            <a:endParaRPr lang="en-US" altLang="ko-KR" sz="2000" dirty="0"/>
          </a:p>
          <a:p>
            <a:r>
              <a:rPr lang="en-US" altLang="ko-KR" sz="2000" dirty="0" err="1" smtClean="0"/>
              <a:t>sudo</a:t>
            </a:r>
            <a:r>
              <a:rPr lang="en-US" altLang="ko-KR" sz="2000" dirty="0" smtClean="0"/>
              <a:t> reboot</a:t>
            </a:r>
            <a:endParaRPr lang="en-US" altLang="ko-KR" sz="2000" dirty="0"/>
          </a:p>
          <a:p>
            <a:r>
              <a:rPr lang="en-US" altLang="ko-KR" sz="2000" dirty="0" err="1" smtClean="0"/>
              <a:t>ip</a:t>
            </a:r>
            <a:r>
              <a:rPr lang="en-US" altLang="ko-KR" sz="2000" dirty="0" smtClean="0"/>
              <a:t> a</a:t>
            </a:r>
          </a:p>
          <a:p>
            <a:r>
              <a:rPr lang="en-US" altLang="ko-KR" sz="2000" dirty="0" smtClean="0"/>
              <a:t>Eth0</a:t>
            </a:r>
            <a:r>
              <a:rPr lang="ko-KR" altLang="en-US" sz="2000" dirty="0" smtClean="0"/>
              <a:t>에 설정한 </a:t>
            </a:r>
            <a:r>
              <a:rPr lang="en-US" altLang="ko-KR" sz="2000" smtClean="0"/>
              <a:t>IP address</a:t>
            </a:r>
            <a:r>
              <a:rPr lang="ko-KR" altLang="en-US" sz="2000" smtClean="0"/>
              <a:t>가 </a:t>
            </a:r>
            <a:r>
              <a:rPr lang="ko-KR" altLang="en-US" sz="2000" dirty="0" smtClean="0"/>
              <a:t>보이면 성공</a:t>
            </a:r>
            <a:endParaRPr lang="ko-KR" altLang="en-US" sz="2000" dirty="0"/>
          </a:p>
        </p:txBody>
      </p:sp>
    </p:spTree>
    <p:extLst>
      <p:ext uri="{BB962C8B-B14F-4D97-AF65-F5344CB8AC3E}">
        <p14:creationId xmlns:p14="http://schemas.microsoft.com/office/powerpoint/2010/main" val="3336231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사용방법</a:t>
            </a:r>
            <a:endParaRPr lang="ko-KR" altLang="en-US" dirty="0"/>
          </a:p>
        </p:txBody>
      </p:sp>
      <p:sp>
        <p:nvSpPr>
          <p:cNvPr id="3" name="내용 개체 틀 2"/>
          <p:cNvSpPr>
            <a:spLocks noGrp="1"/>
          </p:cNvSpPr>
          <p:nvPr>
            <p:ph idx="1"/>
          </p:nvPr>
        </p:nvSpPr>
        <p:spPr/>
        <p:txBody>
          <a:bodyPr>
            <a:normAutofit/>
          </a:bodyPr>
          <a:lstStyle/>
          <a:p>
            <a:r>
              <a:rPr lang="ko-KR" altLang="en-US" sz="2400" b="1" dirty="0"/>
              <a:t>기본적인 </a:t>
            </a:r>
            <a:r>
              <a:rPr lang="ko-KR" altLang="en-US" sz="2400" b="1" dirty="0" smtClean="0"/>
              <a:t>사용방법</a:t>
            </a:r>
            <a:endParaRPr lang="ko-KR" altLang="en-US" sz="2400" b="1" dirty="0"/>
          </a:p>
          <a:p>
            <a:r>
              <a:rPr lang="ko-KR" altLang="en-US" sz="2400" dirty="0" err="1"/>
              <a:t>라즈베리파이와</a:t>
            </a:r>
            <a:r>
              <a:rPr lang="ko-KR" altLang="en-US" sz="2400" dirty="0"/>
              <a:t> </a:t>
            </a:r>
            <a:r>
              <a:rPr lang="en-US" altLang="ko-KR" sz="2400" dirty="0"/>
              <a:t>PLC</a:t>
            </a:r>
            <a:r>
              <a:rPr lang="ko-KR" altLang="en-US" sz="2400" dirty="0"/>
              <a:t>장치를 </a:t>
            </a:r>
            <a:r>
              <a:rPr lang="en-US" altLang="ko-KR" sz="2400" dirty="0"/>
              <a:t>LAN</a:t>
            </a:r>
            <a:r>
              <a:rPr lang="ko-KR" altLang="en-US" sz="2400" dirty="0"/>
              <a:t>선으로 </a:t>
            </a:r>
            <a:r>
              <a:rPr lang="ko-KR" altLang="en-US" sz="2400" dirty="0" smtClean="0"/>
              <a:t>연결</a:t>
            </a:r>
            <a:endParaRPr lang="en-US" altLang="ko-KR" sz="2400" dirty="0" smtClean="0"/>
          </a:p>
          <a:p>
            <a:r>
              <a:rPr lang="ko-KR" altLang="en-US" sz="2400" dirty="0" err="1" smtClean="0"/>
              <a:t>라즈베리파이에</a:t>
            </a:r>
            <a:r>
              <a:rPr lang="ko-KR" altLang="en-US" sz="2400" dirty="0" smtClean="0"/>
              <a:t> </a:t>
            </a:r>
            <a:r>
              <a:rPr lang="ko-KR" altLang="en-US" sz="2400" dirty="0"/>
              <a:t>전원을 넣으면 서버가 자동으로 실행됩니다</a:t>
            </a:r>
            <a:r>
              <a:rPr lang="en-US" altLang="ko-KR" sz="2400" dirty="0"/>
              <a:t>.</a:t>
            </a:r>
          </a:p>
          <a:p>
            <a:r>
              <a:rPr lang="en-US" altLang="ko-KR" sz="2400" dirty="0"/>
              <a:t>D910</a:t>
            </a:r>
            <a:r>
              <a:rPr lang="ko-KR" altLang="en-US" sz="2400" dirty="0"/>
              <a:t>에 입력된 </a:t>
            </a:r>
            <a:r>
              <a:rPr lang="ko-KR" altLang="en-US" sz="2400" dirty="0" smtClean="0"/>
              <a:t>전압 값을 </a:t>
            </a:r>
            <a:r>
              <a:rPr lang="ko-KR" altLang="en-US" sz="2400" dirty="0"/>
              <a:t>읽어서</a:t>
            </a:r>
          </a:p>
          <a:p>
            <a:r>
              <a:rPr lang="en-US" altLang="ko-KR" sz="2400" dirty="0"/>
              <a:t>D1000</a:t>
            </a:r>
            <a:r>
              <a:rPr lang="ko-KR" altLang="en-US" sz="2400" dirty="0"/>
              <a:t>으로 전압이 아날로그로 변환된 </a:t>
            </a:r>
            <a:r>
              <a:rPr lang="ko-KR" altLang="en-US" sz="2400" dirty="0" smtClean="0"/>
              <a:t>입력 값을 </a:t>
            </a:r>
            <a:r>
              <a:rPr lang="ko-KR" altLang="en-US" sz="2400" dirty="0"/>
              <a:t>넣습니다</a:t>
            </a:r>
            <a:r>
              <a:rPr lang="en-US" altLang="ko-KR" sz="2400" dirty="0" smtClean="0"/>
              <a:t>.</a:t>
            </a:r>
          </a:p>
          <a:p>
            <a:pPr marL="0" indent="0">
              <a:buNone/>
            </a:pPr>
            <a:r>
              <a:rPr lang="en-US" altLang="ko-KR" sz="2400" dirty="0"/>
              <a:t> </a:t>
            </a:r>
            <a:r>
              <a:rPr lang="en-US" altLang="ko-KR" sz="2400" dirty="0" smtClean="0"/>
              <a:t> (</a:t>
            </a:r>
            <a:r>
              <a:rPr lang="ko-KR" altLang="en-US" sz="2400" dirty="0"/>
              <a:t>들어가는 출력</a:t>
            </a:r>
            <a:r>
              <a:rPr lang="en-US" altLang="ko-KR" sz="2400" dirty="0"/>
              <a:t>)</a:t>
            </a:r>
          </a:p>
          <a:p>
            <a:r>
              <a:rPr lang="en-US" altLang="ko-KR" sz="2400" dirty="0"/>
              <a:t>D1500</a:t>
            </a:r>
            <a:r>
              <a:rPr lang="ko-KR" altLang="en-US" sz="2400" dirty="0"/>
              <a:t>에 돌아오는 아날로그값을 전압으로 변환하여 값을 넣습니다</a:t>
            </a:r>
            <a:r>
              <a:rPr lang="en-US" altLang="ko-KR" sz="2400" dirty="0"/>
              <a:t>.</a:t>
            </a:r>
          </a:p>
          <a:p>
            <a:r>
              <a:rPr lang="en-US" altLang="ko-KR" sz="2400" dirty="0" smtClean="0"/>
              <a:t>D1500</a:t>
            </a:r>
            <a:r>
              <a:rPr lang="ko-KR" altLang="en-US" sz="2400" dirty="0"/>
              <a:t>의 값을 </a:t>
            </a:r>
            <a:r>
              <a:rPr lang="ko-KR" altLang="en-US" sz="2400" dirty="0" smtClean="0"/>
              <a:t>받을 때는 </a:t>
            </a:r>
            <a:r>
              <a:rPr lang="en-US" altLang="ko-KR" sz="2400" dirty="0"/>
              <a:t>((D1500</a:t>
            </a:r>
            <a:r>
              <a:rPr lang="ko-KR" altLang="en-US" sz="2400" dirty="0" smtClean="0"/>
              <a:t>의 값</a:t>
            </a:r>
            <a:r>
              <a:rPr lang="en-US" altLang="ko-KR" sz="2400" dirty="0"/>
              <a:t>)/10)V </a:t>
            </a:r>
            <a:r>
              <a:rPr lang="ko-KR" altLang="en-US" sz="2400" dirty="0"/>
              <a:t>로 받아야 합니다</a:t>
            </a:r>
            <a:r>
              <a:rPr lang="en-US" altLang="ko-KR" sz="2400" dirty="0"/>
              <a:t>. (</a:t>
            </a:r>
            <a:r>
              <a:rPr lang="ko-KR" altLang="en-US" sz="2400" dirty="0" smtClean="0"/>
              <a:t>해당 값은 </a:t>
            </a:r>
            <a:r>
              <a:rPr lang="ko-KR" altLang="en-US" sz="2400" dirty="0"/>
              <a:t>소수점 표기가 </a:t>
            </a:r>
            <a:r>
              <a:rPr lang="ko-KR" altLang="en-US" sz="2400" dirty="0" smtClean="0"/>
              <a:t>안되기 때문에 *</a:t>
            </a:r>
            <a:r>
              <a:rPr lang="en-US" altLang="ko-KR" sz="2400" dirty="0"/>
              <a:t>10</a:t>
            </a:r>
            <a:r>
              <a:rPr lang="ko-KR" altLang="en-US" sz="2400" dirty="0"/>
              <a:t>시킨 값입니다</a:t>
            </a:r>
            <a:r>
              <a:rPr lang="en-US" altLang="ko-KR" sz="2400" dirty="0"/>
              <a:t>.)</a:t>
            </a:r>
          </a:p>
          <a:p>
            <a:endParaRPr lang="ko-KR" altLang="en-US" dirty="0"/>
          </a:p>
        </p:txBody>
      </p:sp>
    </p:spTree>
    <p:extLst>
      <p:ext uri="{BB962C8B-B14F-4D97-AF65-F5344CB8AC3E}">
        <p14:creationId xmlns:p14="http://schemas.microsoft.com/office/powerpoint/2010/main" val="284637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PLC</a:t>
            </a:r>
            <a:r>
              <a:rPr lang="ko-KR" altLang="en-US" b="1" dirty="0" smtClean="0"/>
              <a:t>에 설정된 측정값 변경 방</a:t>
            </a:r>
            <a:r>
              <a:rPr lang="ko-KR" altLang="en-US" b="1" dirty="0" smtClean="0">
                <a:latin typeface="Adobe Caslon Pro" panose="0205050205050A020403" pitchFamily="18" charset="0"/>
              </a:rPr>
              <a:t>법</a:t>
            </a:r>
            <a:endParaRPr lang="ko-KR" altLang="en-US" dirty="0"/>
          </a:p>
        </p:txBody>
      </p:sp>
      <p:sp>
        <p:nvSpPr>
          <p:cNvPr id="3" name="내용 개체 틀 2"/>
          <p:cNvSpPr>
            <a:spLocks noGrp="1"/>
          </p:cNvSpPr>
          <p:nvPr>
            <p:ph idx="1"/>
          </p:nvPr>
        </p:nvSpPr>
        <p:spPr/>
        <p:txBody>
          <a:bodyPr>
            <a:normAutofit/>
          </a:bodyPr>
          <a:lstStyle/>
          <a:p>
            <a:r>
              <a:rPr lang="ko-KR" altLang="en-US" dirty="0" smtClean="0"/>
              <a:t>원격 접속을 위한 </a:t>
            </a:r>
            <a:r>
              <a:rPr lang="en-US" altLang="ko-KR" dirty="0" smtClean="0"/>
              <a:t>REAL </a:t>
            </a:r>
            <a:r>
              <a:rPr lang="en-US" altLang="ko-KR" dirty="0"/>
              <a:t>VNC </a:t>
            </a:r>
            <a:r>
              <a:rPr lang="ko-KR" altLang="en-US" dirty="0" smtClean="0"/>
              <a:t>설치</a:t>
            </a:r>
            <a:r>
              <a:rPr lang="en-US" altLang="ko-KR" dirty="0" smtClean="0"/>
              <a:t>(</a:t>
            </a:r>
            <a:r>
              <a:rPr lang="en-US" altLang="ko-KR" dirty="0" smtClean="0">
                <a:hlinkClick r:id="rId2"/>
              </a:rPr>
              <a:t>https://www.realvnc.com/en/connect/download/viewer/</a:t>
            </a:r>
            <a:r>
              <a:rPr lang="en-US" altLang="ko-KR" dirty="0" smtClean="0"/>
              <a:t>)</a:t>
            </a:r>
            <a:endParaRPr lang="ko-KR" altLang="en-US" dirty="0"/>
          </a:p>
          <a:p>
            <a:r>
              <a:rPr lang="en-US" altLang="ko-KR" dirty="0">
                <a:hlinkClick r:id="rId2"/>
              </a:rPr>
              <a:t>REAL VNC </a:t>
            </a:r>
            <a:r>
              <a:rPr lang="ko-KR" altLang="en-US" dirty="0">
                <a:hlinkClick r:id="rId2"/>
              </a:rPr>
              <a:t>다운로드 </a:t>
            </a:r>
            <a:r>
              <a:rPr lang="ko-KR" altLang="en-US" dirty="0" smtClean="0">
                <a:hlinkClick r:id="rId2"/>
              </a:rPr>
              <a:t>페이지</a:t>
            </a:r>
            <a:endParaRPr lang="en-US" altLang="ko-KR" dirty="0" smtClean="0"/>
          </a:p>
          <a:p>
            <a:endParaRPr lang="ko-KR" altLang="en-US" dirty="0"/>
          </a:p>
        </p:txBody>
      </p:sp>
      <p:pic>
        <p:nvPicPr>
          <p:cNvPr id="5" name="그림 4"/>
          <p:cNvPicPr>
            <a:picLocks noChangeAspect="1"/>
          </p:cNvPicPr>
          <p:nvPr/>
        </p:nvPicPr>
        <p:blipFill>
          <a:blip r:embed="rId3"/>
          <a:stretch>
            <a:fillRect/>
          </a:stretch>
        </p:blipFill>
        <p:spPr>
          <a:xfrm>
            <a:off x="1176968" y="3208738"/>
            <a:ext cx="8363847" cy="3351746"/>
          </a:xfrm>
          <a:prstGeom prst="rect">
            <a:avLst/>
          </a:prstGeom>
        </p:spPr>
      </p:pic>
    </p:spTree>
    <p:extLst>
      <p:ext uri="{BB962C8B-B14F-4D97-AF65-F5344CB8AC3E}">
        <p14:creationId xmlns:p14="http://schemas.microsoft.com/office/powerpoint/2010/main" val="771576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REAL </a:t>
            </a:r>
            <a:r>
              <a:rPr lang="en-US" altLang="ko-KR" dirty="0"/>
              <a:t>VNC </a:t>
            </a:r>
            <a:r>
              <a:rPr lang="ko-KR" altLang="en-US" dirty="0" smtClean="0"/>
              <a:t>설치 후 설정된 </a:t>
            </a:r>
            <a:r>
              <a:rPr lang="en-US" altLang="ko-KR" dirty="0" smtClean="0"/>
              <a:t>IP</a:t>
            </a:r>
            <a:r>
              <a:rPr lang="ko-KR" altLang="en-US" dirty="0" smtClean="0"/>
              <a:t>로 접속</a:t>
            </a:r>
            <a:endParaRPr lang="ko-KR" altLang="en-US" dirty="0"/>
          </a:p>
        </p:txBody>
      </p:sp>
      <p:pic>
        <p:nvPicPr>
          <p:cNvPr id="5" name="내용 개체 틀 4"/>
          <p:cNvPicPr>
            <a:picLocks noGrp="1" noChangeAspect="1"/>
          </p:cNvPicPr>
          <p:nvPr>
            <p:ph sz="half" idx="1"/>
          </p:nvPr>
        </p:nvPicPr>
        <p:blipFill>
          <a:blip r:embed="rId2"/>
          <a:stretch>
            <a:fillRect/>
          </a:stretch>
        </p:blipFill>
        <p:spPr>
          <a:xfrm>
            <a:off x="838200" y="1825625"/>
            <a:ext cx="4684917" cy="2917173"/>
          </a:xfrm>
          <a:prstGeom prst="rect">
            <a:avLst/>
          </a:prstGeom>
        </p:spPr>
      </p:pic>
      <p:pic>
        <p:nvPicPr>
          <p:cNvPr id="6" name="내용 개체 틀 5"/>
          <p:cNvPicPr>
            <a:picLocks noGrp="1" noChangeAspect="1"/>
          </p:cNvPicPr>
          <p:nvPr>
            <p:ph sz="half" idx="2"/>
          </p:nvPr>
        </p:nvPicPr>
        <p:blipFill>
          <a:blip r:embed="rId3"/>
          <a:stretch>
            <a:fillRect/>
          </a:stretch>
        </p:blipFill>
        <p:spPr>
          <a:xfrm>
            <a:off x="6172200" y="2406767"/>
            <a:ext cx="5181600" cy="2336031"/>
          </a:xfrm>
          <a:prstGeom prst="rect">
            <a:avLst/>
          </a:prstGeom>
        </p:spPr>
      </p:pic>
      <p:sp>
        <p:nvSpPr>
          <p:cNvPr id="7" name="직사각형 6"/>
          <p:cNvSpPr/>
          <p:nvPr/>
        </p:nvSpPr>
        <p:spPr>
          <a:xfrm>
            <a:off x="6172200" y="4976448"/>
            <a:ext cx="5181600" cy="830997"/>
          </a:xfrm>
          <a:prstGeom prst="rect">
            <a:avLst/>
          </a:prstGeom>
        </p:spPr>
        <p:txBody>
          <a:bodyPr wrap="square">
            <a:spAutoFit/>
          </a:bodyPr>
          <a:lstStyle/>
          <a:p>
            <a:r>
              <a:rPr lang="en-US" altLang="ko-KR" sz="2400" b="0" i="0" dirty="0" err="1" smtClean="0">
                <a:effectLst/>
                <a:latin typeface="-apple-system"/>
              </a:rPr>
              <a:t>useername</a:t>
            </a:r>
            <a:r>
              <a:rPr lang="en-US" altLang="ko-KR" sz="2400" b="0" i="0" dirty="0" smtClean="0">
                <a:effectLst/>
                <a:latin typeface="-apple-system"/>
              </a:rPr>
              <a:t> : nanonix</a:t>
            </a:r>
          </a:p>
          <a:p>
            <a:r>
              <a:rPr lang="en-US" altLang="ko-KR" sz="2400" b="0" i="0" dirty="0" smtClean="0">
                <a:effectLst/>
                <a:latin typeface="-apple-system"/>
              </a:rPr>
              <a:t>password : nanonix</a:t>
            </a:r>
            <a:endParaRPr lang="en-US" altLang="ko-KR" sz="2400" b="0" i="0" dirty="0">
              <a:effectLst/>
              <a:latin typeface="-apple-system"/>
            </a:endParaRPr>
          </a:p>
        </p:txBody>
      </p:sp>
      <p:sp>
        <p:nvSpPr>
          <p:cNvPr id="9" name="직사각형 8"/>
          <p:cNvSpPr/>
          <p:nvPr/>
        </p:nvSpPr>
        <p:spPr>
          <a:xfrm>
            <a:off x="838200" y="4976447"/>
            <a:ext cx="4684917" cy="1200329"/>
          </a:xfrm>
          <a:prstGeom prst="rect">
            <a:avLst/>
          </a:prstGeom>
        </p:spPr>
        <p:txBody>
          <a:bodyPr wrap="square">
            <a:spAutoFit/>
          </a:bodyPr>
          <a:lstStyle/>
          <a:p>
            <a:r>
              <a:rPr lang="ko-KR" altLang="en-US" sz="2400" dirty="0" smtClean="0">
                <a:latin typeface="-apple-system"/>
              </a:rPr>
              <a:t>사전 설정된 </a:t>
            </a:r>
            <a:r>
              <a:rPr lang="en-US" altLang="ko-KR" sz="2400" dirty="0" smtClean="0">
                <a:latin typeface="-apple-system"/>
              </a:rPr>
              <a:t>Ethernet</a:t>
            </a:r>
            <a:r>
              <a:rPr lang="ko-KR" altLang="en-US" sz="2400" dirty="0" smtClean="0">
                <a:latin typeface="-apple-system"/>
              </a:rPr>
              <a:t> </a:t>
            </a:r>
            <a:r>
              <a:rPr lang="en-US" altLang="ko-KR" sz="2400" dirty="0" smtClean="0">
                <a:latin typeface="-apple-system"/>
              </a:rPr>
              <a:t>IP</a:t>
            </a:r>
            <a:r>
              <a:rPr lang="ko-KR" altLang="en-US" sz="2400" dirty="0" smtClean="0">
                <a:latin typeface="-apple-system"/>
              </a:rPr>
              <a:t>로 접속</a:t>
            </a:r>
            <a:endParaRPr lang="en-US" altLang="ko-KR" sz="2400" dirty="0" smtClean="0">
              <a:latin typeface="-apple-system"/>
            </a:endParaRPr>
          </a:p>
          <a:p>
            <a:r>
              <a:rPr lang="ko-KR" altLang="en-US" sz="2400" dirty="0" smtClean="0">
                <a:latin typeface="-apple-system"/>
              </a:rPr>
              <a:t>기본적으로 설정된 </a:t>
            </a:r>
            <a:r>
              <a:rPr lang="en-US" altLang="ko-KR" sz="2400" dirty="0" smtClean="0">
                <a:latin typeface="-apple-system"/>
              </a:rPr>
              <a:t>IP</a:t>
            </a:r>
            <a:r>
              <a:rPr lang="ko-KR" altLang="en-US" sz="2400" dirty="0" smtClean="0">
                <a:latin typeface="-apple-system"/>
              </a:rPr>
              <a:t>는 </a:t>
            </a:r>
            <a:r>
              <a:rPr lang="en-US" altLang="ko-KR" sz="2400" dirty="0" smtClean="0">
                <a:latin typeface="-apple-system"/>
              </a:rPr>
              <a:t>192.168.1.20</a:t>
            </a:r>
            <a:r>
              <a:rPr lang="ko-KR" altLang="en-US" sz="2400" dirty="0" smtClean="0">
                <a:latin typeface="-apple-system"/>
              </a:rPr>
              <a:t>입니다</a:t>
            </a:r>
            <a:r>
              <a:rPr lang="en-US" altLang="ko-KR" sz="2400" dirty="0" smtClean="0">
                <a:latin typeface="-apple-system"/>
              </a:rPr>
              <a:t>.</a:t>
            </a:r>
            <a:endParaRPr lang="en-US" altLang="ko-KR" sz="2400" dirty="0">
              <a:latin typeface="-apple-system"/>
            </a:endParaRPr>
          </a:p>
        </p:txBody>
      </p:sp>
    </p:spTree>
    <p:extLst>
      <p:ext uri="{BB962C8B-B14F-4D97-AF65-F5344CB8AC3E}">
        <p14:creationId xmlns:p14="http://schemas.microsoft.com/office/powerpoint/2010/main" val="1937573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접속 확인 후 브라우저 </a:t>
            </a:r>
            <a:r>
              <a:rPr lang="ko-KR" altLang="en-US" dirty="0" err="1" smtClean="0"/>
              <a:t>설정페이지</a:t>
            </a:r>
            <a:r>
              <a:rPr lang="ko-KR" altLang="en-US" dirty="0" smtClean="0"/>
              <a:t> 접속</a:t>
            </a:r>
            <a:endParaRPr lang="ko-KR" altLang="en-US" dirty="0"/>
          </a:p>
        </p:txBody>
      </p:sp>
      <p:pic>
        <p:nvPicPr>
          <p:cNvPr id="5" name="내용 개체 틀 4"/>
          <p:cNvPicPr>
            <a:picLocks noGrp="1" noChangeAspect="1"/>
          </p:cNvPicPr>
          <p:nvPr>
            <p:ph sz="half" idx="1"/>
          </p:nvPr>
        </p:nvPicPr>
        <p:blipFill>
          <a:blip r:embed="rId2"/>
          <a:stretch>
            <a:fillRect/>
          </a:stretch>
        </p:blipFill>
        <p:spPr>
          <a:xfrm>
            <a:off x="838200" y="1825625"/>
            <a:ext cx="5181600" cy="2577514"/>
          </a:xfrm>
          <a:prstGeom prst="rect">
            <a:avLst/>
          </a:prstGeom>
        </p:spPr>
      </p:pic>
      <p:sp>
        <p:nvSpPr>
          <p:cNvPr id="6" name="직사각형 5"/>
          <p:cNvSpPr/>
          <p:nvPr/>
        </p:nvSpPr>
        <p:spPr>
          <a:xfrm>
            <a:off x="838200" y="4538076"/>
            <a:ext cx="5181600" cy="1938992"/>
          </a:xfrm>
          <a:prstGeom prst="rect">
            <a:avLst/>
          </a:prstGeom>
        </p:spPr>
        <p:txBody>
          <a:bodyPr wrap="square">
            <a:spAutoFit/>
          </a:bodyPr>
          <a:lstStyle/>
          <a:p>
            <a:r>
              <a:rPr lang="ko-KR" altLang="en-US" sz="2400" dirty="0" smtClean="0">
                <a:latin typeface="-apple-system"/>
              </a:rPr>
              <a:t>원격 접속이 된 것을 확인하면 브라우저를 실행합니다</a:t>
            </a:r>
            <a:r>
              <a:rPr lang="en-US" altLang="ko-KR" sz="2400" dirty="0" smtClean="0">
                <a:latin typeface="-apple-system"/>
              </a:rPr>
              <a:t>. (</a:t>
            </a:r>
            <a:r>
              <a:rPr lang="ko-KR" altLang="en-US" sz="2400" dirty="0" smtClean="0">
                <a:latin typeface="-apple-system"/>
              </a:rPr>
              <a:t>좌측 상단 두번째 아이콘</a:t>
            </a:r>
            <a:r>
              <a:rPr lang="en-US" altLang="ko-KR" sz="2400" dirty="0" smtClean="0">
                <a:latin typeface="-apple-system"/>
              </a:rPr>
              <a:t>)</a:t>
            </a:r>
          </a:p>
          <a:p>
            <a:r>
              <a:rPr lang="ko-KR" altLang="en-US" sz="2400" dirty="0" smtClean="0">
                <a:latin typeface="-apple-system"/>
              </a:rPr>
              <a:t>실행한 브라우저에서 </a:t>
            </a:r>
            <a:r>
              <a:rPr lang="en-US" altLang="ko-KR" sz="2400" dirty="0" smtClean="0">
                <a:latin typeface="-apple-system"/>
              </a:rPr>
              <a:t>localhost:8888</a:t>
            </a:r>
            <a:r>
              <a:rPr lang="ko-KR" altLang="en-US" sz="2400" dirty="0" smtClean="0">
                <a:latin typeface="-apple-system"/>
              </a:rPr>
              <a:t>으로 접속합니다</a:t>
            </a:r>
            <a:r>
              <a:rPr lang="en-US" altLang="ko-KR" sz="2400" dirty="0" smtClean="0">
                <a:latin typeface="-apple-system"/>
              </a:rPr>
              <a:t>.</a:t>
            </a:r>
            <a:endParaRPr lang="en-US" altLang="ko-KR" sz="2400" dirty="0">
              <a:latin typeface="-apple-system"/>
            </a:endParaRPr>
          </a:p>
        </p:txBody>
      </p:sp>
      <p:pic>
        <p:nvPicPr>
          <p:cNvPr id="2050" name="Picture 2" descr="https://user-images.githubusercontent.com/121269266/268551942-4743b159-3f7b-44fd-957a-684aa2d325fb.pn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1825626"/>
            <a:ext cx="5181600" cy="2577514"/>
          </a:xfrm>
          <a:prstGeom prst="rect">
            <a:avLst/>
          </a:prstGeom>
          <a:noFill/>
          <a:extLst>
            <a:ext uri="{909E8E84-426E-40DD-AFC4-6F175D3DCCD1}">
              <a14:hiddenFill xmlns:a14="http://schemas.microsoft.com/office/drawing/2010/main">
                <a:solidFill>
                  <a:srgbClr val="FFFFFF"/>
                </a:solidFill>
              </a14:hiddenFill>
            </a:ext>
          </a:extLst>
        </p:spPr>
      </p:pic>
      <p:sp>
        <p:nvSpPr>
          <p:cNvPr id="9" name="직사각형 8"/>
          <p:cNvSpPr/>
          <p:nvPr/>
        </p:nvSpPr>
        <p:spPr>
          <a:xfrm>
            <a:off x="6172200" y="4538075"/>
            <a:ext cx="5181600" cy="2308324"/>
          </a:xfrm>
          <a:prstGeom prst="rect">
            <a:avLst/>
          </a:prstGeom>
        </p:spPr>
        <p:txBody>
          <a:bodyPr wrap="square">
            <a:spAutoFit/>
          </a:bodyPr>
          <a:lstStyle/>
          <a:p>
            <a:r>
              <a:rPr lang="ko-KR" altLang="en-US" sz="2400" dirty="0" smtClean="0">
                <a:latin typeface="-apple-system"/>
              </a:rPr>
              <a:t>접속한 페이지에서 설정을 변경합니다</a:t>
            </a:r>
            <a:r>
              <a:rPr lang="en-US" altLang="ko-KR" sz="2400" dirty="0" smtClean="0">
                <a:latin typeface="-apple-system"/>
              </a:rPr>
              <a:t>.</a:t>
            </a:r>
          </a:p>
          <a:p>
            <a:r>
              <a:rPr lang="ko-KR" altLang="en-US" sz="2400" dirty="0" smtClean="0">
                <a:latin typeface="-apple-system"/>
              </a:rPr>
              <a:t>변경이 완료되면 </a:t>
            </a:r>
            <a:r>
              <a:rPr lang="ko-KR" altLang="en-US" sz="2400" dirty="0" err="1" smtClean="0">
                <a:latin typeface="-apple-system"/>
              </a:rPr>
              <a:t>라즈베리파이를</a:t>
            </a:r>
            <a:r>
              <a:rPr lang="ko-KR" altLang="en-US" sz="2400" dirty="0" smtClean="0">
                <a:latin typeface="-apple-system"/>
              </a:rPr>
              <a:t> 재부팅해주세요</a:t>
            </a:r>
            <a:r>
              <a:rPr lang="en-US" altLang="ko-KR" sz="2400" dirty="0" smtClean="0">
                <a:latin typeface="-apple-system"/>
              </a:rPr>
              <a:t>.</a:t>
            </a:r>
          </a:p>
          <a:p>
            <a:r>
              <a:rPr lang="ko-KR" altLang="en-US" sz="2400" dirty="0" smtClean="0">
                <a:latin typeface="-apple-system"/>
              </a:rPr>
              <a:t>별도의 추가 설정 없이 변경된 설정으로 서버가 시작됩니다</a:t>
            </a:r>
            <a:r>
              <a:rPr lang="en-US" altLang="ko-KR" sz="2400" dirty="0" smtClean="0">
                <a:latin typeface="-apple-system"/>
              </a:rPr>
              <a:t>.</a:t>
            </a:r>
            <a:endParaRPr lang="en-US" altLang="ko-KR" sz="2400" dirty="0">
              <a:latin typeface="-apple-system"/>
            </a:endParaRPr>
          </a:p>
        </p:txBody>
      </p:sp>
    </p:spTree>
    <p:extLst>
      <p:ext uri="{BB962C8B-B14F-4D97-AF65-F5344CB8AC3E}">
        <p14:creationId xmlns:p14="http://schemas.microsoft.com/office/powerpoint/2010/main" val="2285977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 </a:t>
            </a:r>
            <a:r>
              <a:rPr lang="ko-KR" altLang="en-US" dirty="0" err="1" smtClean="0"/>
              <a:t>라즈베리파이의</a:t>
            </a:r>
            <a:r>
              <a:rPr lang="ko-KR" altLang="en-US" dirty="0" smtClean="0"/>
              <a:t> </a:t>
            </a:r>
            <a:r>
              <a:rPr lang="en-US" altLang="ko-KR" dirty="0" smtClean="0"/>
              <a:t>Ethernet IP </a:t>
            </a:r>
            <a:r>
              <a:rPr lang="ko-KR" altLang="en-US" dirty="0" err="1" smtClean="0"/>
              <a:t>변경방법</a:t>
            </a:r>
            <a:endParaRPr lang="ko-KR" altLang="en-US" dirty="0"/>
          </a:p>
        </p:txBody>
      </p:sp>
      <p:sp>
        <p:nvSpPr>
          <p:cNvPr id="3" name="내용 개체 틀 2"/>
          <p:cNvSpPr>
            <a:spLocks noGrp="1"/>
          </p:cNvSpPr>
          <p:nvPr>
            <p:ph sz="half" idx="1"/>
          </p:nvPr>
        </p:nvSpPr>
        <p:spPr>
          <a:xfrm>
            <a:off x="838200" y="1690688"/>
            <a:ext cx="5181600" cy="4351338"/>
          </a:xfrm>
        </p:spPr>
        <p:txBody>
          <a:bodyPr>
            <a:normAutofit/>
          </a:bodyPr>
          <a:lstStyle/>
          <a:p>
            <a:r>
              <a:rPr lang="ko-KR" altLang="en-US" sz="2400" dirty="0" err="1" smtClean="0"/>
              <a:t>라즈베리파이</a:t>
            </a:r>
            <a:r>
              <a:rPr lang="ko-KR" altLang="en-US" sz="2400" dirty="0" smtClean="0"/>
              <a:t> 터미널을 실행</a:t>
            </a:r>
            <a:endParaRPr lang="en-US" altLang="ko-KR" sz="2400" dirty="0" smtClean="0"/>
          </a:p>
          <a:p>
            <a:r>
              <a:rPr lang="en-US" altLang="ko-KR" sz="2400" dirty="0" err="1" smtClean="0"/>
              <a:t>Sudo</a:t>
            </a:r>
            <a:r>
              <a:rPr lang="en-US" altLang="ko-KR" sz="2400" dirty="0" smtClean="0"/>
              <a:t> </a:t>
            </a:r>
            <a:r>
              <a:rPr lang="en-US" altLang="ko-KR" sz="2400" dirty="0" err="1" smtClean="0"/>
              <a:t>nano</a:t>
            </a:r>
            <a:r>
              <a:rPr lang="en-US" altLang="ko-KR" sz="2400" dirty="0"/>
              <a:t> </a:t>
            </a:r>
            <a:r>
              <a:rPr lang="en-US" altLang="ko-KR" sz="2400" dirty="0" smtClean="0"/>
              <a:t>/</a:t>
            </a:r>
            <a:r>
              <a:rPr lang="en-US" altLang="ko-KR" sz="2400" dirty="0" err="1" smtClean="0"/>
              <a:t>etc</a:t>
            </a:r>
            <a:r>
              <a:rPr lang="en-US" altLang="ko-KR" sz="2400" dirty="0" smtClean="0"/>
              <a:t>/</a:t>
            </a:r>
            <a:r>
              <a:rPr lang="en-US" altLang="ko-KR" sz="2400" dirty="0" err="1" smtClean="0"/>
              <a:t>dhcpcd.conf</a:t>
            </a:r>
            <a:endParaRPr lang="en-US" altLang="ko-KR" sz="2400" dirty="0" smtClean="0"/>
          </a:p>
          <a:p>
            <a:r>
              <a:rPr lang="ko-KR" altLang="en-US" sz="2400" dirty="0" smtClean="0"/>
              <a:t>열린 파일의 제일 하단부</a:t>
            </a:r>
            <a:endParaRPr lang="en-US" altLang="ko-KR" sz="2400" dirty="0" smtClean="0"/>
          </a:p>
          <a:p>
            <a:endParaRPr lang="en-US" altLang="ko-KR" sz="2400" dirty="0"/>
          </a:p>
          <a:p>
            <a:endParaRPr lang="en-US" altLang="ko-KR" sz="2400" dirty="0" smtClean="0"/>
          </a:p>
          <a:p>
            <a:r>
              <a:rPr lang="ko-KR" altLang="en-US" sz="2400" dirty="0" smtClean="0"/>
              <a:t>해당 부분에 기입된 </a:t>
            </a:r>
            <a:r>
              <a:rPr lang="en-US" altLang="ko-KR" sz="2400" dirty="0" smtClean="0"/>
              <a:t>IP</a:t>
            </a:r>
            <a:r>
              <a:rPr lang="ko-KR" altLang="en-US" sz="2400" dirty="0" smtClean="0"/>
              <a:t>를 변경</a:t>
            </a:r>
            <a:endParaRPr lang="en-US" altLang="ko-KR" sz="2400" dirty="0" smtClean="0"/>
          </a:p>
          <a:p>
            <a:r>
              <a:rPr lang="en-US" altLang="ko-KR" sz="2400" dirty="0" err="1" smtClean="0"/>
              <a:t>Ctrl+S</a:t>
            </a:r>
            <a:r>
              <a:rPr lang="en-US" altLang="ko-KR" sz="2400" dirty="0" smtClean="0"/>
              <a:t> / </a:t>
            </a:r>
            <a:r>
              <a:rPr lang="en-US" altLang="ko-KR" sz="2400" dirty="0" err="1" smtClean="0"/>
              <a:t>Ctrl+X</a:t>
            </a:r>
            <a:r>
              <a:rPr lang="ko-KR" altLang="en-US" sz="2400" dirty="0" smtClean="0"/>
              <a:t>로 저장</a:t>
            </a:r>
            <a:r>
              <a:rPr lang="en-US" altLang="ko-KR" sz="2400" dirty="0" smtClean="0"/>
              <a:t>/</a:t>
            </a:r>
            <a:r>
              <a:rPr lang="ko-KR" altLang="en-US" sz="2400" dirty="0" smtClean="0"/>
              <a:t>종료</a:t>
            </a:r>
            <a:endParaRPr lang="en-US" altLang="ko-KR" sz="2400" dirty="0" smtClean="0"/>
          </a:p>
          <a:p>
            <a:endParaRPr lang="en-US" altLang="ko-KR" sz="2400" dirty="0" smtClean="0"/>
          </a:p>
        </p:txBody>
      </p:sp>
      <p:sp>
        <p:nvSpPr>
          <p:cNvPr id="4" name="내용 개체 틀 3"/>
          <p:cNvSpPr>
            <a:spLocks noGrp="1"/>
          </p:cNvSpPr>
          <p:nvPr>
            <p:ph sz="half" idx="2"/>
          </p:nvPr>
        </p:nvSpPr>
        <p:spPr>
          <a:xfrm>
            <a:off x="6172200" y="1690688"/>
            <a:ext cx="5181600" cy="4351338"/>
          </a:xfrm>
        </p:spPr>
        <p:txBody>
          <a:bodyPr>
            <a:noAutofit/>
          </a:bodyPr>
          <a:lstStyle/>
          <a:p>
            <a:r>
              <a:rPr lang="ko-KR" altLang="en-US" sz="2400" dirty="0" smtClean="0"/>
              <a:t>변경된 </a:t>
            </a:r>
            <a:r>
              <a:rPr lang="en-US" altLang="ko-KR" sz="2400" dirty="0" smtClean="0"/>
              <a:t>IP </a:t>
            </a:r>
            <a:r>
              <a:rPr lang="ko-KR" altLang="en-US" sz="2400" dirty="0" smtClean="0"/>
              <a:t>확인</a:t>
            </a:r>
            <a:endParaRPr lang="en-US" altLang="ko-KR" sz="2400" dirty="0" smtClean="0"/>
          </a:p>
          <a:p>
            <a:r>
              <a:rPr lang="ko-KR" altLang="en-US" sz="2400" dirty="0" smtClean="0"/>
              <a:t>터미널에서</a:t>
            </a:r>
            <a:endParaRPr lang="en-US" altLang="ko-KR" sz="2400" dirty="0" smtClean="0"/>
          </a:p>
          <a:p>
            <a:r>
              <a:rPr lang="en-US" altLang="ko-KR" sz="2400" dirty="0" err="1" smtClean="0"/>
              <a:t>sudo</a:t>
            </a:r>
            <a:r>
              <a:rPr lang="en-US" altLang="ko-KR" sz="2400" dirty="0" smtClean="0"/>
              <a:t> service </a:t>
            </a:r>
            <a:r>
              <a:rPr lang="en-US" altLang="ko-KR" sz="2400" dirty="0" err="1" smtClean="0"/>
              <a:t>dhdcpcd</a:t>
            </a:r>
            <a:r>
              <a:rPr lang="en-US" altLang="ko-KR" sz="2400" dirty="0" smtClean="0"/>
              <a:t> restart</a:t>
            </a:r>
          </a:p>
          <a:p>
            <a:r>
              <a:rPr lang="en-US" altLang="ko-KR" sz="2400" dirty="0" err="1"/>
              <a:t>s</a:t>
            </a:r>
            <a:r>
              <a:rPr lang="en-US" altLang="ko-KR" sz="2400" dirty="0" err="1" smtClean="0"/>
              <a:t>udo</a:t>
            </a:r>
            <a:r>
              <a:rPr lang="en-US" altLang="ko-KR" sz="2400" dirty="0" smtClean="0"/>
              <a:t> reboot(</a:t>
            </a:r>
            <a:r>
              <a:rPr lang="ko-KR" altLang="en-US" sz="2400" dirty="0" smtClean="0"/>
              <a:t>재부팅</a:t>
            </a:r>
            <a:r>
              <a:rPr lang="en-US" altLang="ko-KR" sz="2400" dirty="0" smtClean="0"/>
              <a:t>)</a:t>
            </a:r>
          </a:p>
          <a:p>
            <a:r>
              <a:rPr lang="en-US" altLang="ko-KR" sz="2400" dirty="0" err="1" smtClean="0"/>
              <a:t>ip</a:t>
            </a:r>
            <a:r>
              <a:rPr lang="en-US" altLang="ko-KR" sz="2400" dirty="0" smtClean="0"/>
              <a:t> a</a:t>
            </a:r>
          </a:p>
          <a:p>
            <a:r>
              <a:rPr lang="ko-KR" altLang="en-US" sz="2400" dirty="0" smtClean="0"/>
              <a:t>설정한 </a:t>
            </a:r>
            <a:r>
              <a:rPr lang="en-US" altLang="ko-KR" sz="2400" dirty="0" smtClean="0"/>
              <a:t>IP</a:t>
            </a:r>
            <a:r>
              <a:rPr lang="ko-KR" altLang="en-US" sz="2400" dirty="0" smtClean="0"/>
              <a:t>를 확인할 수 있습니다</a:t>
            </a:r>
            <a:r>
              <a:rPr lang="en-US" altLang="ko-KR" sz="2400" dirty="0" smtClean="0"/>
              <a:t>.</a:t>
            </a:r>
          </a:p>
          <a:p>
            <a:pPr lvl="5"/>
            <a:r>
              <a:rPr lang="en-US" altLang="ko-KR" sz="2400" dirty="0" smtClean="0"/>
              <a:t>※ </a:t>
            </a:r>
            <a:r>
              <a:rPr lang="ko-KR" altLang="en-US" sz="2400" dirty="0" smtClean="0"/>
              <a:t>주의</a:t>
            </a:r>
            <a:endParaRPr lang="en-US" altLang="ko-KR" sz="2400" dirty="0" smtClean="0"/>
          </a:p>
          <a:p>
            <a:pPr lvl="5"/>
            <a:r>
              <a:rPr lang="ko-KR" altLang="en-US" sz="2000" dirty="0" smtClean="0"/>
              <a:t>원격접속으로 </a:t>
            </a:r>
            <a:r>
              <a:rPr lang="en-US" altLang="ko-KR" sz="2000" dirty="0" smtClean="0"/>
              <a:t>IP</a:t>
            </a:r>
            <a:r>
              <a:rPr lang="ko-KR" altLang="en-US" sz="2000" dirty="0" smtClean="0"/>
              <a:t>를 변경 시 </a:t>
            </a:r>
            <a:r>
              <a:rPr lang="en-US" altLang="ko-KR" sz="2000" dirty="0" smtClean="0"/>
              <a:t>reboot</a:t>
            </a:r>
            <a:r>
              <a:rPr lang="ko-KR" altLang="en-US" sz="2000" dirty="0" smtClean="0"/>
              <a:t>후 접속하면 기존의 </a:t>
            </a:r>
            <a:r>
              <a:rPr lang="en-US" altLang="ko-KR" sz="2000" dirty="0" smtClean="0"/>
              <a:t>IP</a:t>
            </a:r>
            <a:r>
              <a:rPr lang="ko-KR" altLang="en-US" sz="2000" dirty="0" smtClean="0"/>
              <a:t>로 접속이 불가능합니다</a:t>
            </a:r>
            <a:r>
              <a:rPr lang="en-US" altLang="ko-KR" sz="2000" dirty="0" smtClean="0"/>
              <a:t>.</a:t>
            </a:r>
          </a:p>
          <a:p>
            <a:pPr lvl="5"/>
            <a:endParaRPr lang="en-US" altLang="ko-KR" sz="1400" dirty="0" smtClean="0"/>
          </a:p>
          <a:p>
            <a:endParaRPr lang="ko-KR" altLang="en-US" sz="2400" dirty="0"/>
          </a:p>
        </p:txBody>
      </p:sp>
      <p:pic>
        <p:nvPicPr>
          <p:cNvPr id="5" name="그림 4"/>
          <p:cNvPicPr>
            <a:picLocks noChangeAspect="1"/>
          </p:cNvPicPr>
          <p:nvPr/>
        </p:nvPicPr>
        <p:blipFill>
          <a:blip r:embed="rId2"/>
          <a:stretch>
            <a:fillRect/>
          </a:stretch>
        </p:blipFill>
        <p:spPr>
          <a:xfrm>
            <a:off x="1110006" y="3016251"/>
            <a:ext cx="2829320" cy="733527"/>
          </a:xfrm>
          <a:prstGeom prst="rect">
            <a:avLst/>
          </a:prstGeom>
        </p:spPr>
      </p:pic>
      <p:pic>
        <p:nvPicPr>
          <p:cNvPr id="7" name="그림 6"/>
          <p:cNvPicPr>
            <a:picLocks noChangeAspect="1"/>
          </p:cNvPicPr>
          <p:nvPr/>
        </p:nvPicPr>
        <p:blipFill>
          <a:blip r:embed="rId3"/>
          <a:stretch>
            <a:fillRect/>
          </a:stretch>
        </p:blipFill>
        <p:spPr>
          <a:xfrm>
            <a:off x="6291347" y="4345169"/>
            <a:ext cx="2376762" cy="1696857"/>
          </a:xfrm>
          <a:prstGeom prst="rect">
            <a:avLst/>
          </a:prstGeom>
        </p:spPr>
      </p:pic>
    </p:spTree>
    <p:extLst>
      <p:ext uri="{BB962C8B-B14F-4D97-AF65-F5344CB8AC3E}">
        <p14:creationId xmlns:p14="http://schemas.microsoft.com/office/powerpoint/2010/main" val="1563205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2"/>
            <a:ext cx="9144000" cy="4135437"/>
          </a:xfrm>
        </p:spPr>
        <p:txBody>
          <a:bodyPr anchor="ctr"/>
          <a:lstStyle/>
          <a:p>
            <a:r>
              <a:rPr lang="ko-KR" altLang="en-US" dirty="0" err="1" smtClean="0"/>
              <a:t>라즈베리파이</a:t>
            </a:r>
            <a:r>
              <a:rPr lang="en-US" altLang="ko-KR"/>
              <a:t/>
            </a:r>
            <a:br>
              <a:rPr lang="en-US" altLang="ko-KR"/>
            </a:br>
            <a:r>
              <a:rPr lang="ko-KR" altLang="en-US" smtClean="0"/>
              <a:t>처음부터 </a:t>
            </a:r>
            <a:r>
              <a:rPr lang="ko-KR" altLang="en-US" dirty="0" smtClean="0"/>
              <a:t>설치하기</a:t>
            </a:r>
            <a:endParaRPr lang="ko-KR" altLang="en-US" dirty="0"/>
          </a:p>
        </p:txBody>
      </p:sp>
    </p:spTree>
    <p:extLst>
      <p:ext uri="{BB962C8B-B14F-4D97-AF65-F5344CB8AC3E}">
        <p14:creationId xmlns:p14="http://schemas.microsoft.com/office/powerpoint/2010/main" val="1106659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1. </a:t>
            </a:r>
            <a:r>
              <a:rPr lang="ko-KR" altLang="en-US" b="1" dirty="0" err="1" smtClean="0"/>
              <a:t>라즈베리파이에</a:t>
            </a:r>
            <a:r>
              <a:rPr lang="ko-KR" altLang="en-US" b="1" dirty="0" smtClean="0"/>
              <a:t> 운영체제 설치</a:t>
            </a:r>
            <a:endParaRPr lang="ko-KR" altLang="en-US" dirty="0"/>
          </a:p>
        </p:txBody>
      </p:sp>
      <p:sp>
        <p:nvSpPr>
          <p:cNvPr id="3" name="내용 개체 틀 2"/>
          <p:cNvSpPr>
            <a:spLocks noGrp="1"/>
          </p:cNvSpPr>
          <p:nvPr>
            <p:ph sz="half" idx="1"/>
          </p:nvPr>
        </p:nvSpPr>
        <p:spPr/>
        <p:txBody>
          <a:bodyPr>
            <a:normAutofit/>
          </a:bodyPr>
          <a:lstStyle/>
          <a:p>
            <a:r>
              <a:rPr lang="ko-KR" altLang="en-US" sz="2400" dirty="0" err="1"/>
              <a:t>라즈베리파이와</a:t>
            </a:r>
            <a:r>
              <a:rPr lang="ko-KR" altLang="en-US" sz="2400" dirty="0"/>
              <a:t> </a:t>
            </a:r>
            <a:r>
              <a:rPr lang="en-US" altLang="ko-KR" sz="2400" dirty="0"/>
              <a:t>SD</a:t>
            </a:r>
            <a:r>
              <a:rPr lang="ko-KR" altLang="en-US" sz="2400" dirty="0"/>
              <a:t>카드</a:t>
            </a:r>
            <a:r>
              <a:rPr lang="en-US" altLang="ko-KR" sz="2400" dirty="0"/>
              <a:t>, SD</a:t>
            </a:r>
            <a:r>
              <a:rPr lang="ko-KR" altLang="en-US" sz="2400" dirty="0"/>
              <a:t>카드 리더기를 준비합니다</a:t>
            </a:r>
            <a:r>
              <a:rPr lang="en-US" altLang="ko-KR" sz="2400" dirty="0"/>
              <a:t>.</a:t>
            </a:r>
          </a:p>
          <a:p>
            <a:r>
              <a:rPr lang="ko-KR" altLang="en-US" sz="2400" u="sng" dirty="0" err="1">
                <a:hlinkClick r:id="rId2"/>
              </a:rPr>
              <a:t>라즈비안</a:t>
            </a:r>
            <a:r>
              <a:rPr lang="ko-KR" altLang="en-US" sz="2400" u="sng" dirty="0">
                <a:hlinkClick r:id="rId2"/>
              </a:rPr>
              <a:t> </a:t>
            </a:r>
            <a:r>
              <a:rPr lang="ko-KR" altLang="en-US" sz="2400" u="sng" dirty="0" err="1">
                <a:hlinkClick r:id="rId2"/>
              </a:rPr>
              <a:t>이미저</a:t>
            </a:r>
            <a:r>
              <a:rPr lang="ko-KR" altLang="en-US" sz="2400" u="sng" dirty="0">
                <a:hlinkClick r:id="rId2"/>
              </a:rPr>
              <a:t> 다운로드</a:t>
            </a:r>
            <a:endParaRPr lang="en-US" altLang="ko-KR" sz="2400" u="sng" dirty="0"/>
          </a:p>
          <a:p>
            <a:r>
              <a:rPr lang="ko-KR" altLang="en-US" sz="2400" dirty="0"/>
              <a:t>이후 운영체제 설치과정 </a:t>
            </a:r>
            <a:r>
              <a:rPr lang="ko-KR" altLang="en-US" sz="2400" dirty="0" smtClean="0"/>
              <a:t>생략</a:t>
            </a:r>
            <a:endParaRPr lang="ko-KR" altLang="en-US" sz="2400" dirty="0"/>
          </a:p>
          <a:p>
            <a:endParaRPr lang="ko-KR" altLang="en-US" sz="2400" dirty="0"/>
          </a:p>
        </p:txBody>
      </p:sp>
      <p:pic>
        <p:nvPicPr>
          <p:cNvPr id="5" name="내용 개체 틀 4"/>
          <p:cNvPicPr>
            <a:picLocks noGrp="1" noChangeAspect="1"/>
          </p:cNvPicPr>
          <p:nvPr>
            <p:ph sz="half" idx="2"/>
          </p:nvPr>
        </p:nvPicPr>
        <p:blipFill>
          <a:blip r:embed="rId3"/>
          <a:stretch>
            <a:fillRect/>
          </a:stretch>
        </p:blipFill>
        <p:spPr>
          <a:xfrm>
            <a:off x="6605769" y="1825625"/>
            <a:ext cx="4314462" cy="4351338"/>
          </a:xfrm>
          <a:prstGeom prst="rect">
            <a:avLst/>
          </a:prstGeom>
        </p:spPr>
      </p:pic>
    </p:spTree>
    <p:extLst>
      <p:ext uri="{BB962C8B-B14F-4D97-AF65-F5344CB8AC3E}">
        <p14:creationId xmlns:p14="http://schemas.microsoft.com/office/powerpoint/2010/main" val="3775733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2. </a:t>
            </a:r>
            <a:r>
              <a:rPr lang="ko-KR" altLang="en-US" b="1" dirty="0" err="1" smtClean="0"/>
              <a:t>라즈베리파이에</a:t>
            </a:r>
            <a:r>
              <a:rPr lang="ko-KR" altLang="en-US" b="1" dirty="0" smtClean="0"/>
              <a:t> </a:t>
            </a:r>
            <a:r>
              <a:rPr lang="ko-KR" altLang="en-US" b="1" dirty="0" err="1" smtClean="0"/>
              <a:t>한글설정</a:t>
            </a:r>
            <a:endParaRPr lang="ko-KR" altLang="en-US" dirty="0"/>
          </a:p>
        </p:txBody>
      </p:sp>
      <p:sp>
        <p:nvSpPr>
          <p:cNvPr id="3" name="내용 개체 틀 2"/>
          <p:cNvSpPr>
            <a:spLocks noGrp="1"/>
          </p:cNvSpPr>
          <p:nvPr>
            <p:ph idx="1"/>
          </p:nvPr>
        </p:nvSpPr>
        <p:spPr>
          <a:xfrm>
            <a:off x="838200" y="1825625"/>
            <a:ext cx="10515600" cy="4601054"/>
          </a:xfrm>
        </p:spPr>
        <p:txBody>
          <a:bodyPr>
            <a:normAutofit/>
          </a:bodyPr>
          <a:lstStyle/>
          <a:p>
            <a:r>
              <a:rPr lang="ko-KR" altLang="en-US" sz="2000" dirty="0"/>
              <a:t>한글 설정을 해주지 않으면 영어는 사용할 수 있지만</a:t>
            </a:r>
          </a:p>
          <a:p>
            <a:r>
              <a:rPr lang="ko-KR" altLang="en-US" sz="2000" dirty="0"/>
              <a:t>특수문자 </a:t>
            </a:r>
            <a:r>
              <a:rPr lang="ko-KR" altLang="en-US" sz="2000" dirty="0" smtClean="0"/>
              <a:t>키 배열이 </a:t>
            </a:r>
            <a:r>
              <a:rPr lang="ko-KR" altLang="en-US" sz="2000" dirty="0"/>
              <a:t>달라서 각종 설치에 문제가 </a:t>
            </a:r>
            <a:r>
              <a:rPr lang="ko-KR" altLang="en-US" sz="2000" dirty="0" smtClean="0"/>
              <a:t>있으므로 먼저 </a:t>
            </a:r>
            <a:r>
              <a:rPr lang="ko-KR" altLang="en-US" sz="2000" dirty="0"/>
              <a:t>한글을 설치합니다</a:t>
            </a:r>
            <a:r>
              <a:rPr lang="en-US" altLang="ko-KR" sz="2000" dirty="0"/>
              <a:t>.</a:t>
            </a:r>
          </a:p>
          <a:p>
            <a:r>
              <a:rPr lang="ko-KR" altLang="en-US" sz="2000" dirty="0" smtClean="0"/>
              <a:t>기본 로케일 설정</a:t>
            </a:r>
            <a:endParaRPr lang="en-US" altLang="ko-KR" sz="2000" dirty="0" smtClean="0"/>
          </a:p>
          <a:p>
            <a:r>
              <a:rPr lang="ko-KR" altLang="en-US" sz="2000" dirty="0" smtClean="0"/>
              <a:t>터미널을 실행</a:t>
            </a:r>
            <a:endParaRPr lang="en-US" altLang="ko-KR" sz="2000" dirty="0" smtClean="0"/>
          </a:p>
          <a:p>
            <a:r>
              <a:rPr lang="ko-KR" altLang="en-US" sz="2000" dirty="0"/>
              <a:t> </a:t>
            </a:r>
            <a:r>
              <a:rPr lang="en-US" altLang="ko-KR" sz="2000" dirty="0"/>
              <a:t>locale -a</a:t>
            </a:r>
          </a:p>
          <a:p>
            <a:r>
              <a:rPr lang="en-US" altLang="ko-KR" sz="2000" dirty="0"/>
              <a:t> </a:t>
            </a:r>
            <a:r>
              <a:rPr lang="en-US" altLang="ko-KR" sz="2000" dirty="0" smtClean="0"/>
              <a:t>ko_KR.UTF-8</a:t>
            </a:r>
            <a:r>
              <a:rPr lang="ko-KR" altLang="en-US" sz="2000" dirty="0"/>
              <a:t>이 있는지 확인하고 만약 없다면</a:t>
            </a:r>
          </a:p>
          <a:p>
            <a:r>
              <a:rPr lang="ko-KR" altLang="en-US" sz="2000" dirty="0"/>
              <a:t> </a:t>
            </a:r>
            <a:r>
              <a:rPr lang="en-US" altLang="ko-KR" sz="2000" dirty="0" err="1" smtClean="0"/>
              <a:t>sudo</a:t>
            </a:r>
            <a:r>
              <a:rPr lang="en-US" altLang="ko-KR" sz="2000" dirty="0" smtClean="0"/>
              <a:t> </a:t>
            </a:r>
            <a:r>
              <a:rPr lang="en-US" altLang="ko-KR" sz="2000" dirty="0" err="1"/>
              <a:t>nano</a:t>
            </a:r>
            <a:r>
              <a:rPr lang="en-US" altLang="ko-KR" sz="2000" dirty="0"/>
              <a:t> /</a:t>
            </a:r>
            <a:r>
              <a:rPr lang="en-US" altLang="ko-KR" sz="2000" dirty="0" err="1"/>
              <a:t>etc</a:t>
            </a:r>
            <a:r>
              <a:rPr lang="en-US" altLang="ko-KR" sz="2000" dirty="0"/>
              <a:t>/</a:t>
            </a:r>
            <a:r>
              <a:rPr lang="en-US" altLang="ko-KR" sz="2000" dirty="0" err="1"/>
              <a:t>locale.gen</a:t>
            </a:r>
            <a:endParaRPr lang="en-US" altLang="ko-KR" sz="2000" dirty="0"/>
          </a:p>
          <a:p>
            <a:r>
              <a:rPr lang="en-US" altLang="ko-KR" sz="2000" dirty="0"/>
              <a:t> </a:t>
            </a:r>
            <a:r>
              <a:rPr lang="ko-KR" altLang="en-US" sz="2000" dirty="0" smtClean="0"/>
              <a:t>입력하여 </a:t>
            </a:r>
            <a:r>
              <a:rPr lang="ko-KR" altLang="en-US" sz="2000" dirty="0"/>
              <a:t>편집기에서 </a:t>
            </a:r>
            <a:r>
              <a:rPr lang="en-US" altLang="ko-KR" sz="2000" dirty="0"/>
              <a:t>ko_KR.UTF-8</a:t>
            </a:r>
            <a:r>
              <a:rPr lang="ko-KR" altLang="en-US" sz="2000" dirty="0"/>
              <a:t>이 </a:t>
            </a:r>
            <a:r>
              <a:rPr lang="ko-KR" altLang="en-US" sz="2000" dirty="0" smtClean="0"/>
              <a:t>주석처리를 확인하고 </a:t>
            </a:r>
            <a:r>
              <a:rPr lang="ko-KR" altLang="en-US" sz="2000" dirty="0"/>
              <a:t>주석처리를 제거</a:t>
            </a:r>
            <a:r>
              <a:rPr lang="en-US" altLang="ko-KR" sz="2000" dirty="0" smtClean="0"/>
              <a:t>(#, ‘ ‘</a:t>
            </a:r>
            <a:r>
              <a:rPr lang="ko-KR" altLang="en-US" sz="2000" dirty="0" smtClean="0"/>
              <a:t>제거</a:t>
            </a:r>
            <a:r>
              <a:rPr lang="en-US" altLang="ko-KR" sz="2000" dirty="0"/>
              <a:t>)</a:t>
            </a:r>
          </a:p>
          <a:p>
            <a:r>
              <a:rPr lang="en-US" altLang="ko-KR" sz="2000" dirty="0"/>
              <a:t> </a:t>
            </a:r>
            <a:r>
              <a:rPr lang="en-US" altLang="ko-KR" sz="2000" dirty="0" smtClean="0"/>
              <a:t>(</a:t>
            </a:r>
            <a:r>
              <a:rPr lang="en-US" altLang="ko-KR" sz="2000" dirty="0"/>
              <a:t>Ctrl + S)</a:t>
            </a:r>
            <a:r>
              <a:rPr lang="ko-KR" altLang="en-US" sz="2000" dirty="0"/>
              <a:t>로 저장 후 </a:t>
            </a:r>
            <a:r>
              <a:rPr lang="en-US" altLang="ko-KR" sz="2000" dirty="0"/>
              <a:t>(Ctrl + X)</a:t>
            </a:r>
            <a:r>
              <a:rPr lang="ko-KR" altLang="en-US" sz="2000" dirty="0"/>
              <a:t>로 편집기 종료</a:t>
            </a:r>
          </a:p>
          <a:p>
            <a:r>
              <a:rPr lang="ko-KR" altLang="en-US" sz="2000" dirty="0"/>
              <a:t> </a:t>
            </a:r>
            <a:r>
              <a:rPr lang="en-US" altLang="ko-KR" sz="2000" dirty="0" err="1" smtClean="0"/>
              <a:t>sudo</a:t>
            </a:r>
            <a:r>
              <a:rPr lang="en-US" altLang="ko-KR" sz="2000" dirty="0" smtClean="0"/>
              <a:t> </a:t>
            </a:r>
            <a:r>
              <a:rPr lang="en-US" altLang="ko-KR" sz="2000" dirty="0"/>
              <a:t>locale-gen</a:t>
            </a:r>
          </a:p>
          <a:p>
            <a:r>
              <a:rPr lang="en-US" altLang="ko-KR" sz="2000" dirty="0"/>
              <a:t> </a:t>
            </a:r>
            <a:r>
              <a:rPr lang="en-US" altLang="ko-KR" sz="2000" dirty="0" err="1" smtClean="0"/>
              <a:t>sudo</a:t>
            </a:r>
            <a:r>
              <a:rPr lang="en-US" altLang="ko-KR" sz="2000" dirty="0" smtClean="0"/>
              <a:t> </a:t>
            </a:r>
            <a:r>
              <a:rPr lang="en-US" altLang="ko-KR" sz="2000" dirty="0"/>
              <a:t>update-locale LANG=ko_KR.UTF-8</a:t>
            </a:r>
            <a:endParaRPr lang="ko-KR" altLang="en-US" sz="2000" dirty="0"/>
          </a:p>
        </p:txBody>
      </p:sp>
    </p:spTree>
    <p:extLst>
      <p:ext uri="{BB962C8B-B14F-4D97-AF65-F5344CB8AC3E}">
        <p14:creationId xmlns:p14="http://schemas.microsoft.com/office/powerpoint/2010/main" val="95691591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TotalTime>
  <Words>680</Words>
  <Application>Microsoft Office PowerPoint</Application>
  <PresentationFormat>와이드스크린</PresentationFormat>
  <Paragraphs>114</Paragraphs>
  <Slides>18</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18</vt:i4>
      </vt:variant>
    </vt:vector>
  </HeadingPairs>
  <TitlesOfParts>
    <vt:vector size="24" baseType="lpstr">
      <vt:lpstr>-apple-system</vt:lpstr>
      <vt:lpstr>맑은 고딕</vt:lpstr>
      <vt:lpstr>Adobe Caslon Pro</vt:lpstr>
      <vt:lpstr>Arial</vt:lpstr>
      <vt:lpstr>Symbol</vt:lpstr>
      <vt:lpstr>Office 테마</vt:lpstr>
      <vt:lpstr>PLC &amp; 라즈베리파이 사용설명서</vt:lpstr>
      <vt:lpstr>사용방법</vt:lpstr>
      <vt:lpstr>PLC에 설정된 측정값 변경 방법</vt:lpstr>
      <vt:lpstr>REAL VNC 설치 후 설정된 IP로 접속</vt:lpstr>
      <vt:lpstr>접속 확인 후 브라우저 설정페이지 접속</vt:lpstr>
      <vt:lpstr> 라즈베리파이의 Ethernet IP 변경방법</vt:lpstr>
      <vt:lpstr>라즈베리파이 처음부터 설치하기</vt:lpstr>
      <vt:lpstr>1. 라즈베리파이에 운영체제 설치</vt:lpstr>
      <vt:lpstr>2. 라즈베리파이에 한글설정</vt:lpstr>
      <vt:lpstr>PowerPoint 프레젠테이션</vt:lpstr>
      <vt:lpstr>3. Node.js 설치</vt:lpstr>
      <vt:lpstr>4. 프로그램 다운로드</vt:lpstr>
      <vt:lpstr>압축 해제된 폴더의 폴더명에서 '-master'부분을 지워주세요.           이제 터미널을 켜서 압축 해제된 PLC_Voltage/plc_server/server.js로 서버를 실행해봅니다. cd PLC_Voltage cd plc_server node server.js       해당 터미널을 종료하지 않은채로 브라우저를 실행하여 localhost:8888으로 접속합니다. </vt:lpstr>
      <vt:lpstr>브라우저를 실행하여 localhost:8888으로 접속</vt:lpstr>
      <vt:lpstr>5. pm2를 이용하여 서버 자동실행하기</vt:lpstr>
      <vt:lpstr>pm2 서버 자동실행 설정   pm2 start /home/nanonix/PLC_Voltage/plc_server/server.js   pm2 startup   위의 명령어를 입력하면   sudo env PATH=$PATH:/home/nanonix/node-v18.17.1-linux-armv64/bin /sur/local/lib/node_modules/pm2/bin startup systemd -u nanonix --hp /home/nanonix    이와 같은 형태의 코드가 출력됩니다.   해당 코드를 복사하여 터미널에 입력하고   pm2 save   이제 재부팅을 하면 자동으로 서버가 실행됩니다. Pm2 실행 List 확인   pm2 list  서버 자동실행 설정 취소하기   pm2 stop server.js   pm2 delete server.js   pm2 unstartup   startup과 같이 명령어를 터미널에 복사, 붙여넣기를 해야 합니다.   pm2 save</vt:lpstr>
      <vt:lpstr>6. PLC연결을 위한 이더넷 설정</vt:lpstr>
      <vt:lpstr>7. 라즈베리파이 이더넷 설정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PLC &amp; 라즈베리파이 사용설명서</dc:title>
  <dc:creator>nanonix</dc:creator>
  <cp:lastModifiedBy>nanonix</cp:lastModifiedBy>
  <cp:revision>23</cp:revision>
  <dcterms:created xsi:type="dcterms:W3CDTF">2023-09-18T04:17:57Z</dcterms:created>
  <dcterms:modified xsi:type="dcterms:W3CDTF">2023-09-18T06:17:18Z</dcterms:modified>
</cp:coreProperties>
</file>