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4"/>
  </p:notesMasterIdLst>
  <p:handoutMasterIdLst>
    <p:handoutMasterId r:id="rId15"/>
  </p:handoutMasterIdLst>
  <p:sldIdLst>
    <p:sldId id="982" r:id="rId2"/>
    <p:sldId id="984" r:id="rId3"/>
    <p:sldId id="995" r:id="rId4"/>
    <p:sldId id="1003" r:id="rId5"/>
    <p:sldId id="1004" r:id="rId6"/>
    <p:sldId id="1005" r:id="rId7"/>
    <p:sldId id="997" r:id="rId8"/>
    <p:sldId id="998" r:id="rId9"/>
    <p:sldId id="996" r:id="rId10"/>
    <p:sldId id="999" r:id="rId11"/>
    <p:sldId id="1000" r:id="rId12"/>
    <p:sldId id="1006" r:id="rId13"/>
  </p:sldIdLst>
  <p:sldSz cx="9906000" cy="6858000" type="A4"/>
  <p:notesSz cx="6810375" cy="99425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360">
          <p15:clr>
            <a:srgbClr val="A4A3A4"/>
          </p15:clr>
        </p15:guide>
        <p15:guide id="3" orient="horz" pos="1985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pos="6239">
          <p15:clr>
            <a:srgbClr val="A4A3A4"/>
          </p15:clr>
        </p15:guide>
        <p15:guide id="6">
          <p15:clr>
            <a:srgbClr val="A4A3A4"/>
          </p15:clr>
        </p15:guide>
        <p15:guide id="7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F46F21"/>
    <a:srgbClr val="FFFFCC"/>
    <a:srgbClr val="FF6600"/>
    <a:srgbClr val="FF9933"/>
    <a:srgbClr val="FF5050"/>
    <a:srgbClr val="CC6600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5320" autoAdjust="0"/>
  </p:normalViewPr>
  <p:slideViewPr>
    <p:cSldViewPr snapToGrid="0" snapToObjects="1">
      <p:cViewPr varScale="1">
        <p:scale>
          <a:sx n="83" d="100"/>
          <a:sy n="83" d="100"/>
        </p:scale>
        <p:origin x="792" y="77"/>
      </p:cViewPr>
      <p:guideLst>
        <p:guide orient="horz" pos="4319"/>
        <p:guide orient="horz" pos="360"/>
        <p:guide orient="horz" pos="1985"/>
        <p:guide orient="horz" pos="1008"/>
        <p:guide pos="6239"/>
        <p:guide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905" cy="497763"/>
          </a:xfrm>
          <a:prstGeom prst="rect">
            <a:avLst/>
          </a:prstGeom>
        </p:spPr>
        <p:txBody>
          <a:bodyPr vert="horz" lIns="91605" tIns="45802" rIns="91605" bIns="4580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880" y="0"/>
            <a:ext cx="2951905" cy="497763"/>
          </a:xfrm>
          <a:prstGeom prst="rect">
            <a:avLst/>
          </a:prstGeom>
        </p:spPr>
        <p:txBody>
          <a:bodyPr vert="horz" lIns="91605" tIns="45802" rIns="91605" bIns="45802" rtlCol="0"/>
          <a:lstStyle>
            <a:lvl1pPr algn="r">
              <a:defRPr sz="1200"/>
            </a:lvl1pPr>
          </a:lstStyle>
          <a:p>
            <a:fld id="{00917B06-07C1-46B9-AF92-A543D80D16A7}" type="datetimeFigureOut">
              <a:rPr lang="ko-KR" altLang="en-US" smtClean="0"/>
              <a:t>2020-10-21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3163"/>
            <a:ext cx="2951905" cy="497763"/>
          </a:xfrm>
          <a:prstGeom prst="rect">
            <a:avLst/>
          </a:prstGeom>
        </p:spPr>
        <p:txBody>
          <a:bodyPr vert="horz" lIns="91605" tIns="45802" rIns="91605" bIns="4580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880" y="9443163"/>
            <a:ext cx="2951905" cy="497763"/>
          </a:xfrm>
          <a:prstGeom prst="rect">
            <a:avLst/>
          </a:prstGeom>
        </p:spPr>
        <p:txBody>
          <a:bodyPr vert="horz" lIns="91605" tIns="45802" rIns="91605" bIns="45802" rtlCol="0" anchor="b"/>
          <a:lstStyle>
            <a:lvl1pPr algn="r">
              <a:defRPr sz="1200"/>
            </a:lvl1pPr>
          </a:lstStyle>
          <a:p>
            <a:fld id="{14BF9F86-597B-4D0A-91B5-4A3631A4D0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855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905" cy="49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93" tIns="45796" rIns="91593" bIns="45796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buFontTx/>
              <a:buNone/>
              <a:defRPr sz="12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80" y="0"/>
            <a:ext cx="2951905" cy="49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93" tIns="45796" rIns="91593" bIns="457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sz="12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E3C16EF0-8058-41A8-8499-204C9C5151A7}" type="datetimeFigureOut">
              <a:rPr lang="ko-KR" altLang="en-US"/>
              <a:pPr>
                <a:defRPr/>
              </a:pPr>
              <a:t>2020-10-21</a:t>
            </a:fld>
            <a:endParaRPr lang="en-US" altLang="ko-KR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6387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1" y="4721581"/>
            <a:ext cx="5448936" cy="447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93" tIns="45796" rIns="91593" bIns="45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3163"/>
            <a:ext cx="2951905" cy="49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93" tIns="45796" rIns="91593" bIns="45796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buFontTx/>
              <a:buNone/>
              <a:defRPr sz="12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80" y="9443163"/>
            <a:ext cx="2951905" cy="49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93" tIns="45796" rIns="91593" bIns="457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sz="12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8939EA48-C162-4C85-AD08-D46CEA0CAEAD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147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452406" y="166916"/>
            <a:ext cx="7200000" cy="40011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000" b="1">
                <a:solidFill>
                  <a:srgbClr val="F46F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243681" y="581025"/>
            <a:ext cx="9418638" cy="0"/>
          </a:xfrm>
          <a:prstGeom prst="line">
            <a:avLst/>
          </a:prstGeom>
          <a:noFill/>
          <a:ln w="38100">
            <a:solidFill>
              <a:srgbClr val="F46F2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3" name="Text Box 89"/>
          <p:cNvSpPr txBox="1">
            <a:spLocks noChangeArrowheads="1"/>
          </p:cNvSpPr>
          <p:nvPr userDrawn="1"/>
        </p:nvSpPr>
        <p:spPr bwMode="auto">
          <a:xfrm>
            <a:off x="4639330" y="6524876"/>
            <a:ext cx="627342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defRPr/>
            </a:pPr>
            <a:fld id="{582F3779-9438-4B69-85C2-15EC79D65586}" type="slidenum">
              <a:rPr lang="ko-KR" altLang="en-US" sz="1200" b="1" smtClean="0">
                <a:solidFill>
                  <a:srgbClr val="F46F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 smtClean="0">
                <a:solidFill>
                  <a:srgbClr val="F46F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en-US" altLang="ko-KR" sz="1200" b="1" dirty="0" smtClean="0">
                <a:solidFill>
                  <a:srgbClr val="F46F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en-US" altLang="ko-KR" sz="1200" b="1" dirty="0" smtClean="0">
              <a:solidFill>
                <a:srgbClr val="F46F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" y="6510876"/>
            <a:ext cx="1232196" cy="2461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08"/>
          <a:stretch/>
        </p:blipFill>
        <p:spPr>
          <a:xfrm>
            <a:off x="7521771" y="6519585"/>
            <a:ext cx="2052413" cy="1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6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52406" y="166916"/>
            <a:ext cx="7200000" cy="40011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000" b="1">
                <a:solidFill>
                  <a:srgbClr val="F46F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243681" y="581025"/>
            <a:ext cx="9418638" cy="0"/>
          </a:xfrm>
          <a:prstGeom prst="line">
            <a:avLst/>
          </a:prstGeom>
          <a:noFill/>
          <a:ln w="38100">
            <a:solidFill>
              <a:srgbClr val="F46F2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4381787"/>
              </p:ext>
            </p:extLst>
          </p:nvPr>
        </p:nvGraphicFramePr>
        <p:xfrm>
          <a:off x="236220" y="732464"/>
          <a:ext cx="9433560" cy="563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9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798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29" marB="457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46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6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6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C4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200" b="1" u="none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29" marB="45729" anchor="ctr">
                    <a:lnL w="3175" cap="flat" cmpd="sng" algn="ctr">
                      <a:solidFill>
                        <a:srgbClr val="F46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46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6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6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29" marB="45729" anchor="ctr">
                    <a:lnL w="3175" cap="flat" cmpd="sng" algn="ctr">
                      <a:solidFill>
                        <a:srgbClr val="F46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6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6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382">
                <a:tc gridSpan="2">
                  <a:txBody>
                    <a:bodyPr/>
                    <a:lstStyle/>
                    <a:p>
                      <a:pPr algn="l" latinLnBrk="0"/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46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6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6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72000" marR="72000" marT="45729" marB="45729">
                    <a:lnL w="3175" cap="flat" cmpd="sng" algn="ctr">
                      <a:solidFill>
                        <a:srgbClr val="F46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6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6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89"/>
          <p:cNvSpPr txBox="1">
            <a:spLocks noChangeArrowheads="1"/>
          </p:cNvSpPr>
          <p:nvPr userDrawn="1"/>
        </p:nvSpPr>
        <p:spPr bwMode="auto">
          <a:xfrm>
            <a:off x="4639330" y="6524876"/>
            <a:ext cx="627342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defRPr/>
            </a:pPr>
            <a:fld id="{582F3779-9438-4B69-85C2-15EC79D65586}" type="slidenum">
              <a:rPr lang="ko-KR" altLang="en-US" sz="1200" b="1" smtClean="0">
                <a:solidFill>
                  <a:srgbClr val="F46F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 smtClean="0">
                <a:solidFill>
                  <a:srgbClr val="F46F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en-US" altLang="ko-KR" sz="1200" b="1" dirty="0" smtClean="0">
                <a:solidFill>
                  <a:srgbClr val="F46F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en-US" altLang="ko-KR" sz="1200" b="1" dirty="0" smtClean="0">
              <a:solidFill>
                <a:srgbClr val="F46F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" y="6515082"/>
            <a:ext cx="1232196" cy="2461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08"/>
          <a:stretch/>
        </p:blipFill>
        <p:spPr>
          <a:xfrm>
            <a:off x="7615480" y="6524876"/>
            <a:ext cx="2052413" cy="1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85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굴림" pitchFamily="50" charset="-127"/>
          <a:ea typeface="굴림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굴림" pitchFamily="50" charset="-127"/>
          <a:ea typeface="굴림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굴림" pitchFamily="50" charset="-127"/>
          <a:ea typeface="굴림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굴림" pitchFamily="50" charset="-127"/>
          <a:ea typeface="굴림" pitchFamily="50" charset="-127"/>
          <a:cs typeface="Arial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굴림" pitchFamily="50" charset="-127"/>
          <a:ea typeface="굴림" pitchFamily="50" charset="-127"/>
          <a:cs typeface="Arial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굴림" pitchFamily="50" charset="-127"/>
          <a:ea typeface="굴림" pitchFamily="50" charset="-127"/>
          <a:cs typeface="Arial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굴림" pitchFamily="50" charset="-127"/>
          <a:ea typeface="굴림" pitchFamily="50" charset="-127"/>
          <a:cs typeface="Arial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60000"/>
        </a:spcBef>
        <a:spcAft>
          <a:spcPct val="0"/>
        </a:spcAft>
        <a:buClr>
          <a:schemeClr val="accent2"/>
        </a:buClr>
        <a:buSzPct val="80000"/>
        <a:buFont typeface="Wingdings 2" pitchFamily="18" charset="2"/>
        <a:tabLst>
          <a:tab pos="903288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77800" algn="l" rtl="0" eaLnBrk="0" fontAlgn="base" latinLnBrk="1" hangingPunct="0">
        <a:lnSpc>
          <a:spcPct val="120000"/>
        </a:lnSpc>
        <a:spcBef>
          <a:spcPct val="40000"/>
        </a:spcBef>
        <a:spcAft>
          <a:spcPct val="0"/>
        </a:spcAft>
        <a:buClr>
          <a:srgbClr val="7499F4"/>
        </a:buClr>
        <a:buFont typeface="Wingdings" pitchFamily="2" charset="2"/>
        <a:buChar char="§"/>
        <a:tabLst>
          <a:tab pos="903288" algn="l"/>
        </a:tabLst>
        <a:defRPr kumimoji="1" sz="1200">
          <a:solidFill>
            <a:schemeClr val="tx1"/>
          </a:solidFill>
          <a:latin typeface="+mn-lt"/>
          <a:ea typeface="+mn-ea"/>
          <a:cs typeface="+mn-cs"/>
        </a:defRPr>
      </a:lvl2pPr>
      <a:lvl3pPr marL="903288" indent="-274638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7499F4"/>
        </a:buClr>
        <a:buFont typeface="Wingdings" pitchFamily="2" charset="2"/>
        <a:buChar char="ð"/>
        <a:tabLst>
          <a:tab pos="903288" algn="l"/>
        </a:tabLst>
        <a:defRPr kumimoji="1" sz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1778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7499F4"/>
        </a:buClr>
        <a:buFont typeface="Arial" charset="0"/>
        <a:buChar char="-"/>
        <a:tabLst>
          <a:tab pos="903288" algn="l"/>
        </a:tabLst>
        <a:defRPr kumimoji="1" sz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66700" algn="l" rtl="0" eaLnBrk="0" fontAlgn="base" latinLnBrk="1" hangingPunct="0">
        <a:spcBef>
          <a:spcPct val="20000"/>
        </a:spcBef>
        <a:spcAft>
          <a:spcPct val="0"/>
        </a:spcAft>
        <a:buClr>
          <a:srgbClr val="7499F4"/>
        </a:buClr>
        <a:buSzPct val="80000"/>
        <a:buFont typeface="Wingdings" pitchFamily="2" charset="2"/>
        <a:buChar char="§"/>
        <a:tabLst>
          <a:tab pos="903288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5pPr>
      <a:lvl6pPr marL="2513013" indent="-266700" algn="l" rtl="0" fontAlgn="base" latinLnBrk="1">
        <a:spcBef>
          <a:spcPct val="20000"/>
        </a:spcBef>
        <a:spcAft>
          <a:spcPct val="0"/>
        </a:spcAft>
        <a:buClr>
          <a:srgbClr val="7499F4"/>
        </a:buClr>
        <a:buSzPct val="80000"/>
        <a:buFont typeface="Wingdings" pitchFamily="2" charset="2"/>
        <a:buChar char="§"/>
        <a:tabLst>
          <a:tab pos="903288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6pPr>
      <a:lvl7pPr marL="2970213" indent="-266700" algn="l" rtl="0" fontAlgn="base" latinLnBrk="1">
        <a:spcBef>
          <a:spcPct val="20000"/>
        </a:spcBef>
        <a:spcAft>
          <a:spcPct val="0"/>
        </a:spcAft>
        <a:buClr>
          <a:srgbClr val="7499F4"/>
        </a:buClr>
        <a:buSzPct val="80000"/>
        <a:buFont typeface="Wingdings" pitchFamily="2" charset="2"/>
        <a:buChar char="§"/>
        <a:tabLst>
          <a:tab pos="903288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7pPr>
      <a:lvl8pPr marL="3427413" indent="-266700" algn="l" rtl="0" fontAlgn="base" latinLnBrk="1">
        <a:spcBef>
          <a:spcPct val="20000"/>
        </a:spcBef>
        <a:spcAft>
          <a:spcPct val="0"/>
        </a:spcAft>
        <a:buClr>
          <a:srgbClr val="7499F4"/>
        </a:buClr>
        <a:buSzPct val="80000"/>
        <a:buFont typeface="Wingdings" pitchFamily="2" charset="2"/>
        <a:buChar char="§"/>
        <a:tabLst>
          <a:tab pos="903288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8pPr>
      <a:lvl9pPr marL="3884613" indent="-266700" algn="l" rtl="0" fontAlgn="base" latinLnBrk="1">
        <a:spcBef>
          <a:spcPct val="20000"/>
        </a:spcBef>
        <a:spcAft>
          <a:spcPct val="0"/>
        </a:spcAft>
        <a:buClr>
          <a:srgbClr val="7499F4"/>
        </a:buClr>
        <a:buSzPct val="80000"/>
        <a:buFont typeface="Wingdings" pitchFamily="2" charset="2"/>
        <a:buChar char="§"/>
        <a:tabLst>
          <a:tab pos="903288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Ethernet/IP </a:t>
            </a:r>
            <a:r>
              <a:rPr lang="ko-KR" altLang="en-US" dirty="0" smtClean="0"/>
              <a:t>주기 통신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55728"/>
              </p:ext>
            </p:extLst>
          </p:nvPr>
        </p:nvGraphicFramePr>
        <p:xfrm>
          <a:off x="970158" y="1859458"/>
          <a:ext cx="8008278" cy="42714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0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구성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6F2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6F2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33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6F2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6F2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6F2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46F2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1227668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46785" y="2430962"/>
            <a:ext cx="1778914" cy="246221"/>
          </a:xfrm>
          <a:prstGeom prst="rect">
            <a:avLst/>
          </a:prstGeom>
          <a:noFill/>
          <a:ln cap="rnd">
            <a:solidFill>
              <a:srgbClr val="F46F21"/>
            </a:solidFill>
          </a:ln>
        </p:spPr>
        <p:txBody>
          <a:bodyPr wrap="square" rtlCol="0" anchor="ctr" anchorCtr="0">
            <a:spAutoFit/>
          </a:bodyPr>
          <a:lstStyle/>
          <a:p>
            <a:pPr algn="ctr" latinLnBrk="0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H/W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구성 및 결선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화살표 연결선 55"/>
          <p:cNvCxnSpPr>
            <a:stCxn id="53" idx="2"/>
          </p:cNvCxnSpPr>
          <p:nvPr/>
        </p:nvCxnSpPr>
        <p:spPr>
          <a:xfrm flipH="1">
            <a:off x="4632263" y="2677183"/>
            <a:ext cx="0" cy="360000"/>
          </a:xfrm>
          <a:prstGeom prst="straightConnector1">
            <a:avLst/>
          </a:prstGeom>
          <a:ln>
            <a:solidFill>
              <a:srgbClr val="F46F2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23950" y="4269678"/>
            <a:ext cx="1811909" cy="246221"/>
          </a:xfrm>
          <a:prstGeom prst="rect">
            <a:avLst/>
          </a:prstGeom>
          <a:noFill/>
          <a:ln cap="rnd">
            <a:solidFill>
              <a:srgbClr val="F46F21"/>
            </a:solidFill>
          </a:ln>
        </p:spPr>
        <p:txBody>
          <a:bodyPr wrap="square" rtlCol="0" anchor="ctr" anchorCtr="0">
            <a:spAutoFit/>
          </a:bodyPr>
          <a:lstStyle/>
          <a:p>
            <a:pPr algn="ctr" latinLnBrk="0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P2P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채널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블록 설정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91874" y="3660674"/>
            <a:ext cx="2083777" cy="246221"/>
          </a:xfrm>
          <a:prstGeom prst="rect">
            <a:avLst/>
          </a:prstGeom>
          <a:noFill/>
          <a:ln cap="rnd">
            <a:solidFill>
              <a:srgbClr val="F46F21"/>
            </a:solidFill>
          </a:ln>
        </p:spPr>
        <p:txBody>
          <a:bodyPr wrap="square" rtlCol="0" anchor="ctr" anchorCtr="0">
            <a:spAutoFit/>
          </a:bodyPr>
          <a:lstStyle/>
          <a:p>
            <a:pPr algn="ctr" latinLnBrk="0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PLC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네트워크 설정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(EDS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1874" y="3043867"/>
            <a:ext cx="2083777" cy="246221"/>
          </a:xfrm>
          <a:prstGeom prst="rect">
            <a:avLst/>
          </a:prstGeom>
          <a:noFill/>
          <a:ln cap="rnd">
            <a:solidFill>
              <a:srgbClr val="F46F21"/>
            </a:solidFill>
          </a:ln>
        </p:spPr>
        <p:txBody>
          <a:bodyPr wrap="square" rtlCol="0" anchor="ctr" anchorCtr="0">
            <a:spAutoFit/>
          </a:bodyPr>
          <a:lstStyle/>
          <a:p>
            <a:pPr algn="ctr" latinLnBrk="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S100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인버터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Network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46786" y="4882584"/>
            <a:ext cx="1778914" cy="246221"/>
          </a:xfrm>
          <a:prstGeom prst="rect">
            <a:avLst/>
          </a:prstGeom>
          <a:noFill/>
          <a:ln cap="rnd">
            <a:solidFill>
              <a:srgbClr val="F46F21"/>
            </a:solidFill>
          </a:ln>
        </p:spPr>
        <p:txBody>
          <a:bodyPr wrap="square" rtlCol="0" anchor="ctr" anchorCtr="0">
            <a:spAutoFit/>
          </a:bodyPr>
          <a:lstStyle/>
          <a:p>
            <a:pPr algn="ctr" latinLnBrk="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PLC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프로그램 쓰기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제목 2"/>
          <p:cNvSpPr txBox="1">
            <a:spLocks/>
          </p:cNvSpPr>
          <p:nvPr/>
        </p:nvSpPr>
        <p:spPr>
          <a:xfrm>
            <a:off x="4368719" y="259249"/>
            <a:ext cx="5143536" cy="307777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algn="r"/>
            <a:r>
              <a:rPr lang="en-US" altLang="ko-KR" sz="1400" kern="0" dirty="0" smtClean="0">
                <a:solidFill>
                  <a:srgbClr val="F46F21"/>
                </a:solidFill>
              </a:rPr>
              <a:t>S100---- PLC Ethernet IP </a:t>
            </a:r>
            <a:r>
              <a:rPr lang="ko-KR" altLang="en-US" sz="1400" kern="0" dirty="0" smtClean="0">
                <a:solidFill>
                  <a:srgbClr val="F46F21"/>
                </a:solidFill>
              </a:rPr>
              <a:t>주기 통신 방법</a:t>
            </a:r>
            <a:endParaRPr lang="ko-KR" altLang="en-US" sz="1400" kern="0" dirty="0">
              <a:solidFill>
                <a:srgbClr val="F46F2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636884" y="3291404"/>
            <a:ext cx="0" cy="360000"/>
          </a:xfrm>
          <a:prstGeom prst="straightConnector1">
            <a:avLst/>
          </a:prstGeom>
          <a:ln>
            <a:solidFill>
              <a:srgbClr val="F46F2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632265" y="3905614"/>
            <a:ext cx="0" cy="360000"/>
          </a:xfrm>
          <a:prstGeom prst="straightConnector1">
            <a:avLst/>
          </a:prstGeom>
          <a:ln>
            <a:solidFill>
              <a:srgbClr val="F46F2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636884" y="4529071"/>
            <a:ext cx="0" cy="360000"/>
          </a:xfrm>
          <a:prstGeom prst="straightConnector1">
            <a:avLst/>
          </a:prstGeom>
          <a:ln>
            <a:solidFill>
              <a:srgbClr val="F46F2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51404" y="5487565"/>
            <a:ext cx="1778914" cy="246221"/>
          </a:xfrm>
          <a:prstGeom prst="rect">
            <a:avLst/>
          </a:prstGeom>
          <a:noFill/>
          <a:ln cap="rnd">
            <a:solidFill>
              <a:srgbClr val="F46F21"/>
            </a:solidFill>
          </a:ln>
        </p:spPr>
        <p:txBody>
          <a:bodyPr wrap="square" rtlCol="0" anchor="ctr" anchorCtr="0">
            <a:spAutoFit/>
          </a:bodyPr>
          <a:lstStyle/>
          <a:p>
            <a:pPr algn="ctr" latinLnBrk="0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시스템 진단 확인 완료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4641502" y="5124816"/>
            <a:ext cx="0" cy="360000"/>
          </a:xfrm>
          <a:prstGeom prst="straightConnector1">
            <a:avLst/>
          </a:prstGeom>
          <a:ln>
            <a:solidFill>
              <a:srgbClr val="F46F2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 3"/>
          <p:cNvCxnSpPr>
            <a:stCxn id="30" idx="3"/>
            <a:endCxn id="61" idx="3"/>
          </p:cNvCxnSpPr>
          <p:nvPr/>
        </p:nvCxnSpPr>
        <p:spPr>
          <a:xfrm flipV="1">
            <a:off x="5530318" y="4392789"/>
            <a:ext cx="5541" cy="1217887"/>
          </a:xfrm>
          <a:prstGeom prst="bentConnector3">
            <a:avLst>
              <a:gd name="adj1" fmla="val 12393503"/>
            </a:avLst>
          </a:prstGeom>
          <a:ln>
            <a:solidFill>
              <a:srgbClr val="F46F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30" idx="3"/>
            <a:endCxn id="15" idx="3"/>
          </p:cNvCxnSpPr>
          <p:nvPr/>
        </p:nvCxnSpPr>
        <p:spPr>
          <a:xfrm flipV="1">
            <a:off x="5530318" y="3166978"/>
            <a:ext cx="145333" cy="2443698"/>
          </a:xfrm>
          <a:prstGeom prst="bentConnector3">
            <a:avLst>
              <a:gd name="adj1" fmla="val 797495"/>
            </a:avLst>
          </a:prstGeom>
          <a:ln>
            <a:solidFill>
              <a:srgbClr val="F46F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부제목 2"/>
          <p:cNvSpPr txBox="1">
            <a:spLocks/>
          </p:cNvSpPr>
          <p:nvPr/>
        </p:nvSpPr>
        <p:spPr>
          <a:xfrm>
            <a:off x="1272277" y="736679"/>
            <a:ext cx="2680887" cy="2790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noProof="0" dirty="0" smtClean="0">
                <a:latin typeface="맑은 고딕" pitchFamily="50" charset="-127"/>
                <a:ea typeface="맑은 고딕" pitchFamily="50" charset="-127"/>
              </a:rPr>
              <a:t>XGT </a:t>
            </a:r>
            <a:r>
              <a:rPr lang="ko-KR" altLang="en-US" sz="1200" b="1" kern="0" noProof="0" dirty="0" smtClean="0">
                <a:latin typeface="맑은 고딕" pitchFamily="50" charset="-127"/>
                <a:ea typeface="맑은 고딕" pitchFamily="50" charset="-127"/>
              </a:rPr>
              <a:t>전용 프로토콜 작성 방법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201" y="1115736"/>
            <a:ext cx="2586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전용 프로토콜의 프레임 구조</a:t>
            </a:r>
            <a:endParaRPr lang="en-US" altLang="ko-KR" sz="1200" b="1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9201" y="2298551"/>
            <a:ext cx="3892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 . Header Format </a:t>
            </a: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1200" b="1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5"/>
          <p:cNvSpPr>
            <a:spLocks noChangeArrowheads="1"/>
          </p:cNvSpPr>
          <p:nvPr/>
        </p:nvSpPr>
        <p:spPr bwMode="auto">
          <a:xfrm>
            <a:off x="6999264" y="1216760"/>
            <a:ext cx="263051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 smtClean="0"/>
              <a:t>1. </a:t>
            </a:r>
            <a:r>
              <a:rPr lang="en-US" altLang="ko-KR" sz="1000" dirty="0"/>
              <a:t>EIP </a:t>
            </a:r>
            <a:r>
              <a:rPr lang="ko-KR" altLang="en-US" sz="1000" dirty="0"/>
              <a:t>채널 더블 </a:t>
            </a:r>
            <a:r>
              <a:rPr lang="ko-KR" altLang="en-US" sz="1000" dirty="0" smtClean="0"/>
              <a:t>클릭</a:t>
            </a: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 smtClean="0"/>
              <a:t>2. </a:t>
            </a:r>
            <a:r>
              <a:rPr lang="ko-KR" altLang="en-US" sz="1000" dirty="0" err="1"/>
              <a:t>비주기</a:t>
            </a:r>
            <a:r>
              <a:rPr lang="ko-KR" altLang="en-US" sz="1000" dirty="0"/>
              <a:t> 클라이언트 </a:t>
            </a:r>
            <a:r>
              <a:rPr lang="ko-KR" altLang="en-US" sz="1000" dirty="0" smtClean="0"/>
              <a:t>선택된 채널 확인</a:t>
            </a:r>
            <a:endParaRPr lang="en-US" altLang="ko-KR" sz="1000" dirty="0"/>
          </a:p>
        </p:txBody>
      </p:sp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452406" y="166916"/>
            <a:ext cx="7200000" cy="400110"/>
          </a:xfrm>
        </p:spPr>
        <p:txBody>
          <a:bodyPr/>
          <a:lstStyle/>
          <a:p>
            <a:r>
              <a:rPr lang="en-US" altLang="ko-KR" dirty="0"/>
              <a:t>Ethernet/IP </a:t>
            </a:r>
            <a:r>
              <a:rPr lang="ko-KR" altLang="en-US" dirty="0"/>
              <a:t>주기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447526" y="2893687"/>
            <a:ext cx="1296000" cy="324000"/>
          </a:xfrm>
          <a:prstGeom prst="rect">
            <a:avLst/>
          </a:prstGeom>
          <a:noFill/>
          <a:ln w="12700">
            <a:solidFill>
              <a:srgbClr val="F46F21"/>
            </a:solidFill>
            <a:prstDash val="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 dirty="0">
              <a:solidFill>
                <a:schemeClr val="l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1076325"/>
            <a:ext cx="6413068" cy="328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1272277" y="736679"/>
            <a:ext cx="2680887" cy="2790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P2P-EIP</a:t>
            </a:r>
            <a:r>
              <a:rPr kumimoji="1" lang="en-US" altLang="ko-KR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블록 작성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8" y="1259307"/>
            <a:ext cx="6496908" cy="261741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582562" y="4193353"/>
            <a:ext cx="3174798" cy="1883110"/>
            <a:chOff x="2034013" y="3861955"/>
            <a:chExt cx="4318762" cy="228946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013" y="3861955"/>
              <a:ext cx="4318762" cy="228946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4184098" y="4927347"/>
              <a:ext cx="980031" cy="1768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56990" y="4193353"/>
            <a:ext cx="3178942" cy="1883110"/>
            <a:chOff x="2040335" y="1201594"/>
            <a:chExt cx="4312440" cy="220662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0335" y="1201594"/>
              <a:ext cx="4312440" cy="220662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260304" y="2216484"/>
              <a:ext cx="927890" cy="1823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452406" y="166916"/>
            <a:ext cx="7200000" cy="400110"/>
          </a:xfrm>
        </p:spPr>
        <p:txBody>
          <a:bodyPr/>
          <a:lstStyle/>
          <a:p>
            <a:r>
              <a:rPr lang="en-US" altLang="ko-KR" dirty="0"/>
              <a:t>Ethernet/IP </a:t>
            </a:r>
            <a:r>
              <a:rPr lang="ko-KR" altLang="en-US" dirty="0"/>
              <a:t>주기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직사각형 5"/>
          <p:cNvSpPr>
            <a:spLocks noChangeArrowheads="1"/>
          </p:cNvSpPr>
          <p:nvPr/>
        </p:nvSpPr>
        <p:spPr bwMode="auto">
          <a:xfrm>
            <a:off x="6999263" y="1088570"/>
            <a:ext cx="2792437" cy="238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90488" lvl="0" indent="-90488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100" b="1" dirty="0">
                <a:solidFill>
                  <a:srgbClr val="00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EIP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블록 등록</a:t>
            </a:r>
            <a:endParaRPr lang="en-US" altLang="ko-KR" sz="1100" b="1" dirty="0">
              <a:solidFill>
                <a:srgbClr val="000000"/>
              </a:solidFill>
            </a:endParaRPr>
          </a:p>
          <a:p>
            <a:pPr marL="90488" lvl="0" indent="-90488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>
              <a:solidFill>
                <a:srgbClr val="000000"/>
              </a:solidFill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/>
              <a:t>1. EIP </a:t>
            </a:r>
            <a:r>
              <a:rPr lang="ko-KR" altLang="en-US" sz="1000" dirty="0"/>
              <a:t>블록 더블 클릭</a:t>
            </a:r>
            <a:r>
              <a:rPr lang="en-US" altLang="ko-KR" sz="1000" dirty="0"/>
              <a:t>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/>
              <a:t>2. </a:t>
            </a:r>
            <a:r>
              <a:rPr lang="ko-KR" altLang="en-US" sz="1000" dirty="0"/>
              <a:t>채널 </a:t>
            </a:r>
            <a:r>
              <a:rPr lang="en-US" altLang="ko-KR" sz="1000" dirty="0"/>
              <a:t>: EIP </a:t>
            </a:r>
            <a:r>
              <a:rPr lang="ko-KR" altLang="en-US" sz="1000" dirty="0"/>
              <a:t>채널의 설정 채널 선택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/>
              <a:t>3. </a:t>
            </a:r>
            <a:r>
              <a:rPr lang="en-US" altLang="ko-KR" sz="1000" dirty="0" smtClean="0"/>
              <a:t>I/O </a:t>
            </a:r>
            <a:r>
              <a:rPr lang="ko-KR" altLang="en-US" sz="1000" dirty="0" smtClean="0"/>
              <a:t>타입</a:t>
            </a:r>
            <a:r>
              <a:rPr lang="en-US" altLang="ko-KR" sz="1000" dirty="0" smtClean="0"/>
              <a:t>, 0</a:t>
            </a:r>
            <a:r>
              <a:rPr lang="ko-KR" altLang="en-US" sz="1000" dirty="0" smtClean="0"/>
              <a:t>번 선택</a:t>
            </a:r>
            <a:endParaRPr lang="ko-KR" altLang="en-US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/>
              <a:t>4. </a:t>
            </a:r>
            <a:r>
              <a:rPr lang="ko-KR" altLang="en-US" sz="1000" dirty="0" err="1"/>
              <a:t>파라미터</a:t>
            </a:r>
            <a:r>
              <a:rPr lang="ko-KR" altLang="en-US" sz="1000" dirty="0"/>
              <a:t> 항목은 </a:t>
            </a:r>
            <a:r>
              <a:rPr lang="en-US" altLang="ko-KR" sz="1000" dirty="0" smtClean="0"/>
              <a:t>S100 Ethernet </a:t>
            </a:r>
            <a:r>
              <a:rPr lang="ko-KR" altLang="en-US" sz="1000" dirty="0" smtClean="0"/>
              <a:t>옵션</a:t>
            </a:r>
            <a:endParaRPr lang="en-US" altLang="ko-KR" sz="10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/>
              <a:t> </a:t>
            </a:r>
            <a:r>
              <a:rPr lang="ko-KR" altLang="en-US" sz="1000" dirty="0" err="1" smtClean="0"/>
              <a:t>ㅁ</a:t>
            </a:r>
            <a:r>
              <a:rPr lang="en-US" altLang="ko-KR" sz="1000" dirty="0" smtClean="0"/>
              <a:t>[</a:t>
            </a:r>
            <a:r>
              <a:rPr lang="ko-KR" altLang="en-US" sz="1000" dirty="0" err="1" smtClean="0"/>
              <a:t>뉴얼에서</a:t>
            </a:r>
            <a:r>
              <a:rPr lang="ko-KR" altLang="en-US" sz="1000" dirty="0" smtClean="0"/>
              <a:t> 확인 가능</a:t>
            </a:r>
            <a:endParaRPr lang="en-US" altLang="ko-KR" sz="10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/>
              <a:t>5</a:t>
            </a:r>
            <a:r>
              <a:rPr lang="en-US" altLang="ko-KR" sz="1000" dirty="0" smtClean="0"/>
              <a:t>. </a:t>
            </a:r>
            <a:r>
              <a:rPr lang="ko-KR" altLang="en-US" sz="1000" dirty="0"/>
              <a:t>태그 설정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다음 페이지 </a:t>
            </a:r>
            <a:r>
              <a:rPr lang="ko-KR" altLang="en-US" sz="1000" dirty="0"/>
              <a:t>참고</a:t>
            </a:r>
          </a:p>
          <a:p>
            <a:pPr marL="90487"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altLang="ko-KR" sz="1000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altLang="ko-KR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4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0" y="1523998"/>
            <a:ext cx="2589499" cy="47105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755" y="2744354"/>
            <a:ext cx="5031452" cy="2714336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1272277" y="736679"/>
            <a:ext cx="2680887" cy="279087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EtherNet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/IP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설정 방법</a:t>
            </a:r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52406" y="166916"/>
            <a:ext cx="7200000" cy="400110"/>
          </a:xfrm>
        </p:spPr>
        <p:txBody>
          <a:bodyPr/>
          <a:lstStyle/>
          <a:p>
            <a:r>
              <a:rPr lang="en-US" altLang="ko-KR" dirty="0"/>
              <a:t>Ethernet/IP </a:t>
            </a:r>
            <a:r>
              <a:rPr lang="ko-KR" altLang="en-US" dirty="0"/>
              <a:t>주기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39271" y="1149931"/>
            <a:ext cx="2539612" cy="168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lvl="0" indent="-90488" latinLnBrk="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EIP </a:t>
            </a:r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 등록</a:t>
            </a:r>
            <a:endParaRPr lang="en-US" altLang="ko-KR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kumimoji="0"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0" lang="en-US" altLang="ko-KR" sz="10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EtherNet</a:t>
            </a:r>
            <a:r>
              <a: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/IP </a:t>
            </a:r>
            <a:r>
              <a:rPr kumimoji="0"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태그 </a:t>
            </a:r>
            <a:r>
              <a:rPr kumimoji="0"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 선택</a:t>
            </a:r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 추가 </a:t>
            </a:r>
            <a:r>
              <a: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태그로 사용할 변수 </a:t>
            </a:r>
            <a:r>
              <a:rPr kumimoji="0"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en-US" altLang="ko-KR" sz="1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어레이</a:t>
            </a:r>
            <a:r>
              <a:rPr kumimoji="0"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0"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바이트 타입으로 선택</a:t>
            </a:r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10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795" y="5535538"/>
            <a:ext cx="820199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4294967295"/>
          </p:nvPr>
        </p:nvSpPr>
        <p:spPr>
          <a:xfrm>
            <a:off x="1317172" y="727077"/>
            <a:ext cx="4331598" cy="361493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H/W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구성을 확인 한 후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케이블 결선 합니다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0" name="직사각형 5"/>
          <p:cNvSpPr>
            <a:spLocks noChangeArrowheads="1"/>
          </p:cNvSpPr>
          <p:nvPr/>
        </p:nvSpPr>
        <p:spPr bwMode="auto">
          <a:xfrm>
            <a:off x="6999263" y="1088570"/>
            <a:ext cx="2792437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100" b="1" dirty="0" smtClean="0">
                <a:solidFill>
                  <a:srgbClr val="000000"/>
                </a:solidFill>
              </a:rPr>
              <a:t>1. PLC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와 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S100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간 </a:t>
            </a:r>
            <a:r>
              <a:rPr lang="ko-KR" altLang="en-US" sz="1100" b="1" dirty="0">
                <a:solidFill>
                  <a:srgbClr val="000000"/>
                </a:solidFill>
              </a:rPr>
              <a:t>통신 시스템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구성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dirty="0" smtClean="0">
                <a:solidFill>
                  <a:srgbClr val="000000"/>
                </a:solidFill>
              </a:rPr>
              <a:t>•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 PLC </a:t>
            </a:r>
            <a:r>
              <a:rPr lang="en-US" altLang="ko-KR" sz="1000" dirty="0">
                <a:solidFill>
                  <a:srgbClr val="000000"/>
                </a:solidFill>
              </a:rPr>
              <a:t>: </a:t>
            </a:r>
            <a:r>
              <a:rPr lang="en-US" altLang="ko-KR" sz="1000" dirty="0" smtClean="0">
                <a:solidFill>
                  <a:srgbClr val="000000"/>
                </a:solidFill>
              </a:rPr>
              <a:t>Ethernet/IP</a:t>
            </a:r>
            <a:r>
              <a:rPr lang="ko-KR" altLang="en-US" sz="1000" dirty="0" smtClean="0">
                <a:solidFill>
                  <a:srgbClr val="000000"/>
                </a:solidFill>
              </a:rPr>
              <a:t> </a:t>
            </a:r>
            <a:r>
              <a:rPr lang="ko-KR" altLang="en-US" sz="1000" dirty="0">
                <a:solidFill>
                  <a:srgbClr val="000000"/>
                </a:solidFill>
              </a:rPr>
              <a:t>통신 모듈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dirty="0">
                <a:solidFill>
                  <a:srgbClr val="000000"/>
                </a:solidFill>
              </a:rPr>
              <a:t>             </a:t>
            </a:r>
            <a:r>
              <a:rPr lang="en-US" altLang="ko-KR" sz="1000" dirty="0" smtClean="0">
                <a:solidFill>
                  <a:srgbClr val="000000"/>
                </a:solidFill>
              </a:rPr>
              <a:t>XGL-EIPT </a:t>
            </a:r>
            <a:r>
              <a:rPr lang="en-US" altLang="ko-KR" sz="1000" dirty="0">
                <a:solidFill>
                  <a:srgbClr val="000000"/>
                </a:solidFill>
              </a:rPr>
              <a:t>(XGT </a:t>
            </a:r>
            <a:r>
              <a:rPr lang="ko-KR" altLang="en-US" sz="1000" dirty="0">
                <a:solidFill>
                  <a:srgbClr val="000000"/>
                </a:solidFill>
              </a:rPr>
              <a:t>시리즈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dirty="0">
                <a:solidFill>
                  <a:srgbClr val="000000"/>
                </a:solidFill>
              </a:rPr>
              <a:t>             </a:t>
            </a:r>
            <a:r>
              <a:rPr lang="en-US" altLang="ko-KR" sz="1000" dirty="0" smtClean="0">
                <a:solidFill>
                  <a:srgbClr val="000000"/>
                </a:solidFill>
              </a:rPr>
              <a:t>XBL-EIPT </a:t>
            </a:r>
            <a:r>
              <a:rPr lang="en-US" altLang="ko-KR" sz="1000" dirty="0">
                <a:solidFill>
                  <a:srgbClr val="000000"/>
                </a:solidFill>
              </a:rPr>
              <a:t>(XGB </a:t>
            </a:r>
            <a:r>
              <a:rPr lang="ko-KR" altLang="en-US" sz="1000" dirty="0">
                <a:solidFill>
                  <a:srgbClr val="000000"/>
                </a:solidFill>
              </a:rPr>
              <a:t>시리즈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dirty="0" smtClean="0">
                <a:solidFill>
                  <a:srgbClr val="000000"/>
                </a:solidFill>
              </a:rPr>
              <a:t>•</a:t>
            </a:r>
            <a:r>
              <a:rPr lang="en-US" altLang="ko-KR" sz="1000" b="1" dirty="0" smtClean="0"/>
              <a:t> S100 </a:t>
            </a:r>
            <a:r>
              <a:rPr lang="en-US" altLang="ko-KR" sz="1000" dirty="0" smtClean="0">
                <a:solidFill>
                  <a:srgbClr val="000000"/>
                </a:solidFill>
              </a:rPr>
              <a:t>: </a:t>
            </a:r>
            <a:r>
              <a:rPr lang="en-US" altLang="ko-KR" sz="1000" dirty="0" err="1" smtClean="0">
                <a:solidFill>
                  <a:srgbClr val="000000"/>
                </a:solidFill>
              </a:rPr>
              <a:t>Enernet</a:t>
            </a:r>
            <a:r>
              <a:rPr lang="en-US" altLang="ko-KR" sz="1000" dirty="0" smtClean="0">
                <a:solidFill>
                  <a:srgbClr val="000000"/>
                </a:solidFill>
              </a:rPr>
              <a:t> I/P </a:t>
            </a:r>
            <a:r>
              <a:rPr lang="ko-KR" altLang="en-US" sz="1000" dirty="0" smtClean="0">
                <a:solidFill>
                  <a:srgbClr val="000000"/>
                </a:solidFill>
              </a:rPr>
              <a:t>옵션 모듈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100" b="1" dirty="0" smtClean="0">
                <a:solidFill>
                  <a:srgbClr val="000000"/>
                </a:solidFill>
              </a:rPr>
              <a:t>2.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케이블 결선</a:t>
            </a:r>
            <a:endParaRPr lang="en-US" altLang="ko-KR" sz="1100" b="1" dirty="0">
              <a:solidFill>
                <a:srgbClr val="000000"/>
              </a:solidFill>
            </a:endParaRPr>
          </a:p>
          <a:p>
            <a:pPr marL="90488" lvl="0" indent="-90488" latinLnBrk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000" b="1" dirty="0">
                <a:solidFill>
                  <a:srgbClr val="000000"/>
                </a:solidFill>
              </a:rPr>
              <a:t>네트워크 연결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525" indent="0" latinLnBrk="0">
              <a:lnSpc>
                <a:spcPct val="150000"/>
              </a:lnSpc>
              <a:spcBef>
                <a:spcPts val="0"/>
              </a:spcBef>
              <a:buFont typeface="+mj-lt"/>
              <a:buNone/>
            </a:pPr>
            <a:r>
              <a:rPr lang="en-US" altLang="ko-KR" sz="1000" dirty="0"/>
              <a:t>PC</a:t>
            </a:r>
            <a:r>
              <a:rPr lang="ko-KR" altLang="en-US" sz="1000" dirty="0"/>
              <a:t>와 </a:t>
            </a:r>
            <a:r>
              <a:rPr lang="en-US" altLang="ko-KR" sz="1000" dirty="0" smtClean="0"/>
              <a:t>PLC</a:t>
            </a:r>
            <a:r>
              <a:rPr lang="ko-KR" altLang="en-US" sz="1000" dirty="0" smtClean="0"/>
              <a:t>가 허브에 </a:t>
            </a:r>
            <a:r>
              <a:rPr lang="ko-KR" altLang="en-US" sz="1000" dirty="0"/>
              <a:t>연결되어 있는 경우에는 </a:t>
            </a:r>
            <a:r>
              <a:rPr lang="en-US" altLang="ko-KR" sz="1000" dirty="0">
                <a:solidFill>
                  <a:srgbClr val="FF0000"/>
                </a:solidFill>
              </a:rPr>
              <a:t>Direct </a:t>
            </a:r>
            <a:r>
              <a:rPr lang="ko-KR" altLang="en-US" sz="1000" dirty="0">
                <a:solidFill>
                  <a:srgbClr val="FF0000"/>
                </a:solidFill>
              </a:rPr>
              <a:t>케이블</a:t>
            </a:r>
            <a:r>
              <a:rPr lang="ko-KR" altLang="en-US" sz="1000" dirty="0"/>
              <a:t>을 사용한다</a:t>
            </a:r>
            <a:r>
              <a:rPr lang="en-US" altLang="ko-KR" sz="1000" dirty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ko-KR" sz="1000" dirty="0" smtClean="0">
              <a:solidFill>
                <a:srgbClr val="000000"/>
              </a:solidFill>
            </a:endParaRPr>
          </a:p>
          <a:p>
            <a:pPr marL="90488" lvl="0" indent="-90488" latinLnBrk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1:1 </a:t>
            </a:r>
            <a:r>
              <a:rPr lang="ko-KR" altLang="en-US" sz="1000" b="1" dirty="0">
                <a:solidFill>
                  <a:srgbClr val="000000"/>
                </a:solidFill>
              </a:rPr>
              <a:t>연결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525" lvl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/>
              <a:t>PC</a:t>
            </a:r>
            <a:r>
              <a:rPr lang="ko-KR" altLang="en-US" sz="1000" dirty="0"/>
              <a:t>와 </a:t>
            </a:r>
            <a:r>
              <a:rPr lang="en-US" altLang="ko-KR" sz="1000" dirty="0" smtClean="0"/>
              <a:t>PLC</a:t>
            </a:r>
            <a:r>
              <a:rPr lang="ko-KR" altLang="en-US" sz="1000" dirty="0" smtClean="0"/>
              <a:t>가 네트워크에 </a:t>
            </a:r>
            <a:r>
              <a:rPr lang="ko-KR" altLang="en-US" sz="1000" dirty="0"/>
              <a:t>연결되어 있지 않은 상태</a:t>
            </a:r>
            <a:r>
              <a:rPr lang="en-US" altLang="ko-KR" sz="1000" dirty="0"/>
              <a:t>, </a:t>
            </a:r>
            <a:r>
              <a:rPr lang="ko-KR" altLang="en-US" sz="1000" dirty="0"/>
              <a:t>즉 </a:t>
            </a:r>
            <a:r>
              <a:rPr lang="en-US" altLang="ko-KR" sz="1000" dirty="0"/>
              <a:t>1:1</a:t>
            </a:r>
            <a:r>
              <a:rPr lang="ko-KR" altLang="en-US" sz="1000" dirty="0"/>
              <a:t>로 연결되어 있을 시 </a:t>
            </a:r>
            <a:endParaRPr lang="en-US" altLang="ko-KR" sz="1000" dirty="0" smtClean="0"/>
          </a:p>
          <a:p>
            <a:pPr marL="9525" lvl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 smtClean="0">
                <a:solidFill>
                  <a:srgbClr val="FF0000"/>
                </a:solidFill>
              </a:rPr>
              <a:t>Cross </a:t>
            </a:r>
            <a:r>
              <a:rPr lang="ko-KR" altLang="en-US" sz="1000" dirty="0">
                <a:solidFill>
                  <a:srgbClr val="FF0000"/>
                </a:solidFill>
              </a:rPr>
              <a:t>케이블</a:t>
            </a:r>
            <a:r>
              <a:rPr lang="ko-KR" altLang="en-US" sz="1000" dirty="0"/>
              <a:t>을 사용한다</a:t>
            </a:r>
            <a:r>
              <a:rPr lang="en-US" altLang="ko-KR" sz="1000" dirty="0"/>
              <a:t>.</a:t>
            </a:r>
            <a:endParaRPr lang="en-US" altLang="ko-KR" sz="1000" b="1" dirty="0"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ko-KR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4" name="제목 2"/>
          <p:cNvSpPr txBox="1">
            <a:spLocks/>
          </p:cNvSpPr>
          <p:nvPr/>
        </p:nvSpPr>
        <p:spPr>
          <a:xfrm>
            <a:off x="4368719" y="259249"/>
            <a:ext cx="5143536" cy="307777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algn="r"/>
            <a:r>
              <a:rPr lang="ko-KR" altLang="en-US" sz="1400" kern="0" dirty="0" smtClean="0">
                <a:solidFill>
                  <a:srgbClr val="F46F21"/>
                </a:solidFill>
              </a:rPr>
              <a:t>시스템 구성 방법</a:t>
            </a:r>
            <a:endParaRPr lang="ko-KR" altLang="en-US" sz="1400" kern="0" dirty="0">
              <a:solidFill>
                <a:srgbClr val="F46F21"/>
              </a:solidFill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452406" y="166916"/>
            <a:ext cx="7200000" cy="400110"/>
          </a:xfrm>
        </p:spPr>
        <p:txBody>
          <a:bodyPr/>
          <a:lstStyle/>
          <a:p>
            <a:r>
              <a:rPr lang="en-US" altLang="ko-KR" dirty="0" smtClean="0"/>
              <a:t>Ethernet </a:t>
            </a:r>
            <a:r>
              <a:rPr lang="ko-KR" altLang="en-US" dirty="0" smtClean="0"/>
              <a:t>전용 프로토콜 통신 방법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46081" y="1260496"/>
            <a:ext cx="1736407" cy="276999"/>
          </a:xfrm>
          <a:prstGeom prst="rect">
            <a:avLst/>
          </a:prstGeom>
          <a:noFill/>
          <a:ln w="9525">
            <a:solidFill>
              <a:srgbClr val="F46F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 dirty="0" smtClean="0"/>
              <a:t>MASTER PLC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472328" y="2629846"/>
            <a:ext cx="178923" cy="86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997792" y="1234395"/>
            <a:ext cx="1342343" cy="276999"/>
          </a:xfrm>
          <a:prstGeom prst="rect">
            <a:avLst/>
          </a:prstGeom>
          <a:noFill/>
          <a:ln w="9525">
            <a:solidFill>
              <a:srgbClr val="F46F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 dirty="0" smtClean="0"/>
              <a:t>S100 </a:t>
            </a:r>
            <a:r>
              <a:rPr lang="en-US" altLang="ko-KR" sz="1200" b="1" dirty="0" smtClean="0"/>
              <a:t>INV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03605" y="6004373"/>
            <a:ext cx="29084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000" b="1" kern="0" baseline="30000" dirty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Ethernet Port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번호</a:t>
            </a:r>
          </a:p>
        </p:txBody>
      </p:sp>
      <p:cxnSp>
        <p:nvCxnSpPr>
          <p:cNvPr id="36" name="꺾인 연결선 35"/>
          <p:cNvCxnSpPr/>
          <p:nvPr/>
        </p:nvCxnSpPr>
        <p:spPr>
          <a:xfrm rot="10800000" flipV="1">
            <a:off x="2256697" y="2259076"/>
            <a:ext cx="2452548" cy="5179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719" y="1657219"/>
            <a:ext cx="1371862" cy="1896397"/>
          </a:xfrm>
          <a:prstGeom prst="rect">
            <a:avLst/>
          </a:prstGeom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200462" y="3744899"/>
            <a:ext cx="29370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buNone/>
            </a:pPr>
            <a:r>
              <a:rPr lang="en-US" altLang="ko-KR" sz="1200" b="0" dirty="0" smtClean="0"/>
              <a:t>&lt; </a:t>
            </a:r>
            <a:r>
              <a:rPr lang="en-US" altLang="ko-KR" sz="1200" b="0" dirty="0" smtClean="0"/>
              <a:t>S100</a:t>
            </a:r>
            <a:r>
              <a:rPr lang="en-US" altLang="ko-KR" sz="1200" b="0" dirty="0" smtClean="0"/>
              <a:t> </a:t>
            </a:r>
            <a:r>
              <a:rPr lang="en-US" altLang="ko-KR" sz="1200" b="0" dirty="0" smtClean="0"/>
              <a:t>: Ethernet </a:t>
            </a:r>
            <a:r>
              <a:rPr lang="ko-KR" altLang="en-US" sz="1200" b="0" dirty="0" smtClean="0"/>
              <a:t>옵션모듈</a:t>
            </a:r>
            <a:r>
              <a:rPr lang="en-US" altLang="ko-KR" sz="1200" b="0" dirty="0" smtClean="0"/>
              <a:t>, Keypad&gt;</a:t>
            </a:r>
          </a:p>
        </p:txBody>
      </p:sp>
      <p:pic>
        <p:nvPicPr>
          <p:cNvPr id="19" name="Picture 4" descr="D:\ethernet ip 비주기 통신\키패드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3601" r="7745"/>
          <a:stretch/>
        </p:blipFill>
        <p:spPr bwMode="auto">
          <a:xfrm rot="5400000">
            <a:off x="5561937" y="2095821"/>
            <a:ext cx="1518558" cy="92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30779" y="3798575"/>
            <a:ext cx="26357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en-US" altLang="ko-KR" sz="1200" b="0" dirty="0" smtClean="0"/>
              <a:t>&lt; PLC : XGK-CPUH, XGL-EIPT&gt;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08" y="1657219"/>
            <a:ext cx="1879289" cy="203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D:\ethernet ip 비주기 통신\키패드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3601" r="7745"/>
          <a:stretch/>
        </p:blipFill>
        <p:spPr bwMode="auto">
          <a:xfrm rot="5400000">
            <a:off x="1729782" y="2397815"/>
            <a:ext cx="3916219" cy="238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69" y="2171733"/>
            <a:ext cx="1851044" cy="96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4294967295"/>
          </p:nvPr>
        </p:nvSpPr>
        <p:spPr>
          <a:xfrm>
            <a:off x="1317172" y="727077"/>
            <a:ext cx="4331598" cy="361493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INV S100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 설정 방법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5"/>
          <p:cNvSpPr>
            <a:spLocks noChangeArrowheads="1"/>
          </p:cNvSpPr>
          <p:nvPr/>
        </p:nvSpPr>
        <p:spPr bwMode="auto">
          <a:xfrm>
            <a:off x="6999263" y="1088570"/>
            <a:ext cx="2792437" cy="464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90488" lvl="0" indent="-90488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100" b="1" dirty="0" smtClean="0">
                <a:solidFill>
                  <a:srgbClr val="000000"/>
                </a:solidFill>
              </a:rPr>
              <a:t>S100 </a:t>
            </a:r>
            <a:r>
              <a:rPr lang="en-US" altLang="ko-KR" sz="1100" b="1" dirty="0">
                <a:solidFill>
                  <a:srgbClr val="000000"/>
                </a:solidFill>
              </a:rPr>
              <a:t>IP </a:t>
            </a:r>
            <a:r>
              <a:rPr lang="ko-KR" altLang="en-US" sz="1100" b="1" dirty="0">
                <a:solidFill>
                  <a:srgbClr val="000000"/>
                </a:solidFill>
              </a:rPr>
              <a:t>설정 단계</a:t>
            </a:r>
            <a:endParaRPr lang="en-US" altLang="ko-KR" sz="1100" b="1" dirty="0">
              <a:solidFill>
                <a:srgbClr val="000000"/>
              </a:solidFill>
            </a:endParaRPr>
          </a:p>
          <a:p>
            <a:pPr marL="90488" lvl="0" indent="-90488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>
              <a:solidFill>
                <a:srgbClr val="000000"/>
              </a:solidFill>
            </a:endParaRPr>
          </a:p>
          <a:p>
            <a:pPr marL="90487" lvl="0" latinLnBrk="0">
              <a:lnSpc>
                <a:spcPts val="5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</a:rPr>
              <a:t>1. </a:t>
            </a:r>
            <a:r>
              <a:rPr lang="en-US" altLang="ko-KR" sz="1000" b="1" dirty="0" smtClean="0"/>
              <a:t>MODE </a:t>
            </a:r>
            <a:r>
              <a:rPr lang="ko-KR" altLang="en-US" sz="1000" b="1" dirty="0"/>
              <a:t>키를 눌러서 </a:t>
            </a:r>
            <a:r>
              <a:rPr lang="en-US" altLang="ko-KR" sz="1000" b="1" dirty="0"/>
              <a:t>PAR</a:t>
            </a:r>
            <a:r>
              <a:rPr lang="ko-KR" altLang="en-US" sz="1000" b="1" dirty="0"/>
              <a:t>로 </a:t>
            </a:r>
            <a:r>
              <a:rPr lang="ko-KR" altLang="en-US" sz="1000" b="1" dirty="0" smtClean="0"/>
              <a:t>이동</a:t>
            </a:r>
            <a:endParaRPr lang="en-US" altLang="ko-KR" sz="1000" b="1" dirty="0" smtClean="0"/>
          </a:p>
          <a:p>
            <a:pPr marL="90487" lvl="0" latinLnBrk="0">
              <a:lnSpc>
                <a:spcPts val="5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sym typeface="Wingdings" pitchFamily="2" charset="2"/>
              </a:rPr>
              <a:t>   </a:t>
            </a:r>
          </a:p>
          <a:p>
            <a:pPr marL="90487" lvl="0" latinLnBrk="0">
              <a:lnSpc>
                <a:spcPts val="5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sym typeface="Wingdings" pitchFamily="2" charset="2"/>
              </a:rPr>
              <a:t>2. </a:t>
            </a:r>
            <a:r>
              <a:rPr lang="ko-KR" altLang="en-US" sz="1000" b="1" dirty="0"/>
              <a:t>좌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우 방향키를 눌러서 </a:t>
            </a:r>
            <a:r>
              <a:rPr lang="en-US" altLang="ko-KR" sz="1000" b="1" dirty="0"/>
              <a:t>COM</a:t>
            </a:r>
            <a:r>
              <a:rPr lang="ko-KR" altLang="en-US" sz="1000" b="1" dirty="0"/>
              <a:t>으로 </a:t>
            </a:r>
            <a:r>
              <a:rPr lang="ko-KR" altLang="en-US" sz="1000" b="1" dirty="0" smtClean="0"/>
              <a:t>이동</a:t>
            </a:r>
            <a:endParaRPr lang="en-US" altLang="ko-KR" sz="1000" b="1" dirty="0" smtClean="0"/>
          </a:p>
          <a:p>
            <a:pPr marL="90487" lvl="0" latinLnBrk="0">
              <a:lnSpc>
                <a:spcPts val="500"/>
              </a:lnSpc>
              <a:spcBef>
                <a:spcPts val="600"/>
              </a:spcBef>
              <a:buNone/>
              <a:defRPr/>
            </a:pPr>
            <a:endParaRPr lang="en-US" altLang="ko-KR" sz="1000" b="1" dirty="0" smtClean="0"/>
          </a:p>
          <a:p>
            <a:pPr marL="9525" indent="0" latinLnBrk="0">
              <a:lnSpc>
                <a:spcPts val="500"/>
              </a:lnSpc>
              <a:spcBef>
                <a:spcPts val="600"/>
              </a:spcBef>
              <a:buFont typeface="+mj-lt"/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sym typeface="Wingdings" pitchFamily="2" charset="2"/>
              </a:rPr>
              <a:t>  3. </a:t>
            </a:r>
            <a:r>
              <a:rPr lang="ko-KR" altLang="en-US" sz="1000" b="1" dirty="0"/>
              <a:t>상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하 방향키를 눌러서 </a:t>
            </a:r>
            <a:r>
              <a:rPr lang="en-US" altLang="ko-KR" sz="1000" b="1" dirty="0"/>
              <a:t>10~15</a:t>
            </a:r>
            <a:r>
              <a:rPr lang="ko-KR" altLang="en-US" sz="1000" b="1" dirty="0" smtClean="0"/>
              <a:t>번 이동</a:t>
            </a:r>
            <a:endParaRPr lang="en-US" altLang="ko-KR" sz="1000" b="1" dirty="0"/>
          </a:p>
          <a:p>
            <a:pPr marL="9525" indent="0" latinLnBrk="0">
              <a:lnSpc>
                <a:spcPts val="1000"/>
              </a:lnSpc>
              <a:buFont typeface="+mj-lt"/>
              <a:buNone/>
            </a:pPr>
            <a:r>
              <a:rPr lang="en-US" altLang="ko-KR" sz="1000" u="sng" dirty="0" smtClean="0"/>
              <a:t>[IP </a:t>
            </a:r>
            <a:r>
              <a:rPr lang="ko-KR" altLang="en-US" sz="1000" u="sng" dirty="0" smtClean="0"/>
              <a:t>설정 예</a:t>
            </a:r>
            <a:r>
              <a:rPr lang="en-US" altLang="ko-KR" sz="1000" u="sng" dirty="0"/>
              <a:t>]</a:t>
            </a:r>
            <a:endParaRPr lang="en-US" altLang="ko-KR" sz="1000" u="sng" dirty="0" smtClean="0"/>
          </a:p>
          <a:p>
            <a:pPr marL="9525" indent="0" latinLnBrk="0">
              <a:lnSpc>
                <a:spcPts val="500"/>
              </a:lnSpc>
              <a:buFont typeface="+mj-lt"/>
              <a:buNone/>
            </a:pPr>
            <a:endParaRPr lang="en-US" altLang="ko-KR" sz="1000" dirty="0"/>
          </a:p>
          <a:p>
            <a:pPr marL="9525" indent="0" latinLnBrk="0">
              <a:lnSpc>
                <a:spcPts val="500"/>
              </a:lnSpc>
              <a:buFont typeface="+mj-lt"/>
              <a:buNone/>
            </a:pPr>
            <a:endParaRPr lang="en-US" altLang="ko-KR" sz="1000" dirty="0" smtClean="0"/>
          </a:p>
          <a:p>
            <a:pPr marL="9525" indent="0" latinLnBrk="0">
              <a:lnSpc>
                <a:spcPts val="500"/>
              </a:lnSpc>
              <a:buFont typeface="+mj-lt"/>
              <a:buNone/>
            </a:pPr>
            <a:endParaRPr lang="en-US" altLang="ko-KR" sz="1000" dirty="0"/>
          </a:p>
          <a:p>
            <a:pPr marL="9525" indent="0" latinLnBrk="0">
              <a:lnSpc>
                <a:spcPts val="500"/>
              </a:lnSpc>
              <a:buFont typeface="+mj-lt"/>
              <a:buNone/>
            </a:pPr>
            <a:endParaRPr lang="en-US" altLang="ko-KR" sz="1000" dirty="0" smtClean="0"/>
          </a:p>
          <a:p>
            <a:pPr marL="9525" indent="0" latinLnBrk="0">
              <a:lnSpc>
                <a:spcPts val="500"/>
              </a:lnSpc>
              <a:buFont typeface="+mj-lt"/>
              <a:buNone/>
            </a:pPr>
            <a:endParaRPr lang="en-US" altLang="ko-KR" sz="1000" dirty="0" smtClean="0"/>
          </a:p>
          <a:p>
            <a:pPr marL="9525" indent="0" latinLnBrk="0">
              <a:lnSpc>
                <a:spcPts val="500"/>
              </a:lnSpc>
              <a:buFont typeface="+mj-lt"/>
              <a:buNone/>
            </a:pPr>
            <a:endParaRPr lang="en-US" altLang="ko-KR" sz="1000" dirty="0"/>
          </a:p>
          <a:p>
            <a:pPr marL="9525" indent="0" latinLnBrk="0">
              <a:lnSpc>
                <a:spcPts val="500"/>
              </a:lnSpc>
              <a:buFont typeface="+mj-lt"/>
              <a:buNone/>
            </a:pPr>
            <a:r>
              <a:rPr lang="en-US" altLang="ko-KR" sz="1000" dirty="0" smtClean="0"/>
              <a:t>* IP </a:t>
            </a:r>
            <a:r>
              <a:rPr lang="ko-KR" altLang="en-US" sz="1000" dirty="0"/>
              <a:t>설정은 </a:t>
            </a:r>
            <a:r>
              <a:rPr lang="en-US" altLang="ko-KR" sz="1000" dirty="0"/>
              <a:t>16</a:t>
            </a:r>
            <a:r>
              <a:rPr lang="ko-KR" altLang="en-US" sz="1000" dirty="0"/>
              <a:t>진수로 입력을 함</a:t>
            </a:r>
            <a:r>
              <a:rPr lang="en-US" altLang="ko-KR" sz="1000" dirty="0"/>
              <a:t>. </a:t>
            </a:r>
          </a:p>
          <a:p>
            <a:pPr marL="9525" indent="0" latinLnBrk="0">
              <a:lnSpc>
                <a:spcPts val="500"/>
              </a:lnSpc>
              <a:buFont typeface="+mj-lt"/>
              <a:buNone/>
            </a:pPr>
            <a:r>
              <a:rPr lang="en-US" altLang="ko-KR" sz="1000" dirty="0" smtClean="0"/>
              <a:t>  [10</a:t>
            </a:r>
            <a:r>
              <a:rPr lang="ko-KR" altLang="en-US" sz="1000" dirty="0"/>
              <a:t>진수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255 </a:t>
            </a:r>
            <a:r>
              <a:rPr lang="en-US" altLang="ko-KR" sz="1000" dirty="0"/>
              <a:t>→ 16</a:t>
            </a:r>
            <a:r>
              <a:rPr lang="ko-KR" altLang="en-US" sz="1000" dirty="0"/>
              <a:t>진수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FF]</a:t>
            </a:r>
            <a:endParaRPr lang="en-US" altLang="ko-KR" sz="1000" dirty="0"/>
          </a:p>
          <a:p>
            <a:pPr marL="9525" indent="0" latinLnBrk="0">
              <a:lnSpc>
                <a:spcPts val="500"/>
              </a:lnSpc>
              <a:buFont typeface="+mj-lt"/>
              <a:buNone/>
            </a:pPr>
            <a:r>
              <a:rPr lang="en-US" altLang="ko-KR" sz="1000" dirty="0" smtClean="0"/>
              <a:t>10</a:t>
            </a:r>
            <a:r>
              <a:rPr lang="ko-KR" altLang="en-US" sz="1000" dirty="0"/>
              <a:t>번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0xC0A8 (192.168)</a:t>
            </a:r>
            <a:endParaRPr lang="en-US" altLang="ko-KR" sz="1000" dirty="0"/>
          </a:p>
          <a:p>
            <a:pPr marL="9525" indent="0" latinLnBrk="0">
              <a:lnSpc>
                <a:spcPts val="500"/>
              </a:lnSpc>
              <a:buFont typeface="+mj-lt"/>
              <a:buNone/>
            </a:pPr>
            <a:r>
              <a:rPr lang="en-US" altLang="ko-KR" sz="1000" dirty="0"/>
              <a:t>11</a:t>
            </a:r>
            <a:r>
              <a:rPr lang="ko-KR" altLang="en-US" sz="1000" dirty="0"/>
              <a:t>번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0x0102 (1.2)</a:t>
            </a:r>
            <a:endParaRPr lang="en-US" altLang="ko-KR" sz="1000" dirty="0"/>
          </a:p>
          <a:p>
            <a:pPr marL="9525" indent="0" latinLnBrk="0">
              <a:lnSpc>
                <a:spcPts val="500"/>
              </a:lnSpc>
              <a:buFont typeface="+mj-lt"/>
              <a:buNone/>
            </a:pPr>
            <a:r>
              <a:rPr lang="en-US" altLang="ko-KR" sz="1000" dirty="0"/>
              <a:t>12</a:t>
            </a:r>
            <a:r>
              <a:rPr lang="ko-KR" altLang="en-US" sz="1000" dirty="0"/>
              <a:t>번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0xFFFF (</a:t>
            </a:r>
            <a:r>
              <a:rPr lang="en-US" altLang="ko-KR" sz="1000" dirty="0"/>
              <a:t>255.255)</a:t>
            </a:r>
          </a:p>
          <a:p>
            <a:pPr marL="9525" indent="0" latinLnBrk="0">
              <a:lnSpc>
                <a:spcPts val="500"/>
              </a:lnSpc>
              <a:buFont typeface="+mj-lt"/>
              <a:buNone/>
            </a:pPr>
            <a:r>
              <a:rPr lang="en-US" altLang="ko-KR" sz="1000" dirty="0"/>
              <a:t>13</a:t>
            </a:r>
            <a:r>
              <a:rPr lang="ko-KR" altLang="en-US" sz="1000" dirty="0"/>
              <a:t>번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0xFF00 (255.0)</a:t>
            </a:r>
            <a:endParaRPr lang="en-US" altLang="ko-KR" sz="1000" dirty="0"/>
          </a:p>
          <a:p>
            <a:pPr marL="9525" indent="0" latinLnBrk="0">
              <a:lnSpc>
                <a:spcPts val="500"/>
              </a:lnSpc>
              <a:buFont typeface="+mj-lt"/>
              <a:buNone/>
            </a:pPr>
            <a:r>
              <a:rPr lang="en-US" altLang="ko-KR" sz="1000" dirty="0"/>
              <a:t>14</a:t>
            </a:r>
            <a:r>
              <a:rPr lang="ko-KR" altLang="en-US" sz="1000" dirty="0"/>
              <a:t>번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0xC0A8 (192.168)</a:t>
            </a:r>
            <a:endParaRPr lang="en-US" altLang="ko-KR" sz="1000" dirty="0"/>
          </a:p>
          <a:p>
            <a:pPr marL="9525" indent="0" latinLnBrk="0">
              <a:lnSpc>
                <a:spcPts val="500"/>
              </a:lnSpc>
              <a:buFont typeface="+mj-lt"/>
              <a:buNone/>
            </a:pPr>
            <a:r>
              <a:rPr lang="en-US" altLang="ko-KR" sz="1000" dirty="0" smtClean="0"/>
              <a:t>15</a:t>
            </a:r>
            <a:r>
              <a:rPr lang="ko-KR" altLang="en-US" sz="1000" dirty="0"/>
              <a:t>번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0x0101 (1.1)</a:t>
            </a:r>
            <a:endParaRPr lang="en-US" altLang="ko-KR" sz="1000" dirty="0"/>
          </a:p>
          <a:p>
            <a:pPr marL="9525" indent="0" latinLnBrk="0">
              <a:lnSpc>
                <a:spcPts val="500"/>
              </a:lnSpc>
              <a:buFont typeface="+mj-lt"/>
              <a:buNone/>
            </a:pPr>
            <a:r>
              <a:rPr lang="en-US" altLang="ko-KR" sz="900" b="1" dirty="0" smtClean="0">
                <a:solidFill>
                  <a:srgbClr val="0000CC"/>
                </a:solidFill>
              </a:rPr>
              <a:t>&lt;S100 </a:t>
            </a:r>
            <a:r>
              <a:rPr lang="en-US" altLang="ko-KR" sz="900" b="1" dirty="0">
                <a:solidFill>
                  <a:srgbClr val="0000CC"/>
                </a:solidFill>
              </a:rPr>
              <a:t>Ethernet </a:t>
            </a:r>
            <a:r>
              <a:rPr lang="ko-KR" altLang="en-US" sz="900" b="1" dirty="0">
                <a:solidFill>
                  <a:srgbClr val="0000CC"/>
                </a:solidFill>
              </a:rPr>
              <a:t>옵션 매뉴얼 </a:t>
            </a:r>
            <a:r>
              <a:rPr lang="en-US" altLang="ko-KR" sz="900" b="1" dirty="0">
                <a:solidFill>
                  <a:srgbClr val="0000CC"/>
                </a:solidFill>
              </a:rPr>
              <a:t>9</a:t>
            </a:r>
            <a:r>
              <a:rPr lang="ko-KR" altLang="en-US" sz="900" b="1" dirty="0">
                <a:solidFill>
                  <a:srgbClr val="0000CC"/>
                </a:solidFill>
              </a:rPr>
              <a:t>페이지 </a:t>
            </a:r>
            <a:r>
              <a:rPr lang="ko-KR" altLang="en-US" sz="900" b="1" dirty="0" smtClean="0">
                <a:solidFill>
                  <a:srgbClr val="0000CC"/>
                </a:solidFill>
              </a:rPr>
              <a:t>참고</a:t>
            </a:r>
            <a:r>
              <a:rPr lang="en-US" altLang="ko-KR" sz="900" b="1" dirty="0" smtClean="0">
                <a:solidFill>
                  <a:srgbClr val="0000CC"/>
                </a:solidFill>
              </a:rPr>
              <a:t>&gt;</a:t>
            </a:r>
          </a:p>
          <a:p>
            <a:pPr marL="9525" indent="0" latinLnBrk="0">
              <a:lnSpc>
                <a:spcPts val="500"/>
              </a:lnSpc>
              <a:buFont typeface="+mj-lt"/>
              <a:buNone/>
            </a:pPr>
            <a:endParaRPr lang="ko-KR" altLang="en-US" sz="900" b="1" dirty="0">
              <a:solidFill>
                <a:srgbClr val="0000CC"/>
              </a:solidFill>
            </a:endParaRPr>
          </a:p>
          <a:p>
            <a:pPr marL="90487" lvl="0" latinLnBrk="0">
              <a:lnSpc>
                <a:spcPts val="500"/>
              </a:lnSpc>
              <a:spcBef>
                <a:spcPct val="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  <a:sym typeface="Wingdings" pitchFamily="2" charset="2"/>
              </a:rPr>
              <a:t/>
            </a:r>
            <a:br>
              <a:rPr lang="en-US" altLang="ko-KR" sz="1000" b="1" dirty="0">
                <a:solidFill>
                  <a:srgbClr val="000000"/>
                </a:solidFill>
                <a:sym typeface="Wingdings" pitchFamily="2" charset="2"/>
              </a:rPr>
            </a:br>
            <a:r>
              <a:rPr lang="en-US" altLang="ko-KR" sz="1000" b="1" dirty="0" smtClean="0">
                <a:solidFill>
                  <a:srgbClr val="000000"/>
                </a:solidFill>
                <a:sym typeface="Wingdings" pitchFamily="2" charset="2"/>
              </a:rPr>
              <a:t>4</a:t>
            </a:r>
            <a:r>
              <a:rPr lang="en-US" altLang="ko-KR" sz="1000" b="1" dirty="0" smtClean="0">
                <a:solidFill>
                  <a:srgbClr val="000000"/>
                </a:solidFill>
                <a:sym typeface="Wingdings" pitchFamily="2" charset="2"/>
              </a:rPr>
              <a:t>. </a:t>
            </a:r>
            <a:r>
              <a:rPr lang="en-US" altLang="ko-KR" sz="1000" b="1" dirty="0"/>
              <a:t>94</a:t>
            </a:r>
            <a:r>
              <a:rPr lang="ko-KR" altLang="en-US" sz="1000" b="1" dirty="0"/>
              <a:t>번으로 이동하여</a:t>
            </a:r>
            <a:r>
              <a:rPr lang="en-US" altLang="ko-KR" sz="1000" b="1" dirty="0"/>
              <a:t> IP </a:t>
            </a:r>
            <a:r>
              <a:rPr lang="ko-KR" altLang="en-US" sz="1000" b="1" dirty="0"/>
              <a:t>설정 </a:t>
            </a:r>
            <a:r>
              <a:rPr lang="ko-KR" altLang="en-US" sz="1000" b="1" dirty="0" smtClean="0"/>
              <a:t>저장</a:t>
            </a:r>
            <a:endParaRPr lang="en-US" altLang="ko-KR" sz="1000" b="1" dirty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34" name="제목 2"/>
          <p:cNvSpPr txBox="1">
            <a:spLocks/>
          </p:cNvSpPr>
          <p:nvPr/>
        </p:nvSpPr>
        <p:spPr>
          <a:xfrm>
            <a:off x="4368719" y="259249"/>
            <a:ext cx="5143536" cy="307777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algn="r"/>
            <a:r>
              <a:rPr lang="en-US" altLang="ko-KR" sz="1400" kern="0" dirty="0" smtClean="0">
                <a:solidFill>
                  <a:srgbClr val="F46F21"/>
                </a:solidFill>
              </a:rPr>
              <a:t>INV </a:t>
            </a:r>
            <a:r>
              <a:rPr lang="ko-KR" altLang="en-US" sz="1400" kern="0" dirty="0" smtClean="0">
                <a:solidFill>
                  <a:srgbClr val="F46F21"/>
                </a:solidFill>
              </a:rPr>
              <a:t>네트워크 설정</a:t>
            </a:r>
            <a:endParaRPr lang="ko-KR" altLang="en-US" sz="1400" kern="0" dirty="0">
              <a:solidFill>
                <a:srgbClr val="F46F21"/>
              </a:solidFill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452406" y="166916"/>
            <a:ext cx="7200000" cy="400110"/>
          </a:xfrm>
        </p:spPr>
        <p:txBody>
          <a:bodyPr/>
          <a:lstStyle/>
          <a:p>
            <a:r>
              <a:rPr lang="en-US" altLang="ko-KR" dirty="0"/>
              <a:t>Ethernet/IP </a:t>
            </a:r>
            <a:r>
              <a:rPr lang="ko-KR" altLang="en-US" dirty="0"/>
              <a:t>주기 </a:t>
            </a:r>
            <a:r>
              <a:rPr lang="ko-KR" altLang="en-US" dirty="0" smtClean="0"/>
              <a:t>통신 설정 방법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69451"/>
              </p:ext>
            </p:extLst>
          </p:nvPr>
        </p:nvGraphicFramePr>
        <p:xfrm>
          <a:off x="7009347" y="2521203"/>
          <a:ext cx="2782353" cy="1024890"/>
        </p:xfrm>
        <a:graphic>
          <a:graphicData uri="http://schemas.openxmlformats.org/drawingml/2006/table">
            <a:tbl>
              <a:tblPr firstRow="1" bandRow="1"/>
              <a:tblGrid>
                <a:gridCol w="77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830">
                  <a:extLst>
                    <a:ext uri="{9D8B030D-6E8A-4147-A177-3AD203B41FA5}">
                      <a16:colId xmlns:a16="http://schemas.microsoft.com/office/drawing/2014/main" val="599934529"/>
                    </a:ext>
                  </a:extLst>
                </a:gridCol>
                <a:gridCol w="1044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3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설정번호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Is7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값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10-11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12-13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서브넷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마스크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255.255.255.0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14-15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게이트 웨이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4600936" y="1941663"/>
            <a:ext cx="210402" cy="210322"/>
          </a:xfrm>
          <a:prstGeom prst="wedgeEllipseCallout">
            <a:avLst>
              <a:gd name="adj1" fmla="val -73665"/>
              <a:gd name="adj2" fmla="val 51715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ko-KR" sz="900" b="1" dirty="0" smtClean="0">
                <a:solidFill>
                  <a:srgbClr val="003366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Arial" pitchFamily="34" charset="0"/>
                <a:ea typeface="굴림" charset="-127"/>
              </a:rPr>
              <a:t>1</a:t>
            </a:r>
            <a:endParaRPr lang="en-US" altLang="ko-KR" sz="900" b="1" dirty="0">
              <a:solidFill>
                <a:srgbClr val="003366"/>
              </a:solidFill>
              <a:effectLst>
                <a:outerShdw blurRad="50800" dist="38100" dir="2700000" algn="tl" rotWithShape="0">
                  <a:schemeClr val="bg1"/>
                </a:outerShdw>
              </a:effectLst>
              <a:latin typeface="Arial" pitchFamily="34" charset="0"/>
              <a:ea typeface="굴림" charset="-127"/>
            </a:endParaRPr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4607330" y="3016886"/>
            <a:ext cx="210402" cy="210322"/>
          </a:xfrm>
          <a:prstGeom prst="wedgeEllipseCallout">
            <a:avLst>
              <a:gd name="adj1" fmla="val -72129"/>
              <a:gd name="adj2" fmla="val 6203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ko-KR" sz="900" b="1" dirty="0" smtClean="0">
                <a:solidFill>
                  <a:srgbClr val="003366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Arial" pitchFamily="34" charset="0"/>
                <a:ea typeface="굴림" charset="-127"/>
              </a:rPr>
              <a:t>2</a:t>
            </a:r>
            <a:endParaRPr lang="en-US" altLang="ko-KR" sz="900" b="1" dirty="0">
              <a:solidFill>
                <a:srgbClr val="003366"/>
              </a:solidFill>
              <a:effectLst>
                <a:outerShdw blurRad="50800" dist="38100" dir="2700000" algn="tl" rotWithShape="0">
                  <a:schemeClr val="bg1"/>
                </a:outerShdw>
              </a:effectLst>
              <a:latin typeface="Arial" pitchFamily="34" charset="0"/>
              <a:ea typeface="굴림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767523" y="1323975"/>
            <a:ext cx="0" cy="4850787"/>
          </a:xfrm>
          <a:prstGeom prst="line">
            <a:avLst/>
          </a:prstGeom>
          <a:ln cap="flat" cmpd="dbl">
            <a:solidFill>
              <a:srgbClr val="767171"/>
            </a:solidFill>
            <a:prstDash val="sysDot"/>
            <a:round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401331" y="3953428"/>
            <a:ext cx="6275408" cy="1"/>
          </a:xfrm>
          <a:prstGeom prst="line">
            <a:avLst/>
          </a:prstGeom>
          <a:ln cap="flat" cmpd="dbl">
            <a:solidFill>
              <a:srgbClr val="767171"/>
            </a:solidFill>
            <a:prstDash val="sysDot"/>
            <a:round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3307565" y="3836351"/>
            <a:ext cx="714375" cy="695325"/>
          </a:xfrm>
          <a:prstGeom prst="ellipse">
            <a:avLst/>
          </a:prstGeom>
          <a:solidFill>
            <a:srgbClr val="FFFFFF">
              <a:alpha val="60000"/>
            </a:srgbClr>
          </a:solidFill>
          <a:ln w="28575">
            <a:solidFill>
              <a:srgbClr val="1171A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048136" y="5938215"/>
            <a:ext cx="13825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buNone/>
            </a:pPr>
            <a:r>
              <a:rPr lang="en-US" altLang="ko-KR" sz="1200" dirty="0" smtClean="0"/>
              <a:t>&lt;Keypad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&gt;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3361279" y="4062255"/>
            <a:ext cx="8150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buNone/>
            </a:pPr>
            <a:r>
              <a:rPr lang="ko-KR" altLang="en-US" sz="1200" dirty="0" smtClean="0">
                <a:solidFill>
                  <a:srgbClr val="1171A4"/>
                </a:solidFill>
              </a:rPr>
              <a:t>방향</a:t>
            </a:r>
            <a:r>
              <a:rPr lang="ko-KR" altLang="en-US" sz="1200" dirty="0">
                <a:solidFill>
                  <a:srgbClr val="1171A4"/>
                </a:solidFill>
              </a:rPr>
              <a:t>키</a:t>
            </a:r>
            <a:endParaRPr lang="en-US" altLang="ko-KR" sz="1200" dirty="0" smtClean="0">
              <a:solidFill>
                <a:srgbClr val="1171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5"/>
          <p:cNvSpPr>
            <a:spLocks noChangeArrowheads="1"/>
          </p:cNvSpPr>
          <p:nvPr/>
        </p:nvSpPr>
        <p:spPr bwMode="auto">
          <a:xfrm>
            <a:off x="6999263" y="1088570"/>
            <a:ext cx="2792437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90488" lvl="0" indent="-90488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b="1" dirty="0">
                <a:solidFill>
                  <a:srgbClr val="000000"/>
                </a:solidFill>
              </a:rPr>
              <a:t>운전 지령 설정 방법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1. MODE </a:t>
            </a:r>
            <a:r>
              <a:rPr lang="ko-KR" altLang="en-US" sz="1000" b="1" dirty="0">
                <a:solidFill>
                  <a:srgbClr val="000000"/>
                </a:solidFill>
              </a:rPr>
              <a:t>키를 눌러서 </a:t>
            </a:r>
            <a:r>
              <a:rPr lang="en-US" altLang="ko-KR" sz="1000" b="1" dirty="0">
                <a:solidFill>
                  <a:srgbClr val="000000"/>
                </a:solidFill>
              </a:rPr>
              <a:t>PAR</a:t>
            </a:r>
            <a:r>
              <a:rPr lang="ko-KR" altLang="en-US" sz="1000" b="1" dirty="0">
                <a:solidFill>
                  <a:srgbClr val="000000"/>
                </a:solidFill>
              </a:rPr>
              <a:t>로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이동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2. </a:t>
            </a:r>
            <a:r>
              <a:rPr lang="ko-KR" altLang="en-US" sz="1000" b="1" dirty="0">
                <a:solidFill>
                  <a:srgbClr val="000000"/>
                </a:solidFill>
              </a:rPr>
              <a:t>좌</a:t>
            </a:r>
            <a:r>
              <a:rPr lang="en-US" altLang="ko-KR" sz="1000" b="1" dirty="0">
                <a:solidFill>
                  <a:srgbClr val="000000"/>
                </a:solidFill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</a:rPr>
              <a:t>우 방향키를 눌러서 </a:t>
            </a:r>
            <a:r>
              <a:rPr lang="en-US" altLang="ko-KR" sz="1000" b="1" dirty="0">
                <a:solidFill>
                  <a:srgbClr val="000000"/>
                </a:solidFill>
              </a:rPr>
              <a:t>DRV</a:t>
            </a:r>
            <a:r>
              <a:rPr lang="ko-KR" altLang="en-US" sz="1000" b="1" dirty="0">
                <a:solidFill>
                  <a:srgbClr val="000000"/>
                </a:solidFill>
              </a:rPr>
              <a:t>로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이동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3. </a:t>
            </a:r>
            <a:r>
              <a:rPr lang="ko-KR" altLang="en-US" sz="1000" b="1" dirty="0">
                <a:solidFill>
                  <a:srgbClr val="000000"/>
                </a:solidFill>
              </a:rPr>
              <a:t>상</a:t>
            </a:r>
            <a:r>
              <a:rPr lang="en-US" altLang="ko-KR" sz="1000" b="1" dirty="0">
                <a:solidFill>
                  <a:srgbClr val="000000"/>
                </a:solidFill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</a:rPr>
              <a:t>하 방향키를 눌러서 </a:t>
            </a:r>
            <a:r>
              <a:rPr lang="en-US" altLang="ko-KR" sz="1000" b="1" dirty="0">
                <a:solidFill>
                  <a:srgbClr val="000000"/>
                </a:solidFill>
              </a:rPr>
              <a:t>6</a:t>
            </a:r>
            <a:r>
              <a:rPr lang="ko-KR" altLang="en-US" sz="1000" b="1" dirty="0">
                <a:solidFill>
                  <a:srgbClr val="000000"/>
                </a:solidFill>
              </a:rPr>
              <a:t>번으로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이동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   4</a:t>
            </a:r>
            <a:r>
              <a:rPr lang="ko-KR" altLang="en-US" sz="1000" b="1" dirty="0">
                <a:solidFill>
                  <a:srgbClr val="000000"/>
                </a:solidFill>
              </a:rPr>
              <a:t>번 </a:t>
            </a:r>
            <a:r>
              <a:rPr lang="en-US" altLang="ko-KR" sz="1000" b="1" dirty="0">
                <a:solidFill>
                  <a:srgbClr val="000000"/>
                </a:solidFill>
              </a:rPr>
              <a:t>Field Bus</a:t>
            </a:r>
            <a:r>
              <a:rPr lang="ko-KR" altLang="en-US" sz="1000" b="1" dirty="0">
                <a:solidFill>
                  <a:srgbClr val="000000"/>
                </a:solidFill>
              </a:rPr>
              <a:t>로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설정</a:t>
            </a:r>
            <a:endParaRPr lang="en-US" altLang="ko-KR" sz="1000" b="1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ko-KR" sz="1000" b="1" dirty="0">
              <a:solidFill>
                <a:srgbClr val="000000"/>
              </a:solidFill>
              <a:sym typeface="Wingdings" pitchFamily="2" charset="2"/>
            </a:endParaRPr>
          </a:p>
          <a:p>
            <a:pPr marL="90488" lvl="0" indent="-90488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b="1" dirty="0">
                <a:solidFill>
                  <a:srgbClr val="000000"/>
                </a:solidFill>
              </a:rPr>
              <a:t>주파수 설정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방법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100" b="1" dirty="0">
                <a:solidFill>
                  <a:srgbClr val="00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1. MODE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키를 눌러서 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PAR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로 이동</a:t>
            </a:r>
            <a:endParaRPr lang="en-US" altLang="ko-KR" sz="1000" b="1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</a:rPr>
              <a:t>2</a:t>
            </a:r>
            <a:r>
              <a:rPr lang="en-US" altLang="ko-KR" sz="1000" b="1" dirty="0">
                <a:solidFill>
                  <a:srgbClr val="000000"/>
                </a:solidFill>
              </a:rPr>
              <a:t>. </a:t>
            </a:r>
            <a:r>
              <a:rPr lang="ko-KR" altLang="en-US" sz="1000" b="1" dirty="0">
                <a:solidFill>
                  <a:srgbClr val="000000"/>
                </a:solidFill>
              </a:rPr>
              <a:t>좌</a:t>
            </a:r>
            <a:r>
              <a:rPr lang="en-US" altLang="ko-KR" sz="1000" b="1" dirty="0">
                <a:solidFill>
                  <a:srgbClr val="000000"/>
                </a:solidFill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</a:rPr>
              <a:t>우 방향키를 눌러서 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FRQ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로 이동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3. </a:t>
            </a:r>
            <a:r>
              <a:rPr lang="ko-KR" altLang="en-US" sz="1000" b="1" dirty="0">
                <a:solidFill>
                  <a:srgbClr val="000000"/>
                </a:solidFill>
              </a:rPr>
              <a:t>상</a:t>
            </a:r>
            <a:r>
              <a:rPr lang="en-US" altLang="ko-KR" sz="1000" b="1" dirty="0">
                <a:solidFill>
                  <a:srgbClr val="000000"/>
                </a:solidFill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</a:rPr>
              <a:t>하 방향키를 눌러서 </a:t>
            </a:r>
            <a:r>
              <a:rPr lang="en-US" altLang="ko-KR" sz="1000" b="1" dirty="0">
                <a:solidFill>
                  <a:srgbClr val="000000"/>
                </a:solidFill>
              </a:rPr>
              <a:t>6</a:t>
            </a:r>
            <a:r>
              <a:rPr lang="ko-KR" altLang="en-US" sz="1000" b="1" dirty="0">
                <a:solidFill>
                  <a:srgbClr val="000000"/>
                </a:solidFill>
              </a:rPr>
              <a:t>번으로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이동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   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8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번 </a:t>
            </a:r>
            <a:r>
              <a:rPr lang="en-US" altLang="ko-KR" sz="1000" b="1" dirty="0">
                <a:solidFill>
                  <a:srgbClr val="000000"/>
                </a:solidFill>
              </a:rPr>
              <a:t>Field Bus</a:t>
            </a:r>
            <a:r>
              <a:rPr lang="ko-KR" altLang="en-US" sz="1000" b="1" dirty="0">
                <a:solidFill>
                  <a:srgbClr val="000000"/>
                </a:solidFill>
              </a:rPr>
              <a:t>로 설정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ko-KR" sz="1000" b="1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ko-KR" sz="1000" b="1" dirty="0">
              <a:solidFill>
                <a:srgbClr val="000000"/>
              </a:solidFill>
              <a:sym typeface="Wingdings" pitchFamily="2" charset="2"/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ko-KR" sz="1000" b="1" dirty="0">
              <a:solidFill>
                <a:srgbClr val="000000"/>
              </a:solidFill>
              <a:sym typeface="Wingdings" pitchFamily="2" charset="2"/>
            </a:endParaRPr>
          </a:p>
        </p:txBody>
      </p:sp>
      <p:pic>
        <p:nvPicPr>
          <p:cNvPr id="4" name="Picture 4" descr="D:\ethernet ip 비주기 통신\키패드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3601" r="7745"/>
          <a:stretch/>
        </p:blipFill>
        <p:spPr bwMode="auto">
          <a:xfrm rot="5400000">
            <a:off x="1729782" y="2397815"/>
            <a:ext cx="3916219" cy="238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69" y="2171733"/>
            <a:ext cx="1851044" cy="96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4600936" y="1941663"/>
            <a:ext cx="210402" cy="210322"/>
          </a:xfrm>
          <a:prstGeom prst="wedgeEllipseCallout">
            <a:avLst>
              <a:gd name="adj1" fmla="val -73665"/>
              <a:gd name="adj2" fmla="val 51715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ko-KR" sz="900" b="1" dirty="0" smtClean="0">
                <a:solidFill>
                  <a:srgbClr val="003366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Arial" pitchFamily="34" charset="0"/>
                <a:ea typeface="굴림" charset="-127"/>
              </a:rPr>
              <a:t>1</a:t>
            </a:r>
            <a:endParaRPr lang="en-US" altLang="ko-KR" sz="900" b="1" dirty="0">
              <a:solidFill>
                <a:srgbClr val="003366"/>
              </a:solidFill>
              <a:effectLst>
                <a:outerShdw blurRad="50800" dist="38100" dir="2700000" algn="tl" rotWithShape="0">
                  <a:schemeClr val="bg1"/>
                </a:outerShdw>
              </a:effectLst>
              <a:latin typeface="Arial" pitchFamily="34" charset="0"/>
              <a:ea typeface="굴림" charset="-127"/>
            </a:endParaRPr>
          </a:p>
        </p:txBody>
      </p:sp>
      <p:sp>
        <p:nvSpPr>
          <p:cNvPr id="8" name="Oval 29"/>
          <p:cNvSpPr>
            <a:spLocks noChangeArrowheads="1"/>
          </p:cNvSpPr>
          <p:nvPr/>
        </p:nvSpPr>
        <p:spPr bwMode="auto">
          <a:xfrm>
            <a:off x="4607330" y="3016886"/>
            <a:ext cx="210402" cy="210322"/>
          </a:xfrm>
          <a:prstGeom prst="wedgeEllipseCallout">
            <a:avLst>
              <a:gd name="adj1" fmla="val -72129"/>
              <a:gd name="adj2" fmla="val 6203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ko-KR" sz="900" b="1" dirty="0" smtClean="0">
                <a:solidFill>
                  <a:srgbClr val="003366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Arial" pitchFamily="34" charset="0"/>
                <a:ea typeface="굴림" charset="-127"/>
              </a:rPr>
              <a:t>2</a:t>
            </a:r>
            <a:endParaRPr lang="en-US" altLang="ko-KR" sz="900" b="1" dirty="0">
              <a:solidFill>
                <a:srgbClr val="003366"/>
              </a:solidFill>
              <a:effectLst>
                <a:outerShdw blurRad="50800" dist="38100" dir="2700000" algn="tl" rotWithShape="0">
                  <a:schemeClr val="bg1"/>
                </a:outerShdw>
              </a:effectLst>
              <a:latin typeface="Arial" pitchFamily="34" charset="0"/>
              <a:ea typeface="굴림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07565" y="3836351"/>
            <a:ext cx="714375" cy="695325"/>
          </a:xfrm>
          <a:prstGeom prst="ellipse">
            <a:avLst/>
          </a:prstGeom>
          <a:solidFill>
            <a:srgbClr val="FFFFFF">
              <a:alpha val="60000"/>
            </a:srgbClr>
          </a:solidFill>
          <a:ln w="28575">
            <a:solidFill>
              <a:srgbClr val="1171A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048136" y="5854984"/>
            <a:ext cx="13825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buNone/>
            </a:pPr>
            <a:r>
              <a:rPr lang="en-US" altLang="ko-KR" sz="1200" dirty="0" smtClean="0"/>
              <a:t>&lt;Keypad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&gt;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361279" y="4062255"/>
            <a:ext cx="8150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buNone/>
            </a:pPr>
            <a:r>
              <a:rPr lang="ko-KR" altLang="en-US" sz="1200" dirty="0" smtClean="0">
                <a:solidFill>
                  <a:srgbClr val="1171A4"/>
                </a:solidFill>
              </a:rPr>
              <a:t>방향</a:t>
            </a:r>
            <a:r>
              <a:rPr lang="ko-KR" altLang="en-US" sz="1200" dirty="0">
                <a:solidFill>
                  <a:srgbClr val="1171A4"/>
                </a:solidFill>
              </a:rPr>
              <a:t>키</a:t>
            </a:r>
            <a:endParaRPr lang="en-US" altLang="ko-KR" sz="1200" dirty="0" smtClean="0">
              <a:solidFill>
                <a:srgbClr val="1171A4"/>
              </a:solidFill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317172" y="727077"/>
            <a:ext cx="4331598" cy="3614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 2" pitchFamily="18" charset="2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77800" algn="l" rtl="0" eaLnBrk="0" fontAlgn="base" latinLnBrk="1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rgbClr val="7499F4"/>
              </a:buClr>
              <a:buFont typeface="Wingdings" pitchFamily="2" charset="2"/>
              <a:buChar char="§"/>
              <a:tabLst>
                <a:tab pos="903288" algn="l"/>
              </a:tabLst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3288" indent="-274638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Font typeface="Wingdings" pitchFamily="2" charset="2"/>
              <a:buChar char="ð"/>
              <a:tabLst>
                <a:tab pos="903288" algn="l"/>
              </a:tabLst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1778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Font typeface="Arial" charset="0"/>
              <a:buChar char="-"/>
              <a:tabLst>
                <a:tab pos="903288" algn="l"/>
              </a:tabLst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SzPct val="80000"/>
              <a:buFont typeface="Wingdings" pitchFamily="2" charset="2"/>
              <a:buChar char="§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013" indent="-2667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SzPct val="80000"/>
              <a:buFont typeface="Wingdings" pitchFamily="2" charset="2"/>
              <a:buChar char="§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213" indent="-2667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SzPct val="80000"/>
              <a:buFont typeface="Wingdings" pitchFamily="2" charset="2"/>
              <a:buChar char="§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413" indent="-2667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SzPct val="80000"/>
              <a:buFont typeface="Wingdings" pitchFamily="2" charset="2"/>
              <a:buChar char="§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13" indent="-2667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SzPct val="80000"/>
              <a:buFont typeface="Wingdings" pitchFamily="2" charset="2"/>
              <a:buChar char="§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INV S100</a:t>
            </a:r>
            <a:r>
              <a:rPr lang="ko-KR" altLang="en-US" sz="12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운전 지령 및 주파수 설정 방법</a:t>
            </a:r>
            <a:endParaRPr lang="ko-KR" altLang="en-US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3825" y="134545"/>
            <a:ext cx="7200000" cy="400110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F46F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r>
              <a:rPr lang="en-US" altLang="ko-KR" kern="0" smtClean="0"/>
              <a:t>Ethernet/IP </a:t>
            </a:r>
            <a:r>
              <a:rPr lang="ko-KR" altLang="en-US" kern="0" smtClean="0"/>
              <a:t>주기 통신 설정 방법</a:t>
            </a:r>
            <a:r>
              <a:rPr lang="en-US" altLang="ko-KR" kern="0" smtClean="0"/>
              <a:t> 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2080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5"/>
          <p:cNvSpPr>
            <a:spLocks noChangeArrowheads="1"/>
          </p:cNvSpPr>
          <p:nvPr/>
        </p:nvSpPr>
        <p:spPr bwMode="auto">
          <a:xfrm>
            <a:off x="6999263" y="1190166"/>
            <a:ext cx="2792437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90488" lvl="0" indent="-90488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100" b="1" dirty="0">
                <a:solidFill>
                  <a:srgbClr val="0000CC"/>
                </a:solidFill>
              </a:rPr>
              <a:t>Input Instance(</a:t>
            </a:r>
            <a:r>
              <a:rPr lang="ko-KR" altLang="en-US" sz="1100" b="1" dirty="0">
                <a:solidFill>
                  <a:srgbClr val="0000CC"/>
                </a:solidFill>
              </a:rPr>
              <a:t>읽기</a:t>
            </a:r>
            <a:r>
              <a:rPr lang="en-US" altLang="ko-KR" sz="1100" b="1" dirty="0">
                <a:solidFill>
                  <a:srgbClr val="0000CC"/>
                </a:solidFill>
              </a:rPr>
              <a:t>) </a:t>
            </a:r>
            <a:r>
              <a:rPr lang="ko-KR" altLang="en-US" sz="1100" b="1" dirty="0">
                <a:solidFill>
                  <a:srgbClr val="000000"/>
                </a:solidFill>
              </a:rPr>
              <a:t>설정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방법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 </a:t>
            </a:r>
          </a:p>
          <a:p>
            <a:pPr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 1. MODE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키를 눌러서 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PAR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로 이동</a:t>
            </a:r>
            <a:endParaRPr lang="en-US" altLang="ko-KR" sz="1000" b="1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</a:rPr>
              <a:t>2</a:t>
            </a:r>
            <a:r>
              <a:rPr lang="en-US" altLang="ko-KR" sz="1000" b="1" dirty="0">
                <a:solidFill>
                  <a:srgbClr val="000000"/>
                </a:solidFill>
              </a:rPr>
              <a:t>. </a:t>
            </a:r>
            <a:r>
              <a:rPr lang="ko-KR" altLang="en-US" sz="1000" b="1" dirty="0">
                <a:solidFill>
                  <a:srgbClr val="000000"/>
                </a:solidFill>
              </a:rPr>
              <a:t>좌</a:t>
            </a:r>
            <a:r>
              <a:rPr lang="en-US" altLang="ko-KR" sz="1000" b="1" dirty="0">
                <a:solidFill>
                  <a:srgbClr val="000000"/>
                </a:solidFill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</a:rPr>
              <a:t>우 방향키를 눌러서 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COM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로 이동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3. </a:t>
            </a:r>
            <a:r>
              <a:rPr lang="ko-KR" altLang="en-US" sz="1000" b="1" dirty="0">
                <a:solidFill>
                  <a:srgbClr val="000000"/>
                </a:solidFill>
              </a:rPr>
              <a:t>상</a:t>
            </a:r>
            <a:r>
              <a:rPr lang="en-US" altLang="ko-KR" sz="1000" b="1" dirty="0">
                <a:solidFill>
                  <a:srgbClr val="000000"/>
                </a:solidFill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</a:rPr>
              <a:t>하 방향키를 눌러서 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17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번으로 이동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 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예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] COM-17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의 값을 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5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로 변경</a:t>
            </a:r>
            <a:endParaRPr lang="en-US" altLang="ko-KR" sz="1000" b="1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ko-KR" sz="1000" b="1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ko-KR" sz="1000" b="1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ko-KR" sz="1000" b="1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ko-KR" sz="1000" b="1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ko-KR" sz="1000" b="1" dirty="0">
              <a:solidFill>
                <a:srgbClr val="000000"/>
              </a:solidFill>
              <a:sym typeface="Wingdings" pitchFamily="2" charset="2"/>
            </a:endParaRPr>
          </a:p>
          <a:p>
            <a:pPr marL="90488" lvl="0" indent="-90488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100" b="1" dirty="0">
                <a:solidFill>
                  <a:srgbClr val="0000CC"/>
                </a:solidFill>
              </a:rPr>
              <a:t>Output Instance(</a:t>
            </a:r>
            <a:r>
              <a:rPr lang="ko-KR" altLang="en-US" sz="1100" b="1" dirty="0">
                <a:solidFill>
                  <a:srgbClr val="0000CC"/>
                </a:solidFill>
              </a:rPr>
              <a:t>쓰기</a:t>
            </a:r>
            <a:r>
              <a:rPr lang="en-US" altLang="ko-KR" sz="1100" b="1" dirty="0">
                <a:solidFill>
                  <a:srgbClr val="0000CC"/>
                </a:solidFill>
              </a:rPr>
              <a:t>) </a:t>
            </a:r>
            <a:r>
              <a:rPr lang="ko-KR" altLang="en-US" sz="1100" b="1" dirty="0">
                <a:solidFill>
                  <a:srgbClr val="000000"/>
                </a:solidFill>
              </a:rPr>
              <a:t>설정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방법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altLang="ko-KR" sz="1000" b="1" dirty="0" smtClean="0">
              <a:solidFill>
                <a:srgbClr val="000000"/>
              </a:solidFill>
            </a:endParaRPr>
          </a:p>
          <a:p>
            <a:pPr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</a:rPr>
              <a:t>  1</a:t>
            </a:r>
            <a:r>
              <a:rPr lang="en-US" altLang="ko-KR" sz="1000" b="1" dirty="0">
                <a:solidFill>
                  <a:srgbClr val="000000"/>
                </a:solidFill>
              </a:rPr>
              <a:t>. MODE </a:t>
            </a:r>
            <a:r>
              <a:rPr lang="ko-KR" altLang="en-US" sz="1000" b="1" dirty="0">
                <a:solidFill>
                  <a:srgbClr val="000000"/>
                </a:solidFill>
              </a:rPr>
              <a:t>키를 눌러서 </a:t>
            </a:r>
            <a:r>
              <a:rPr lang="en-US" altLang="ko-KR" sz="1000" b="1" dirty="0">
                <a:solidFill>
                  <a:srgbClr val="000000"/>
                </a:solidFill>
              </a:rPr>
              <a:t>PAR</a:t>
            </a:r>
            <a:r>
              <a:rPr lang="ko-KR" altLang="en-US" sz="1000" b="1" dirty="0">
                <a:solidFill>
                  <a:srgbClr val="000000"/>
                </a:solidFill>
              </a:rPr>
              <a:t>로 이동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2. </a:t>
            </a:r>
            <a:r>
              <a:rPr lang="ko-KR" altLang="en-US" sz="1000" b="1" dirty="0">
                <a:solidFill>
                  <a:srgbClr val="000000"/>
                </a:solidFill>
              </a:rPr>
              <a:t>좌</a:t>
            </a:r>
            <a:r>
              <a:rPr lang="en-US" altLang="ko-KR" sz="1000" b="1" dirty="0">
                <a:solidFill>
                  <a:srgbClr val="000000"/>
                </a:solidFill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</a:rPr>
              <a:t>우 방향키를 눌러서 </a:t>
            </a:r>
            <a:r>
              <a:rPr lang="en-US" altLang="ko-KR" sz="1000" b="1" dirty="0">
                <a:solidFill>
                  <a:srgbClr val="000000"/>
                </a:solidFill>
              </a:rPr>
              <a:t>COM</a:t>
            </a:r>
            <a:r>
              <a:rPr lang="ko-KR" altLang="en-US" sz="1000" b="1" dirty="0">
                <a:solidFill>
                  <a:srgbClr val="000000"/>
                </a:solidFill>
              </a:rPr>
              <a:t>로 이동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3. </a:t>
            </a:r>
            <a:r>
              <a:rPr lang="ko-KR" altLang="en-US" sz="1000" b="1" dirty="0">
                <a:solidFill>
                  <a:srgbClr val="000000"/>
                </a:solidFill>
              </a:rPr>
              <a:t>상</a:t>
            </a:r>
            <a:r>
              <a:rPr lang="en-US" altLang="ko-KR" sz="1000" b="1" dirty="0">
                <a:solidFill>
                  <a:srgbClr val="000000"/>
                </a:solidFill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</a:rPr>
              <a:t>하 방향키를 눌러서 </a:t>
            </a:r>
            <a:r>
              <a:rPr lang="en-US" altLang="ko-KR" sz="1000" b="1" dirty="0">
                <a:solidFill>
                  <a:srgbClr val="000000"/>
                </a:solidFill>
              </a:rPr>
              <a:t>17</a:t>
            </a:r>
            <a:r>
              <a:rPr lang="ko-KR" altLang="en-US" sz="1000" b="1" dirty="0">
                <a:solidFill>
                  <a:srgbClr val="000000"/>
                </a:solidFill>
              </a:rPr>
              <a:t>번으로 이동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</a:rPr>
              <a:t> 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예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] COM-18 </a:t>
            </a:r>
            <a:r>
              <a:rPr lang="ko-KR" altLang="en-US" sz="1000" b="1" dirty="0">
                <a:solidFill>
                  <a:srgbClr val="000000"/>
                </a:solidFill>
              </a:rPr>
              <a:t>의 값을 </a:t>
            </a:r>
            <a:r>
              <a:rPr lang="en-US" altLang="ko-KR" sz="1000" b="1" dirty="0">
                <a:solidFill>
                  <a:srgbClr val="000000"/>
                </a:solidFill>
              </a:rPr>
              <a:t>5 </a:t>
            </a:r>
            <a:r>
              <a:rPr lang="ko-KR" altLang="en-US" sz="1000" b="1" dirty="0">
                <a:solidFill>
                  <a:srgbClr val="000000"/>
                </a:solidFill>
              </a:rPr>
              <a:t>로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변경</a:t>
            </a:r>
            <a:endParaRPr lang="en-US" altLang="ko-KR" sz="1000" b="1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ko-KR" sz="1000" b="1" dirty="0">
              <a:solidFill>
                <a:srgbClr val="000000"/>
              </a:solidFill>
              <a:sym typeface="Wingdings" pitchFamily="2" charset="2"/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ko-KR" sz="1000" b="1" dirty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80792" y="3023291"/>
            <a:ext cx="2906736" cy="42575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인버터가 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PLC (Client=Originator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300"/>
              </a:lnSpc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보내는 인버터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Format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0585" y="5508293"/>
            <a:ext cx="2906736" cy="5787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PLC (Client=Originator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인버터를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3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 하기 위해 보내는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인버터 지령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>
              <a:lnSpc>
                <a:spcPts val="1300"/>
              </a:lnSpc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Format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027631" y="1201594"/>
            <a:ext cx="4325144" cy="2206625"/>
            <a:chOff x="2027631" y="1201594"/>
            <a:chExt cx="4325144" cy="22066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335" y="1201594"/>
              <a:ext cx="4312440" cy="220662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027631" y="2216484"/>
              <a:ext cx="4320000" cy="1768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023016" y="3861955"/>
            <a:ext cx="4329759" cy="2289464"/>
            <a:chOff x="2023016" y="3861955"/>
            <a:chExt cx="4329759" cy="228946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013" y="3861955"/>
              <a:ext cx="4318762" cy="2289464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023016" y="4927347"/>
              <a:ext cx="4320000" cy="1768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75550" y="3844405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CIP Output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(CM-18)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5550" y="1202579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CIP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Input Instance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(CM-17)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317172" y="707283"/>
            <a:ext cx="4331598" cy="3614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 2" pitchFamily="18" charset="2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77800" algn="l" rtl="0" eaLnBrk="0" fontAlgn="base" latinLnBrk="1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rgbClr val="7499F4"/>
              </a:buClr>
              <a:buFont typeface="Wingdings" pitchFamily="2" charset="2"/>
              <a:buChar char="§"/>
              <a:tabLst>
                <a:tab pos="903288" algn="l"/>
              </a:tabLst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3288" indent="-274638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Font typeface="Wingdings" pitchFamily="2" charset="2"/>
              <a:buChar char="ð"/>
              <a:tabLst>
                <a:tab pos="903288" algn="l"/>
              </a:tabLst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1778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Font typeface="Arial" charset="0"/>
              <a:buChar char="-"/>
              <a:tabLst>
                <a:tab pos="903288" algn="l"/>
              </a:tabLst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SzPct val="80000"/>
              <a:buFont typeface="Wingdings" pitchFamily="2" charset="2"/>
              <a:buChar char="§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013" indent="-2667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SzPct val="80000"/>
              <a:buFont typeface="Wingdings" pitchFamily="2" charset="2"/>
              <a:buChar char="§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213" indent="-2667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SzPct val="80000"/>
              <a:buFont typeface="Wingdings" pitchFamily="2" charset="2"/>
              <a:buChar char="§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413" indent="-2667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SzPct val="80000"/>
              <a:buFont typeface="Wingdings" pitchFamily="2" charset="2"/>
              <a:buChar char="§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13" indent="-2667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SzPct val="80000"/>
              <a:buFont typeface="Wingdings" pitchFamily="2" charset="2"/>
              <a:buChar char="§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S100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 설정 방법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 flipV="1">
            <a:off x="275550" y="3635085"/>
            <a:ext cx="6480000" cy="1"/>
          </a:xfrm>
          <a:prstGeom prst="line">
            <a:avLst/>
          </a:prstGeom>
          <a:ln cap="flat" cmpd="dbl">
            <a:solidFill>
              <a:srgbClr val="767171"/>
            </a:solidFill>
            <a:prstDash val="sysDot"/>
            <a:round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7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5"/>
          <p:cNvSpPr>
            <a:spLocks noChangeArrowheads="1"/>
          </p:cNvSpPr>
          <p:nvPr/>
        </p:nvSpPr>
        <p:spPr bwMode="auto">
          <a:xfrm>
            <a:off x="6971555" y="1439547"/>
            <a:ext cx="2923307" cy="458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90488" lvl="0" indent="-90488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100" b="1" dirty="0">
                <a:solidFill>
                  <a:srgbClr val="0000CC"/>
                </a:solidFill>
              </a:rPr>
              <a:t>Para </a:t>
            </a:r>
            <a:r>
              <a:rPr lang="en-US" altLang="ko-KR" sz="1100" b="1" dirty="0" smtClean="0">
                <a:solidFill>
                  <a:srgbClr val="0000CC"/>
                </a:solidFill>
              </a:rPr>
              <a:t>Status, COM 31-38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설정 방법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 </a:t>
            </a:r>
          </a:p>
          <a:p>
            <a:pPr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 1. MODE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키를 눌러서 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PAR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로 이동</a:t>
            </a:r>
            <a:endParaRPr lang="en-US" altLang="ko-KR" sz="1000" b="1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</a:rPr>
              <a:t>2</a:t>
            </a:r>
            <a:r>
              <a:rPr lang="en-US" altLang="ko-KR" sz="1000" b="1" dirty="0">
                <a:solidFill>
                  <a:srgbClr val="000000"/>
                </a:solidFill>
              </a:rPr>
              <a:t>. </a:t>
            </a:r>
            <a:r>
              <a:rPr lang="ko-KR" altLang="en-US" sz="1000" b="1" dirty="0">
                <a:solidFill>
                  <a:srgbClr val="000000"/>
                </a:solidFill>
              </a:rPr>
              <a:t>좌</a:t>
            </a:r>
            <a:r>
              <a:rPr lang="en-US" altLang="ko-KR" sz="1000" b="1" dirty="0">
                <a:solidFill>
                  <a:srgbClr val="000000"/>
                </a:solidFill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</a:rPr>
              <a:t>우 방향키를 눌러서 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COM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로 이동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3. </a:t>
            </a:r>
            <a:r>
              <a:rPr lang="ko-KR" altLang="en-US" sz="1000" b="1" dirty="0">
                <a:solidFill>
                  <a:srgbClr val="000000"/>
                </a:solidFill>
              </a:rPr>
              <a:t>상</a:t>
            </a:r>
            <a:r>
              <a:rPr lang="en-US" altLang="ko-KR" sz="1000" b="1" dirty="0">
                <a:solidFill>
                  <a:srgbClr val="000000"/>
                </a:solidFill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</a:rPr>
              <a:t>하 방향키를 눌러서 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31-38</a:t>
            </a:r>
            <a:r>
              <a:rPr lang="ko-KR" altLang="en-US" sz="1000" b="1" dirty="0">
                <a:solidFill>
                  <a:srgbClr val="000000"/>
                </a:solidFill>
              </a:rPr>
              <a:t> 번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 이동</a:t>
            </a:r>
            <a:endParaRPr lang="en-US" altLang="ko-KR" sz="1000" b="1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ts val="800"/>
              </a:lnSpc>
              <a:spcBef>
                <a:spcPts val="600"/>
              </a:spcBef>
              <a:buNone/>
              <a:defRPr/>
            </a:pPr>
            <a:r>
              <a:rPr lang="ko-KR" altLang="en-US" sz="1000" dirty="0" smtClean="0">
                <a:solidFill>
                  <a:srgbClr val="000000"/>
                </a:solidFill>
              </a:rPr>
              <a:t>예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  <a:r>
              <a:rPr lang="en-US" altLang="ko-KR" sz="1000" dirty="0" smtClean="0">
                <a:solidFill>
                  <a:srgbClr val="000000"/>
                </a:solidFill>
              </a:rPr>
              <a:t> COM-17 </a:t>
            </a:r>
            <a:r>
              <a:rPr lang="ko-KR" altLang="en-US" sz="1000" dirty="0" smtClean="0">
                <a:solidFill>
                  <a:srgbClr val="000000"/>
                </a:solidFill>
              </a:rPr>
              <a:t>의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설장값이</a:t>
            </a:r>
            <a:r>
              <a:rPr lang="ko-KR" altLang="en-US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5</a:t>
            </a:r>
            <a:r>
              <a:rPr lang="ko-KR" altLang="en-US" sz="1000" dirty="0" smtClean="0">
                <a:solidFill>
                  <a:srgbClr val="000000"/>
                </a:solidFill>
              </a:rPr>
              <a:t>라면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ts val="800"/>
              </a:lnSpc>
              <a:spcBef>
                <a:spcPts val="600"/>
              </a:spcBef>
              <a:buNone/>
              <a:defRPr/>
            </a:pPr>
            <a:r>
              <a:rPr lang="en-US" altLang="ko-KR" sz="1000" dirty="0" smtClean="0">
                <a:solidFill>
                  <a:srgbClr val="000000"/>
                </a:solidFill>
              </a:rPr>
              <a:t>Input Instance 142, Parameter 2 </a:t>
            </a:r>
            <a:r>
              <a:rPr lang="ko-KR" altLang="en-US" sz="1000" dirty="0" smtClean="0">
                <a:solidFill>
                  <a:srgbClr val="000000"/>
                </a:solidFill>
              </a:rPr>
              <a:t>이므로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 marL="90487" lvl="0" latinLnBrk="0">
              <a:lnSpc>
                <a:spcPts val="800"/>
              </a:lnSpc>
              <a:spcBef>
                <a:spcPts val="600"/>
              </a:spcBef>
              <a:buNone/>
              <a:defRPr/>
            </a:pPr>
            <a:r>
              <a:rPr lang="en-US" altLang="ko-KR" sz="1000" dirty="0" smtClean="0">
                <a:solidFill>
                  <a:srgbClr val="000000"/>
                </a:solidFill>
              </a:rPr>
              <a:t>COM-31,32 </a:t>
            </a:r>
            <a:r>
              <a:rPr lang="ko-KR" altLang="en-US" sz="1000" dirty="0" smtClean="0">
                <a:solidFill>
                  <a:srgbClr val="000000"/>
                </a:solidFill>
              </a:rPr>
              <a:t>에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</a:rPr>
              <a:t>통신할 주소를 설정함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ts val="800"/>
              </a:lnSpc>
              <a:spcBef>
                <a:spcPts val="600"/>
              </a:spcBef>
              <a:buNone/>
              <a:defRPr/>
            </a:pPr>
            <a:endParaRPr lang="en-US" altLang="ko-KR" sz="10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ko-KR" sz="10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ko-KR" sz="1000" b="1" dirty="0">
              <a:solidFill>
                <a:srgbClr val="000000"/>
              </a:solidFill>
              <a:sym typeface="Wingdings" pitchFamily="2" charset="2"/>
            </a:endParaRPr>
          </a:p>
          <a:p>
            <a:pPr marL="90488" lvl="0" indent="-90488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100" b="1" dirty="0" smtClean="0">
                <a:solidFill>
                  <a:srgbClr val="0000CC"/>
                </a:solidFill>
              </a:rPr>
              <a:t>Para Control, COM 51-58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설정 방법</a:t>
            </a:r>
            <a:endParaRPr lang="en-US" altLang="ko-KR" sz="1100" b="1" dirty="0" smtClean="0">
              <a:solidFill>
                <a:srgbClr val="000000"/>
              </a:solidFill>
            </a:endParaRPr>
          </a:p>
          <a:p>
            <a:pPr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altLang="ko-KR" sz="1000" b="1" dirty="0" smtClean="0">
              <a:solidFill>
                <a:srgbClr val="000000"/>
              </a:solidFill>
            </a:endParaRPr>
          </a:p>
          <a:p>
            <a:pPr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</a:rPr>
              <a:t>  1</a:t>
            </a:r>
            <a:r>
              <a:rPr lang="en-US" altLang="ko-KR" sz="1000" b="1" dirty="0">
                <a:solidFill>
                  <a:srgbClr val="000000"/>
                </a:solidFill>
              </a:rPr>
              <a:t>. MODE </a:t>
            </a:r>
            <a:r>
              <a:rPr lang="ko-KR" altLang="en-US" sz="1000" b="1" dirty="0">
                <a:solidFill>
                  <a:srgbClr val="000000"/>
                </a:solidFill>
              </a:rPr>
              <a:t>키를 눌러서 </a:t>
            </a:r>
            <a:r>
              <a:rPr lang="en-US" altLang="ko-KR" sz="1000" b="1" dirty="0">
                <a:solidFill>
                  <a:srgbClr val="000000"/>
                </a:solidFill>
              </a:rPr>
              <a:t>PAR</a:t>
            </a:r>
            <a:r>
              <a:rPr lang="ko-KR" altLang="en-US" sz="1000" b="1" dirty="0">
                <a:solidFill>
                  <a:srgbClr val="000000"/>
                </a:solidFill>
              </a:rPr>
              <a:t>로 이동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2. </a:t>
            </a:r>
            <a:r>
              <a:rPr lang="ko-KR" altLang="en-US" sz="1000" b="1" dirty="0">
                <a:solidFill>
                  <a:srgbClr val="000000"/>
                </a:solidFill>
              </a:rPr>
              <a:t>좌</a:t>
            </a:r>
            <a:r>
              <a:rPr lang="en-US" altLang="ko-KR" sz="1000" b="1" dirty="0">
                <a:solidFill>
                  <a:srgbClr val="000000"/>
                </a:solidFill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</a:rPr>
              <a:t>우 방향키를 눌러서 </a:t>
            </a:r>
            <a:r>
              <a:rPr lang="en-US" altLang="ko-KR" sz="1000" b="1" dirty="0">
                <a:solidFill>
                  <a:srgbClr val="000000"/>
                </a:solidFill>
              </a:rPr>
              <a:t>COM</a:t>
            </a:r>
            <a:r>
              <a:rPr lang="ko-KR" altLang="en-US" sz="1000" b="1" dirty="0">
                <a:solidFill>
                  <a:srgbClr val="000000"/>
                </a:solidFill>
              </a:rPr>
              <a:t>로 이동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3. </a:t>
            </a:r>
            <a:r>
              <a:rPr lang="ko-KR" altLang="en-US" sz="1000" b="1" dirty="0">
                <a:solidFill>
                  <a:srgbClr val="000000"/>
                </a:solidFill>
              </a:rPr>
              <a:t>상</a:t>
            </a:r>
            <a:r>
              <a:rPr lang="en-US" altLang="ko-KR" sz="1000" b="1" dirty="0">
                <a:solidFill>
                  <a:srgbClr val="000000"/>
                </a:solidFill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</a:rPr>
              <a:t>하 방향키를 눌러서 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51-58</a:t>
            </a:r>
            <a:r>
              <a:rPr lang="ko-KR" altLang="en-US" sz="1000" b="1" dirty="0">
                <a:solidFill>
                  <a:srgbClr val="000000"/>
                </a:solidFill>
              </a:rPr>
              <a:t>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번 </a:t>
            </a:r>
            <a:r>
              <a:rPr lang="ko-KR" altLang="en-US" sz="1000" b="1" dirty="0">
                <a:solidFill>
                  <a:srgbClr val="000000"/>
                </a:solidFill>
              </a:rPr>
              <a:t>이동</a:t>
            </a:r>
            <a:endParaRPr lang="en-US" altLang="ko-KR" sz="1000" b="1" dirty="0">
              <a:solidFill>
                <a:srgbClr val="000000"/>
              </a:solidFill>
            </a:endParaRPr>
          </a:p>
          <a:p>
            <a:pPr marL="90487" lvl="0" latinLnBrk="0">
              <a:lnSpc>
                <a:spcPts val="800"/>
              </a:lnSpc>
              <a:spcBef>
                <a:spcPts val="600"/>
              </a:spcBef>
              <a:buNone/>
              <a:defRPr/>
            </a:pPr>
            <a:r>
              <a:rPr lang="ko-KR" altLang="en-US" sz="1000" dirty="0">
                <a:solidFill>
                  <a:srgbClr val="000000"/>
                </a:solidFill>
              </a:rPr>
              <a:t>예</a:t>
            </a:r>
            <a:r>
              <a:rPr lang="en-US" altLang="ko-KR" sz="1000" dirty="0">
                <a:solidFill>
                  <a:srgbClr val="000000"/>
                </a:solidFill>
              </a:rPr>
              <a:t>] COM-17 </a:t>
            </a:r>
            <a:r>
              <a:rPr lang="ko-KR" altLang="en-US" sz="1000" dirty="0">
                <a:solidFill>
                  <a:srgbClr val="000000"/>
                </a:solidFill>
              </a:rPr>
              <a:t>의 </a:t>
            </a:r>
            <a:r>
              <a:rPr lang="ko-KR" altLang="en-US" sz="1000" dirty="0" err="1">
                <a:solidFill>
                  <a:srgbClr val="000000"/>
                </a:solidFill>
              </a:rPr>
              <a:t>설장값이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5</a:t>
            </a:r>
            <a:r>
              <a:rPr lang="ko-KR" altLang="en-US" sz="1000" dirty="0">
                <a:solidFill>
                  <a:srgbClr val="000000"/>
                </a:solidFill>
              </a:rPr>
              <a:t>라면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 marL="90487" lvl="0" latinLnBrk="0">
              <a:lnSpc>
                <a:spcPts val="800"/>
              </a:lnSpc>
              <a:spcBef>
                <a:spcPts val="600"/>
              </a:spcBef>
              <a:buNone/>
              <a:defRPr/>
            </a:pPr>
            <a:r>
              <a:rPr lang="en-US" altLang="ko-KR" sz="1000" dirty="0">
                <a:solidFill>
                  <a:srgbClr val="000000"/>
                </a:solidFill>
              </a:rPr>
              <a:t>Input Instance </a:t>
            </a:r>
            <a:r>
              <a:rPr lang="en-US" altLang="ko-KR" sz="1000" dirty="0" smtClean="0">
                <a:solidFill>
                  <a:srgbClr val="000000"/>
                </a:solidFill>
              </a:rPr>
              <a:t>122</a:t>
            </a:r>
            <a:r>
              <a:rPr lang="en-US" altLang="ko-KR" sz="1000" dirty="0">
                <a:solidFill>
                  <a:srgbClr val="000000"/>
                </a:solidFill>
              </a:rPr>
              <a:t>, Parameter 2 </a:t>
            </a:r>
            <a:r>
              <a:rPr lang="ko-KR" altLang="en-US" sz="1000" dirty="0">
                <a:solidFill>
                  <a:srgbClr val="000000"/>
                </a:solidFill>
              </a:rPr>
              <a:t>이므로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 marL="90487" lvl="0" latinLnBrk="0">
              <a:lnSpc>
                <a:spcPts val="800"/>
              </a:lnSpc>
              <a:spcBef>
                <a:spcPts val="600"/>
              </a:spcBef>
              <a:buNone/>
              <a:defRPr/>
            </a:pPr>
            <a:r>
              <a:rPr lang="en-US" altLang="ko-KR" sz="1000" dirty="0" smtClean="0">
                <a:solidFill>
                  <a:srgbClr val="000000"/>
                </a:solidFill>
              </a:rPr>
              <a:t>COM-51,52 </a:t>
            </a:r>
            <a:r>
              <a:rPr lang="ko-KR" altLang="en-US" sz="1000" dirty="0">
                <a:solidFill>
                  <a:srgbClr val="000000"/>
                </a:solidFill>
              </a:rPr>
              <a:t>에</a:t>
            </a:r>
            <a:r>
              <a:rPr lang="en-US" altLang="ko-KR" sz="1000" dirty="0">
                <a:solidFill>
                  <a:srgbClr val="000000"/>
                </a:solidFill>
              </a:rPr>
              <a:t> </a:t>
            </a:r>
            <a:r>
              <a:rPr lang="ko-KR" altLang="en-US" sz="1000" dirty="0">
                <a:solidFill>
                  <a:srgbClr val="000000"/>
                </a:solidFill>
              </a:rPr>
              <a:t>통신할 주소를 설정함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ko-KR" sz="1000" b="1" dirty="0">
              <a:solidFill>
                <a:srgbClr val="000000"/>
              </a:solidFill>
              <a:sym typeface="Wingdings" pitchFamily="2" charset="2"/>
            </a:endParaRPr>
          </a:p>
          <a:p>
            <a:pPr marL="90487" lvl="0" latinLnBrk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ko-KR" sz="1000" b="1" dirty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1555" y="1027734"/>
            <a:ext cx="29233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COM-17,18 </a:t>
            </a:r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설정값이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이상일 때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COM 31-38 / 51-58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통신할 주소 설정함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317172" y="707283"/>
            <a:ext cx="4331598" cy="3614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 2" pitchFamily="18" charset="2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77800" algn="l" rtl="0" eaLnBrk="0" fontAlgn="base" latinLnBrk="1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rgbClr val="7499F4"/>
              </a:buClr>
              <a:buFont typeface="Wingdings" pitchFamily="2" charset="2"/>
              <a:buChar char="§"/>
              <a:tabLst>
                <a:tab pos="903288" algn="l"/>
              </a:tabLst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3288" indent="-274638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Font typeface="Wingdings" pitchFamily="2" charset="2"/>
              <a:buChar char="ð"/>
              <a:tabLst>
                <a:tab pos="903288" algn="l"/>
              </a:tabLst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1778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Font typeface="Arial" charset="0"/>
              <a:buChar char="-"/>
              <a:tabLst>
                <a:tab pos="903288" algn="l"/>
              </a:tabLst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SzPct val="80000"/>
              <a:buFont typeface="Wingdings" pitchFamily="2" charset="2"/>
              <a:buChar char="§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013" indent="-2667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SzPct val="80000"/>
              <a:buFont typeface="Wingdings" pitchFamily="2" charset="2"/>
              <a:buChar char="§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213" indent="-2667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SzPct val="80000"/>
              <a:buFont typeface="Wingdings" pitchFamily="2" charset="2"/>
              <a:buChar char="§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413" indent="-2667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SzPct val="80000"/>
              <a:buFont typeface="Wingdings" pitchFamily="2" charset="2"/>
              <a:buChar char="§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13" indent="-2667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499F4"/>
              </a:buClr>
              <a:buSzPct val="80000"/>
              <a:buFont typeface="Wingdings" pitchFamily="2" charset="2"/>
              <a:buChar char="§"/>
              <a:tabLst>
                <a:tab pos="903288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S100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 설정 방법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4241" y="1209033"/>
            <a:ext cx="6377460" cy="2206625"/>
            <a:chOff x="198831" y="1201594"/>
            <a:chExt cx="6689600" cy="250810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535" y="1201594"/>
              <a:ext cx="4312440" cy="220662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98831" y="2216484"/>
              <a:ext cx="4320000" cy="1768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7151" y="2974765"/>
              <a:ext cx="5451280" cy="734932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" name="꺾인 연결선 9"/>
            <p:cNvCxnSpPr>
              <a:stCxn id="9" idx="3"/>
            </p:cNvCxnSpPr>
            <p:nvPr/>
          </p:nvCxnSpPr>
          <p:spPr>
            <a:xfrm>
              <a:off x="4518831" y="2304906"/>
              <a:ext cx="533460" cy="623021"/>
            </a:xfrm>
            <a:prstGeom prst="bentConnector2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11536" y="3827972"/>
            <a:ext cx="4206036" cy="2147955"/>
            <a:chOff x="211535" y="3827972"/>
            <a:chExt cx="4329759" cy="228946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532" y="3827972"/>
              <a:ext cx="4318762" cy="2289464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11535" y="4893364"/>
              <a:ext cx="4320000" cy="1768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780" y="5519940"/>
            <a:ext cx="5196921" cy="704046"/>
          </a:xfrm>
          <a:prstGeom prst="rect">
            <a:avLst/>
          </a:prstGeom>
          <a:ln w="12700">
            <a:solidFill>
              <a:srgbClr val="FF0000"/>
            </a:solidFill>
            <a:prstDash val="sysDot"/>
          </a:ln>
        </p:spPr>
      </p:pic>
      <p:cxnSp>
        <p:nvCxnSpPr>
          <p:cNvPr id="19" name="꺾인 연결선 18"/>
          <p:cNvCxnSpPr/>
          <p:nvPr/>
        </p:nvCxnSpPr>
        <p:spPr>
          <a:xfrm>
            <a:off x="4435764" y="4927549"/>
            <a:ext cx="508568" cy="548133"/>
          </a:xfrm>
          <a:prstGeom prst="bentConnector2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183190" y="3635085"/>
            <a:ext cx="6660000" cy="1"/>
          </a:xfrm>
          <a:prstGeom prst="line">
            <a:avLst/>
          </a:prstGeom>
          <a:ln cap="flat" cmpd="dbl">
            <a:solidFill>
              <a:srgbClr val="767171"/>
            </a:solidFill>
            <a:prstDash val="sysDot"/>
            <a:round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1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2" y="1121092"/>
            <a:ext cx="2288820" cy="2488592"/>
          </a:xfrm>
          <a:prstGeom prst="rect">
            <a:avLst/>
          </a:prstGeom>
        </p:spPr>
      </p:pic>
      <p:sp>
        <p:nvSpPr>
          <p:cNvPr id="9" name="부제목 2"/>
          <p:cNvSpPr>
            <a:spLocks noGrp="1"/>
          </p:cNvSpPr>
          <p:nvPr>
            <p:ph type="subTitle" idx="4294967295"/>
          </p:nvPr>
        </p:nvSpPr>
        <p:spPr>
          <a:xfrm>
            <a:off x="1317172" y="727077"/>
            <a:ext cx="4331598" cy="361493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PLC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네트워크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(IP)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[XG 5000]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5"/>
          <p:cNvSpPr>
            <a:spLocks noChangeArrowheads="1"/>
          </p:cNvSpPr>
          <p:nvPr/>
        </p:nvSpPr>
        <p:spPr bwMode="auto">
          <a:xfrm>
            <a:off x="6999263" y="1088570"/>
            <a:ext cx="2792437" cy="374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90488" lvl="0" indent="-90488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100" b="1" dirty="0" smtClean="0">
                <a:solidFill>
                  <a:srgbClr val="000000"/>
                </a:solidFill>
              </a:rPr>
              <a:t>PLC </a:t>
            </a:r>
            <a:r>
              <a:rPr lang="en-US" altLang="ko-KR" sz="1100" b="1" dirty="0">
                <a:solidFill>
                  <a:srgbClr val="000000"/>
                </a:solidFill>
              </a:rPr>
              <a:t>IP </a:t>
            </a:r>
            <a:r>
              <a:rPr lang="ko-KR" altLang="en-US" sz="1100" b="1" dirty="0">
                <a:solidFill>
                  <a:srgbClr val="000000"/>
                </a:solidFill>
              </a:rPr>
              <a:t>설정 단계</a:t>
            </a:r>
            <a:endParaRPr lang="en-US" altLang="ko-KR" sz="1100" b="1" dirty="0">
              <a:solidFill>
                <a:srgbClr val="000000"/>
              </a:solidFill>
            </a:endParaRPr>
          </a:p>
          <a:p>
            <a:pPr marL="90488" lvl="0" indent="-90488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>
              <a:solidFill>
                <a:srgbClr val="000000"/>
              </a:solidFill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/>
              <a:t>1. I/O </a:t>
            </a:r>
            <a:r>
              <a:rPr lang="ko-KR" altLang="en-US" sz="1000" dirty="0" err="1"/>
              <a:t>파라미터</a:t>
            </a:r>
            <a:r>
              <a:rPr lang="ko-KR" altLang="en-US" sz="1000" dirty="0"/>
              <a:t> 더블 클릭</a:t>
            </a:r>
            <a:r>
              <a:rPr lang="en-US" altLang="ko-KR" sz="1000" dirty="0"/>
              <a:t>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/>
              <a:t>2. </a:t>
            </a:r>
            <a:r>
              <a:rPr lang="ko-KR" altLang="en-US" sz="1000" dirty="0"/>
              <a:t>사용하는 슬롯에 </a:t>
            </a:r>
            <a:r>
              <a:rPr lang="en-US" altLang="ko-KR" sz="1000" dirty="0"/>
              <a:t>XGL-EIPT </a:t>
            </a:r>
            <a:r>
              <a:rPr lang="ko-KR" altLang="en-US" sz="1000" dirty="0"/>
              <a:t>모듈 등록</a:t>
            </a:r>
            <a:r>
              <a:rPr lang="en-US" altLang="ko-KR" sz="1000" dirty="0"/>
              <a:t>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/>
              <a:t>3. IP </a:t>
            </a:r>
            <a:r>
              <a:rPr lang="ko-KR" altLang="en-US" sz="1000" dirty="0"/>
              <a:t>주소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dirty="0" smtClean="0"/>
              <a:t>예</a:t>
            </a:r>
            <a:r>
              <a:rPr lang="en-US" altLang="ko-KR" sz="1000" dirty="0" smtClean="0"/>
              <a:t>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 smtClean="0"/>
              <a:t>4</a:t>
            </a:r>
            <a:r>
              <a:rPr lang="en-US" altLang="ko-KR" sz="1000" dirty="0"/>
              <a:t>. </a:t>
            </a:r>
            <a:r>
              <a:rPr lang="en-US" altLang="ko-KR" sz="1000" dirty="0" smtClean="0"/>
              <a:t>XGL-EIPT/ XBL-EIPT 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O/S</a:t>
            </a:r>
            <a:r>
              <a:rPr lang="ko-KR" altLang="en-US" sz="1000" dirty="0" smtClean="0"/>
              <a:t>가 </a:t>
            </a:r>
            <a:r>
              <a:rPr lang="en-US" altLang="ko-KR" sz="1000" dirty="0" err="1" smtClean="0"/>
              <a:t>Ver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2.0</a:t>
            </a:r>
            <a:r>
              <a:rPr lang="ko-KR" altLang="en-US" sz="1000" dirty="0" smtClean="0"/>
              <a:t>이상</a:t>
            </a:r>
            <a:endParaRPr lang="en-US" altLang="ko-KR" sz="10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 smtClean="0"/>
              <a:t>   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ym typeface="Wingdings" panose="05000000000000000000" pitchFamily="2" charset="2"/>
              </a:rPr>
              <a:t>태그 사용을 체크해야 합니다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/>
          </a:p>
          <a:p>
            <a:pPr marL="90487"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4" name="제목 2"/>
          <p:cNvSpPr txBox="1">
            <a:spLocks/>
          </p:cNvSpPr>
          <p:nvPr/>
        </p:nvSpPr>
        <p:spPr>
          <a:xfrm>
            <a:off x="4368719" y="259249"/>
            <a:ext cx="5143536" cy="307777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algn="r"/>
            <a:r>
              <a:rPr lang="en-US" altLang="ko-KR" sz="1400" kern="0" dirty="0" smtClean="0">
                <a:solidFill>
                  <a:srgbClr val="F46F21"/>
                </a:solidFill>
              </a:rPr>
              <a:t>PLC </a:t>
            </a:r>
            <a:r>
              <a:rPr lang="ko-KR" altLang="en-US" sz="1400" kern="0" dirty="0" smtClean="0">
                <a:solidFill>
                  <a:srgbClr val="F46F21"/>
                </a:solidFill>
              </a:rPr>
              <a:t>네트워크 설정</a:t>
            </a:r>
            <a:endParaRPr lang="ko-KR" altLang="en-US" sz="1400" kern="0" dirty="0">
              <a:solidFill>
                <a:srgbClr val="F46F21"/>
              </a:solidFill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452406" y="166916"/>
            <a:ext cx="7200000" cy="400110"/>
          </a:xfrm>
        </p:spPr>
        <p:txBody>
          <a:bodyPr/>
          <a:lstStyle/>
          <a:p>
            <a:r>
              <a:rPr lang="en-US" altLang="ko-KR" dirty="0"/>
              <a:t>Ethernet/IP </a:t>
            </a:r>
            <a:r>
              <a:rPr lang="ko-KR" altLang="en-US" dirty="0"/>
              <a:t>주기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20093"/>
              </p:ext>
            </p:extLst>
          </p:nvPr>
        </p:nvGraphicFramePr>
        <p:xfrm>
          <a:off x="7188135" y="2586148"/>
          <a:ext cx="2315700" cy="1291590"/>
        </p:xfrm>
        <a:graphic>
          <a:graphicData uri="http://schemas.openxmlformats.org/drawingml/2006/table">
            <a:tbl>
              <a:tblPr firstRow="1" bandRow="1"/>
              <a:tblGrid>
                <a:gridCol w="132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 값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l" defTabSz="914400" rtl="0" eaLnBrk="1" latinLnBrk="1" hangingPunct="1"/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서브넷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마스크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255.255.255.0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l" defTabSz="914400" rtl="0" eaLnBrk="1" latinLnBrk="1" hangingPunct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게이트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웨이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</a:t>
                      </a:r>
                    </a:p>
                  </a:txBody>
                  <a:tcPr marL="108000" marR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692704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l" defTabSz="914400" rtl="0" eaLnBrk="1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DNS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0.0.0.1</a:t>
                      </a:r>
                    </a:p>
                  </a:txBody>
                  <a:tcPr marL="108000" marR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3342651" y="1216598"/>
            <a:ext cx="0" cy="4850787"/>
          </a:xfrm>
          <a:prstGeom prst="line">
            <a:avLst/>
          </a:prstGeom>
          <a:ln cap="flat" cmpd="dbl">
            <a:solidFill>
              <a:srgbClr val="767171"/>
            </a:solidFill>
            <a:prstDash val="sysDot"/>
            <a:round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1903389" y="1936399"/>
            <a:ext cx="210402" cy="210322"/>
          </a:xfrm>
          <a:prstGeom prst="wedgeEllipseCallout">
            <a:avLst>
              <a:gd name="adj1" fmla="val -73665"/>
              <a:gd name="adj2" fmla="val 51715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ko-KR" sz="900" b="1" dirty="0" smtClean="0">
                <a:solidFill>
                  <a:srgbClr val="003366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Arial" pitchFamily="34" charset="0"/>
                <a:ea typeface="굴림" charset="-127"/>
              </a:rPr>
              <a:t>1</a:t>
            </a:r>
            <a:endParaRPr lang="en-US" altLang="ko-KR" sz="900" b="1" dirty="0">
              <a:solidFill>
                <a:srgbClr val="003366"/>
              </a:solidFill>
              <a:effectLst>
                <a:outerShdw blurRad="50800" dist="38100" dir="2700000" algn="tl" rotWithShape="0">
                  <a:schemeClr val="bg1"/>
                </a:outerShdw>
              </a:effectLst>
              <a:latin typeface="Arial" pitchFamily="34" charset="0"/>
              <a:ea typeface="굴림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27" y="1156213"/>
            <a:ext cx="4264971" cy="24534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755" y="3797868"/>
            <a:ext cx="3005021" cy="2365006"/>
          </a:xfrm>
          <a:prstGeom prst="rect">
            <a:avLst/>
          </a:prstGeom>
        </p:spPr>
      </p:pic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17915" y="5471738"/>
            <a:ext cx="3181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O/S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Ver</a:t>
            </a:r>
            <a:r>
              <a:rPr lang="en-US" altLang="ko-KR" sz="1200" dirty="0" smtClean="0">
                <a:solidFill>
                  <a:srgbClr val="FF0000"/>
                </a:solidFill>
              </a:rPr>
              <a:t> 2.0 </a:t>
            </a:r>
            <a:r>
              <a:rPr lang="ko-KR" altLang="en-US" sz="1200" dirty="0" smtClean="0">
                <a:solidFill>
                  <a:srgbClr val="FF0000"/>
                </a:solidFill>
              </a:rPr>
              <a:t>이상 체크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4294967295"/>
          </p:nvPr>
        </p:nvSpPr>
        <p:spPr>
          <a:xfrm>
            <a:off x="1317172" y="727077"/>
            <a:ext cx="4331598" cy="361493"/>
          </a:xfrm>
          <a:prstGeom prst="rect">
            <a:avLst/>
          </a:prstGeom>
        </p:spPr>
        <p:txBody>
          <a:bodyPr/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모듈 설정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PLC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[XG 5000]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5"/>
          <p:cNvSpPr>
            <a:spLocks noChangeArrowheads="1"/>
          </p:cNvSpPr>
          <p:nvPr/>
        </p:nvSpPr>
        <p:spPr bwMode="auto">
          <a:xfrm>
            <a:off x="6999263" y="1088570"/>
            <a:ext cx="2792437" cy="178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90488" lvl="0" indent="-90488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100" b="1" dirty="0">
                <a:solidFill>
                  <a:srgbClr val="000000"/>
                </a:solidFill>
              </a:rPr>
              <a:t>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통신 모듈 설정 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– P2P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추가</a:t>
            </a:r>
            <a:endParaRPr lang="en-US" altLang="ko-KR" sz="1100" b="1" dirty="0">
              <a:solidFill>
                <a:srgbClr val="000000"/>
              </a:solidFill>
            </a:endParaRPr>
          </a:p>
          <a:p>
            <a:pPr marL="90488" lvl="0" indent="-90488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  <a:defRPr/>
            </a:pPr>
            <a:endParaRPr lang="en-US" altLang="ko-KR" sz="7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/>
              <a:t>1. XGL-EIPT </a:t>
            </a:r>
            <a:r>
              <a:rPr lang="ko-KR" altLang="en-US" sz="1000" dirty="0"/>
              <a:t>마우스 오른쪽 클릭</a:t>
            </a:r>
            <a:r>
              <a:rPr lang="en-US" altLang="ko-KR" sz="1000" dirty="0"/>
              <a:t>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/>
              <a:t>2. </a:t>
            </a:r>
            <a:r>
              <a:rPr lang="ko-KR" altLang="en-US" sz="1000" dirty="0"/>
              <a:t>항목 추가 선택</a:t>
            </a:r>
            <a:r>
              <a:rPr lang="en-US" altLang="ko-KR" sz="1000" dirty="0"/>
              <a:t>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/>
              <a:t>3. P2P </a:t>
            </a:r>
            <a:r>
              <a:rPr lang="ko-KR" altLang="en-US" sz="1000" dirty="0"/>
              <a:t>통신 선택</a:t>
            </a:r>
            <a:r>
              <a:rPr lang="en-US" altLang="ko-KR" sz="1000" dirty="0"/>
              <a:t>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/>
              <a:t>4. </a:t>
            </a:r>
            <a:r>
              <a:rPr lang="ko-KR" altLang="en-US" sz="1000" dirty="0"/>
              <a:t>원하는 번호로 선택</a:t>
            </a:r>
            <a:r>
              <a:rPr lang="en-US" altLang="ko-KR" sz="1000" dirty="0"/>
              <a:t>.</a:t>
            </a:r>
          </a:p>
        </p:txBody>
      </p:sp>
      <p:sp>
        <p:nvSpPr>
          <p:cNvPr id="34" name="제목 2"/>
          <p:cNvSpPr txBox="1">
            <a:spLocks/>
          </p:cNvSpPr>
          <p:nvPr/>
        </p:nvSpPr>
        <p:spPr>
          <a:xfrm>
            <a:off x="4368719" y="259249"/>
            <a:ext cx="5143536" cy="307777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algn="r"/>
            <a:r>
              <a:rPr lang="en-US" altLang="ko-KR" sz="1400" kern="0" dirty="0" smtClean="0">
                <a:solidFill>
                  <a:srgbClr val="F46F21"/>
                </a:solidFill>
              </a:rPr>
              <a:t>PLC </a:t>
            </a:r>
            <a:r>
              <a:rPr lang="ko-KR" altLang="en-US" sz="1400" kern="0" dirty="0" smtClean="0">
                <a:solidFill>
                  <a:srgbClr val="F46F21"/>
                </a:solidFill>
              </a:rPr>
              <a:t>네트워크 설정</a:t>
            </a:r>
            <a:endParaRPr lang="ko-KR" altLang="en-US" sz="1400" kern="0" dirty="0">
              <a:solidFill>
                <a:srgbClr val="F46F21"/>
              </a:solidFill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452406" y="166916"/>
            <a:ext cx="7200000" cy="400110"/>
          </a:xfrm>
        </p:spPr>
        <p:txBody>
          <a:bodyPr/>
          <a:lstStyle/>
          <a:p>
            <a:r>
              <a:rPr lang="en-US" altLang="ko-KR" dirty="0"/>
              <a:t>Ethernet/IP </a:t>
            </a:r>
            <a:r>
              <a:rPr lang="ko-KR" altLang="en-US" dirty="0"/>
              <a:t>주기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923099" y="1226273"/>
            <a:ext cx="0" cy="3168000"/>
          </a:xfrm>
          <a:prstGeom prst="line">
            <a:avLst/>
          </a:prstGeom>
          <a:ln cap="flat" cmpd="dbl">
            <a:solidFill>
              <a:srgbClr val="767171"/>
            </a:solidFill>
            <a:prstDash val="sysDot"/>
            <a:round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auto">
          <a:xfrm>
            <a:off x="280299" y="1544292"/>
            <a:ext cx="1687700" cy="196948"/>
          </a:xfrm>
          <a:prstGeom prst="rect">
            <a:avLst/>
          </a:prstGeom>
          <a:noFill/>
          <a:ln w="12700">
            <a:solidFill>
              <a:srgbClr val="F46F21"/>
            </a:solidFill>
            <a:prstDash val="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092733" y="2658676"/>
            <a:ext cx="1692000" cy="180000"/>
          </a:xfrm>
          <a:prstGeom prst="rect">
            <a:avLst/>
          </a:prstGeom>
          <a:noFill/>
          <a:ln w="12700">
            <a:solidFill>
              <a:srgbClr val="F46F21"/>
            </a:solidFill>
            <a:prstDash val="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3434106" y="2512670"/>
            <a:ext cx="210402" cy="210322"/>
          </a:xfrm>
          <a:prstGeom prst="wedgeEllipseCallout">
            <a:avLst>
              <a:gd name="adj1" fmla="val -73665"/>
              <a:gd name="adj2" fmla="val 51715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ko-KR" sz="900" b="1" dirty="0" smtClean="0">
                <a:solidFill>
                  <a:srgbClr val="003366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Arial" pitchFamily="34" charset="0"/>
                <a:ea typeface="굴림" charset="-127"/>
              </a:rPr>
              <a:t>1’</a:t>
            </a:r>
            <a:endParaRPr lang="en-US" altLang="ko-KR" sz="900" b="1" dirty="0">
              <a:solidFill>
                <a:srgbClr val="003366"/>
              </a:solidFill>
              <a:effectLst>
                <a:outerShdw blurRad="50800" dist="38100" dir="2700000" algn="tl" rotWithShape="0">
                  <a:schemeClr val="bg1"/>
                </a:outerShdw>
              </a:effectLst>
              <a:latin typeface="Arial" pitchFamily="34" charset="0"/>
              <a:ea typeface="굴림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162469" y="5639154"/>
            <a:ext cx="684000" cy="216000"/>
          </a:xfrm>
          <a:prstGeom prst="rect">
            <a:avLst/>
          </a:prstGeom>
          <a:noFill/>
          <a:ln w="12700">
            <a:solidFill>
              <a:srgbClr val="F46F21"/>
            </a:solidFill>
            <a:prstDash val="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 dirty="0">
              <a:solidFill>
                <a:schemeClr val="lt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 flipV="1">
            <a:off x="212562" y="4404118"/>
            <a:ext cx="6732000" cy="0"/>
          </a:xfrm>
          <a:prstGeom prst="line">
            <a:avLst/>
          </a:prstGeom>
          <a:ln cap="flat" cmpd="dbl">
            <a:solidFill>
              <a:srgbClr val="767171"/>
            </a:solidFill>
            <a:prstDash val="sysDot"/>
            <a:round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2651707" y="5328257"/>
            <a:ext cx="210402" cy="210322"/>
          </a:xfrm>
          <a:prstGeom prst="wedgeEllipseCallout">
            <a:avLst>
              <a:gd name="adj1" fmla="val -52701"/>
              <a:gd name="adj2" fmla="val 7063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ko-KR" sz="900" b="1" dirty="0" smtClean="0">
                <a:solidFill>
                  <a:srgbClr val="003366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Arial" pitchFamily="34" charset="0"/>
                <a:ea typeface="굴림" charset="-127"/>
              </a:rPr>
              <a:t>3</a:t>
            </a:r>
            <a:endParaRPr lang="en-US" altLang="ko-KR" sz="900" b="1" dirty="0">
              <a:solidFill>
                <a:srgbClr val="003366"/>
              </a:solidFill>
              <a:effectLst>
                <a:outerShdw blurRad="50800" dist="38100" dir="2700000" algn="tl" rotWithShape="0">
                  <a:schemeClr val="bg1"/>
                </a:outerShdw>
              </a:effectLst>
              <a:latin typeface="Arial" pitchFamily="34" charset="0"/>
              <a:ea typeface="굴림" charset="-127"/>
            </a:endParaRPr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105551" y="4273858"/>
            <a:ext cx="210402" cy="210322"/>
          </a:xfrm>
          <a:prstGeom prst="wedgeEllipseCallout">
            <a:avLst>
              <a:gd name="adj1" fmla="val -52701"/>
              <a:gd name="adj2" fmla="val 7063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ko-KR" sz="900" b="1" dirty="0" smtClean="0">
                <a:solidFill>
                  <a:srgbClr val="003366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Arial" pitchFamily="34" charset="0"/>
                <a:ea typeface="굴림" charset="-127"/>
              </a:rPr>
              <a:t>4</a:t>
            </a:r>
            <a:endParaRPr lang="en-US" altLang="ko-KR" sz="900" b="1" dirty="0">
              <a:solidFill>
                <a:srgbClr val="003366"/>
              </a:solidFill>
              <a:effectLst>
                <a:outerShdw blurRad="50800" dist="38100" dir="2700000" algn="tl" rotWithShape="0">
                  <a:schemeClr val="bg1"/>
                </a:outerShdw>
              </a:effectLst>
              <a:latin typeface="Arial" pitchFamily="34" charset="0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2" y="1153306"/>
            <a:ext cx="5032353" cy="30588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55" y="4485131"/>
            <a:ext cx="5181600" cy="1304925"/>
          </a:xfrm>
          <a:prstGeom prst="rect">
            <a:avLst/>
          </a:prstGeom>
        </p:spPr>
      </p:pic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3644508" y="1926769"/>
            <a:ext cx="210402" cy="210322"/>
          </a:xfrm>
          <a:prstGeom prst="wedgeEllipseCallout">
            <a:avLst>
              <a:gd name="adj1" fmla="val -72129"/>
              <a:gd name="adj2" fmla="val 6203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ko-KR" sz="900" b="1" dirty="0" smtClean="0">
                <a:solidFill>
                  <a:srgbClr val="003366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Arial" pitchFamily="34" charset="0"/>
                <a:ea typeface="굴림" charset="-127"/>
              </a:rPr>
              <a:t>2</a:t>
            </a:r>
            <a:endParaRPr lang="en-US" altLang="ko-KR" sz="900" b="1" dirty="0">
              <a:solidFill>
                <a:srgbClr val="003366"/>
              </a:solidFill>
              <a:effectLst>
                <a:outerShdw blurRad="50800" dist="38100" dir="2700000" algn="tl" rotWithShape="0">
                  <a:schemeClr val="bg1"/>
                </a:outerShdw>
              </a:effectLst>
              <a:latin typeface="Arial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2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7" y="3803452"/>
            <a:ext cx="6666206" cy="21184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6" y="1134459"/>
            <a:ext cx="6666207" cy="2566003"/>
          </a:xfrm>
          <a:prstGeom prst="rect">
            <a:avLst/>
          </a:prstGeom>
        </p:spPr>
      </p:pic>
      <p:sp>
        <p:nvSpPr>
          <p:cNvPr id="9" name="부제목 2"/>
          <p:cNvSpPr>
            <a:spLocks noGrp="1"/>
          </p:cNvSpPr>
          <p:nvPr>
            <p:ph type="subTitle" idx="4294967295"/>
          </p:nvPr>
        </p:nvSpPr>
        <p:spPr>
          <a:xfrm>
            <a:off x="1317172" y="727078"/>
            <a:ext cx="4331598" cy="270324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EIP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5"/>
          <p:cNvSpPr>
            <a:spLocks noChangeArrowheads="1"/>
          </p:cNvSpPr>
          <p:nvPr/>
        </p:nvSpPr>
        <p:spPr bwMode="auto">
          <a:xfrm>
            <a:off x="6999263" y="1088570"/>
            <a:ext cx="2792437" cy="269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90488" lvl="0" indent="-90488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100" b="1" dirty="0">
                <a:solidFill>
                  <a:srgbClr val="00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EIP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구성 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– EDS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정보 등록</a:t>
            </a:r>
            <a:endParaRPr lang="en-US" altLang="ko-KR" sz="1100" b="1" dirty="0">
              <a:solidFill>
                <a:srgbClr val="000000"/>
              </a:solidFill>
            </a:endParaRPr>
          </a:p>
          <a:p>
            <a:pPr marL="90488" lvl="0" indent="-90488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000" dirty="0" smtClean="0">
                <a:solidFill>
                  <a:srgbClr val="000000"/>
                </a:solidFill>
              </a:rPr>
              <a:t>1. </a:t>
            </a:r>
            <a:r>
              <a:rPr lang="en-US" altLang="ko-KR" sz="1000" dirty="0" smtClean="0">
                <a:solidFill>
                  <a:srgbClr val="000000"/>
                </a:solidFill>
              </a:rPr>
              <a:t>EIP </a:t>
            </a:r>
            <a:r>
              <a:rPr lang="ko-KR" altLang="en-US" sz="1000" dirty="0" smtClean="0">
                <a:solidFill>
                  <a:srgbClr val="000000"/>
                </a:solidFill>
              </a:rPr>
              <a:t>구성을 더블 클릭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altLang="ko-KR" sz="1000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000" dirty="0" smtClean="0">
                <a:solidFill>
                  <a:srgbClr val="000000"/>
                </a:solidFill>
              </a:rPr>
              <a:t>2. </a:t>
            </a:r>
            <a:r>
              <a:rPr lang="ko-KR" altLang="en-US" sz="1000" dirty="0" smtClean="0">
                <a:solidFill>
                  <a:srgbClr val="000000"/>
                </a:solidFill>
              </a:rPr>
              <a:t>우측의 </a:t>
            </a:r>
            <a:r>
              <a:rPr lang="en-US" altLang="ko-KR" sz="1000" dirty="0" smtClean="0">
                <a:solidFill>
                  <a:srgbClr val="000000"/>
                </a:solidFill>
              </a:rPr>
              <a:t>EDS </a:t>
            </a:r>
            <a:r>
              <a:rPr lang="ko-KR" altLang="en-US" sz="1000" dirty="0" smtClean="0">
                <a:solidFill>
                  <a:srgbClr val="000000"/>
                </a:solidFill>
              </a:rPr>
              <a:t>정보에 마우스를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갖다대면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</a:rPr>
              <a:t>기존에 등록되어 있는 </a:t>
            </a:r>
            <a:r>
              <a:rPr lang="en-US" altLang="ko-KR" sz="1000" dirty="0" smtClean="0">
                <a:solidFill>
                  <a:srgbClr val="000000"/>
                </a:solidFill>
              </a:rPr>
              <a:t>EDS </a:t>
            </a:r>
            <a:r>
              <a:rPr lang="ko-KR" altLang="en-US" sz="1000" dirty="0" smtClean="0">
                <a:solidFill>
                  <a:srgbClr val="000000"/>
                </a:solidFill>
              </a:rPr>
              <a:t>리스트 확인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altLang="ko-KR" sz="1000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000" dirty="0" smtClean="0">
                <a:solidFill>
                  <a:srgbClr val="000000"/>
                </a:solidFill>
              </a:rPr>
              <a:t>3. </a:t>
            </a:r>
            <a:r>
              <a:rPr lang="en-US" altLang="ko-KR" sz="1000" dirty="0" smtClean="0">
                <a:solidFill>
                  <a:srgbClr val="000000"/>
                </a:solidFill>
              </a:rPr>
              <a:t>Device – AC Drive Device </a:t>
            </a:r>
            <a:r>
              <a:rPr lang="ko-KR" altLang="en-US" sz="1000" dirty="0" smtClean="0">
                <a:solidFill>
                  <a:srgbClr val="000000"/>
                </a:solidFill>
              </a:rPr>
              <a:t>카테고리의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S100 Ethernet IP </a:t>
            </a:r>
            <a:r>
              <a:rPr lang="ko-KR" altLang="en-US" sz="1000" dirty="0" smtClean="0">
                <a:solidFill>
                  <a:srgbClr val="000000"/>
                </a:solidFill>
              </a:rPr>
              <a:t>리스트 확인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altLang="ko-KR" sz="1000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000" dirty="0" smtClean="0">
                <a:solidFill>
                  <a:srgbClr val="000000"/>
                </a:solidFill>
              </a:rPr>
              <a:t>4. </a:t>
            </a:r>
            <a:r>
              <a:rPr lang="ko-KR" altLang="en-US" sz="1000" dirty="0" smtClean="0">
                <a:solidFill>
                  <a:srgbClr val="000000"/>
                </a:solidFill>
              </a:rPr>
              <a:t>해당 </a:t>
            </a:r>
            <a:r>
              <a:rPr lang="en-US" altLang="ko-KR" sz="1000" dirty="0" smtClean="0">
                <a:solidFill>
                  <a:srgbClr val="000000"/>
                </a:solidFill>
              </a:rPr>
              <a:t>EDS </a:t>
            </a:r>
            <a:r>
              <a:rPr lang="ko-KR" altLang="en-US" sz="1000" dirty="0" smtClean="0">
                <a:solidFill>
                  <a:srgbClr val="000000"/>
                </a:solidFill>
              </a:rPr>
              <a:t>리스트를 </a:t>
            </a:r>
            <a:r>
              <a:rPr lang="en-US" altLang="ko-KR" sz="1000" dirty="0" smtClean="0">
                <a:solidFill>
                  <a:srgbClr val="000000"/>
                </a:solidFill>
              </a:rPr>
              <a:t>EIP </a:t>
            </a:r>
            <a:r>
              <a:rPr lang="ko-KR" altLang="en-US" sz="1000" dirty="0" smtClean="0">
                <a:solidFill>
                  <a:srgbClr val="000000"/>
                </a:solidFill>
              </a:rPr>
              <a:t>구성에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드래그함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altLang="ko-KR" sz="1000" dirty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000" dirty="0" smtClean="0">
                <a:solidFill>
                  <a:srgbClr val="000000"/>
                </a:solidFill>
              </a:rPr>
              <a:t>5. </a:t>
            </a:r>
            <a:r>
              <a:rPr lang="en-US" altLang="ko-KR" sz="1000" dirty="0" smtClean="0">
                <a:solidFill>
                  <a:srgbClr val="000000"/>
                </a:solidFill>
              </a:rPr>
              <a:t>S100 </a:t>
            </a:r>
            <a:r>
              <a:rPr lang="ko-KR" altLang="en-US" sz="1000" dirty="0" smtClean="0">
                <a:solidFill>
                  <a:srgbClr val="000000"/>
                </a:solidFill>
              </a:rPr>
              <a:t>인버터의 </a:t>
            </a:r>
            <a:r>
              <a:rPr lang="en-US" altLang="ko-KR" sz="1000" dirty="0" smtClean="0">
                <a:solidFill>
                  <a:srgbClr val="000000"/>
                </a:solidFill>
              </a:rPr>
              <a:t>IP </a:t>
            </a:r>
            <a:r>
              <a:rPr lang="ko-KR" altLang="en-US" sz="1000" dirty="0" smtClean="0">
                <a:solidFill>
                  <a:srgbClr val="000000"/>
                </a:solidFill>
              </a:rPr>
              <a:t>주소를 기입한다</a:t>
            </a:r>
            <a:r>
              <a:rPr lang="en-US" altLang="ko-KR" sz="1000" dirty="0" smtClean="0">
                <a:solidFill>
                  <a:srgbClr val="000000"/>
                </a:solidFill>
              </a:rPr>
              <a:t>.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marL="90487" lvl="0" latinLnBrk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452406" y="1672950"/>
            <a:ext cx="210402" cy="210322"/>
          </a:xfrm>
          <a:prstGeom prst="wedgeEllipseCallout">
            <a:avLst>
              <a:gd name="adj1" fmla="val 44861"/>
              <a:gd name="adj2" fmla="val 5610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ko-KR" sz="900" b="1" dirty="0" smtClean="0">
                <a:solidFill>
                  <a:srgbClr val="003366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Arial" pitchFamily="34" charset="0"/>
                <a:ea typeface="굴림" charset="-127"/>
              </a:rPr>
              <a:t>1</a:t>
            </a:r>
            <a:endParaRPr lang="en-US" altLang="ko-KR" sz="900" b="1" dirty="0">
              <a:solidFill>
                <a:srgbClr val="003366"/>
              </a:solidFill>
              <a:effectLst>
                <a:outerShdw blurRad="50800" dist="38100" dir="2700000" algn="tl" rotWithShape="0">
                  <a:schemeClr val="bg1"/>
                </a:outerShdw>
              </a:effectLst>
              <a:latin typeface="Arial" pitchFamily="34" charset="0"/>
              <a:ea typeface="굴림" charset="-127"/>
            </a:endParaRPr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5648770" y="2071283"/>
            <a:ext cx="210402" cy="210322"/>
          </a:xfrm>
          <a:prstGeom prst="wedgeEllipseCallout">
            <a:avLst>
              <a:gd name="adj1" fmla="val -52701"/>
              <a:gd name="adj2" fmla="val 7063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ko-KR" sz="900" b="1" dirty="0">
                <a:solidFill>
                  <a:srgbClr val="003366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Arial" pitchFamily="34" charset="0"/>
              </a:rPr>
              <a:t>3</a:t>
            </a:r>
            <a:endParaRPr lang="en-US" altLang="ko-KR" sz="900" b="1" dirty="0">
              <a:solidFill>
                <a:srgbClr val="003366"/>
              </a:solidFill>
              <a:effectLst>
                <a:outerShdw blurRad="50800" dist="38100" dir="2700000" algn="tl" rotWithShape="0">
                  <a:schemeClr val="bg1"/>
                </a:outerShdw>
              </a:effectLst>
              <a:latin typeface="Arial" pitchFamily="34" charset="0"/>
              <a:ea typeface="굴림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665925" y="2350133"/>
            <a:ext cx="1118072" cy="236049"/>
          </a:xfrm>
          <a:prstGeom prst="rect">
            <a:avLst/>
          </a:prstGeom>
          <a:noFill/>
          <a:ln w="12700">
            <a:solidFill>
              <a:srgbClr val="F46F21"/>
            </a:solidFill>
            <a:prstDash val="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452406" y="166916"/>
            <a:ext cx="7200000" cy="400110"/>
          </a:xfrm>
        </p:spPr>
        <p:txBody>
          <a:bodyPr/>
          <a:lstStyle/>
          <a:p>
            <a:r>
              <a:rPr lang="en-US" altLang="ko-KR" dirty="0"/>
              <a:t>Ethernet/IP </a:t>
            </a:r>
            <a:r>
              <a:rPr lang="ko-KR" altLang="en-US" dirty="0"/>
              <a:t>주기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3666049" y="4562137"/>
            <a:ext cx="210402" cy="210322"/>
          </a:xfrm>
          <a:prstGeom prst="wedgeEllipseCallout">
            <a:avLst>
              <a:gd name="adj1" fmla="val -52701"/>
              <a:gd name="adj2" fmla="val 7063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ko-KR" sz="900" b="1" dirty="0">
                <a:solidFill>
                  <a:srgbClr val="003366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Arial" pitchFamily="34" charset="0"/>
              </a:rPr>
              <a:t>5</a:t>
            </a:r>
            <a:endParaRPr lang="en-US" altLang="ko-KR" sz="900" b="1" dirty="0">
              <a:solidFill>
                <a:srgbClr val="003366"/>
              </a:solidFill>
              <a:effectLst>
                <a:outerShdw blurRad="50800" dist="38100" dir="2700000" algn="tl" rotWithShape="0">
                  <a:schemeClr val="bg1"/>
                </a:outerShdw>
              </a:effectLst>
              <a:latin typeface="Arial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3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눈꽃">
  <a:themeElements>
    <a:clrScheme name="3_눈꽃 1">
      <a:dk1>
        <a:srgbClr val="000000"/>
      </a:dk1>
      <a:lt1>
        <a:srgbClr val="FFFFFF"/>
      </a:lt1>
      <a:dk2>
        <a:srgbClr val="003399"/>
      </a:dk2>
      <a:lt2>
        <a:srgbClr val="DDDDDD"/>
      </a:lt2>
      <a:accent1>
        <a:srgbClr val="D5E1FF"/>
      </a:accent1>
      <a:accent2>
        <a:srgbClr val="81A2F5"/>
      </a:accent2>
      <a:accent3>
        <a:srgbClr val="FFFFFF"/>
      </a:accent3>
      <a:accent4>
        <a:srgbClr val="000000"/>
      </a:accent4>
      <a:accent5>
        <a:srgbClr val="E7EEFF"/>
      </a:accent5>
      <a:accent6>
        <a:srgbClr val="7492DE"/>
      </a:accent6>
      <a:hlink>
        <a:srgbClr val="5ABAD0"/>
      </a:hlink>
      <a:folHlink>
        <a:srgbClr val="969696"/>
      </a:folHlink>
    </a:clrScheme>
    <a:fontScheme name="3_눈꽃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눈꽃 1">
        <a:dk1>
          <a:srgbClr val="000000"/>
        </a:dk1>
        <a:lt1>
          <a:srgbClr val="FFFFFF"/>
        </a:lt1>
        <a:dk2>
          <a:srgbClr val="003399"/>
        </a:dk2>
        <a:lt2>
          <a:srgbClr val="DDDDDD"/>
        </a:lt2>
        <a:accent1>
          <a:srgbClr val="D5E1FF"/>
        </a:accent1>
        <a:accent2>
          <a:srgbClr val="81A2F5"/>
        </a:accent2>
        <a:accent3>
          <a:srgbClr val="FFFFFF"/>
        </a:accent3>
        <a:accent4>
          <a:srgbClr val="000000"/>
        </a:accent4>
        <a:accent5>
          <a:srgbClr val="E7EEFF"/>
        </a:accent5>
        <a:accent6>
          <a:srgbClr val="7492DE"/>
        </a:accent6>
        <a:hlink>
          <a:srgbClr val="5ABAD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눈꽃 2">
        <a:dk1>
          <a:srgbClr val="000000"/>
        </a:dk1>
        <a:lt1>
          <a:srgbClr val="FFFFFF"/>
        </a:lt1>
        <a:dk2>
          <a:srgbClr val="007F7C"/>
        </a:dk2>
        <a:lt2>
          <a:srgbClr val="DDDDDD"/>
        </a:lt2>
        <a:accent1>
          <a:srgbClr val="BAECCD"/>
        </a:accent1>
        <a:accent2>
          <a:srgbClr val="6DC1A1"/>
        </a:accent2>
        <a:accent3>
          <a:srgbClr val="FFFFFF"/>
        </a:accent3>
        <a:accent4>
          <a:srgbClr val="000000"/>
        </a:accent4>
        <a:accent5>
          <a:srgbClr val="D9F4E3"/>
        </a:accent5>
        <a:accent6>
          <a:srgbClr val="62AF91"/>
        </a:accent6>
        <a:hlink>
          <a:srgbClr val="8BAF6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눈꽃 3">
        <a:dk1>
          <a:srgbClr val="1C1C2F"/>
        </a:dk1>
        <a:lt1>
          <a:srgbClr val="FFFFFF"/>
        </a:lt1>
        <a:dk2>
          <a:srgbClr val="6740CA"/>
        </a:dk2>
        <a:lt2>
          <a:srgbClr val="DDDDDD"/>
        </a:lt2>
        <a:accent1>
          <a:srgbClr val="CCC4F4"/>
        </a:accent1>
        <a:accent2>
          <a:srgbClr val="9162DE"/>
        </a:accent2>
        <a:accent3>
          <a:srgbClr val="FFFFFF"/>
        </a:accent3>
        <a:accent4>
          <a:srgbClr val="161627"/>
        </a:accent4>
        <a:accent5>
          <a:srgbClr val="E2DEF8"/>
        </a:accent5>
        <a:accent6>
          <a:srgbClr val="8358C9"/>
        </a:accent6>
        <a:hlink>
          <a:srgbClr val="99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눈꽃 4">
        <a:dk1>
          <a:srgbClr val="000000"/>
        </a:dk1>
        <a:lt1>
          <a:srgbClr val="FFFFFF"/>
        </a:lt1>
        <a:dk2>
          <a:srgbClr val="3971A3"/>
        </a:dk2>
        <a:lt2>
          <a:srgbClr val="DDDDDD"/>
        </a:lt2>
        <a:accent1>
          <a:srgbClr val="92D2EC"/>
        </a:accent1>
        <a:accent2>
          <a:srgbClr val="449BC6"/>
        </a:accent2>
        <a:accent3>
          <a:srgbClr val="FFFFFF"/>
        </a:accent3>
        <a:accent4>
          <a:srgbClr val="000000"/>
        </a:accent4>
        <a:accent5>
          <a:srgbClr val="C7E5F4"/>
        </a:accent5>
        <a:accent6>
          <a:srgbClr val="3D8CB3"/>
        </a:accent6>
        <a:hlink>
          <a:srgbClr val="A377B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눈꽃 5">
        <a:dk1>
          <a:srgbClr val="000000"/>
        </a:dk1>
        <a:lt1>
          <a:srgbClr val="FFFFFF"/>
        </a:lt1>
        <a:dk2>
          <a:srgbClr val="8F8117"/>
        </a:dk2>
        <a:lt2>
          <a:srgbClr val="DDDDDD"/>
        </a:lt2>
        <a:accent1>
          <a:srgbClr val="F3D88B"/>
        </a:accent1>
        <a:accent2>
          <a:srgbClr val="EFA955"/>
        </a:accent2>
        <a:accent3>
          <a:srgbClr val="FFFFFF"/>
        </a:accent3>
        <a:accent4>
          <a:srgbClr val="000000"/>
        </a:accent4>
        <a:accent5>
          <a:srgbClr val="F8E9C4"/>
        </a:accent5>
        <a:accent6>
          <a:srgbClr val="D9994C"/>
        </a:accent6>
        <a:hlink>
          <a:srgbClr val="8AAD2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눈꽃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9E9E9E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106680</TotalTime>
  <Words>1046</Words>
  <Application>Microsoft Office PowerPoint</Application>
  <PresentationFormat>A4 용지(210x297mm)</PresentationFormat>
  <Paragraphs>255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Wingdings</vt:lpstr>
      <vt:lpstr>Wingdings 2</vt:lpstr>
      <vt:lpstr>3_눈꽃</vt:lpstr>
      <vt:lpstr>Ethernet/IP 주기 통신 </vt:lpstr>
      <vt:lpstr>Ethernet 전용 프로토콜 통신 방법 </vt:lpstr>
      <vt:lpstr>Ethernet/IP 주기 통신 설정 방법 </vt:lpstr>
      <vt:lpstr>PowerPoint 프레젠테이션</vt:lpstr>
      <vt:lpstr>PowerPoint 프레젠테이션</vt:lpstr>
      <vt:lpstr>PowerPoint 프레젠테이션</vt:lpstr>
      <vt:lpstr>Ethernet/IP 주기 통신 </vt:lpstr>
      <vt:lpstr>Ethernet/IP 주기 통신 </vt:lpstr>
      <vt:lpstr>Ethernet/IP 주기 통신 </vt:lpstr>
      <vt:lpstr>Ethernet/IP 주기 통신 </vt:lpstr>
      <vt:lpstr>Ethernet/IP 주기 통신 </vt:lpstr>
      <vt:lpstr>Ethernet/IP 주기 통신 </vt:lpstr>
    </vt:vector>
  </TitlesOfParts>
  <Company>LG산전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오봉진</dc:creator>
  <cp:lastModifiedBy>양고은 (goeun.yang)</cp:lastModifiedBy>
  <cp:revision>2754</cp:revision>
  <cp:lastPrinted>2016-09-05T09:13:00Z</cp:lastPrinted>
  <dcterms:created xsi:type="dcterms:W3CDTF">2008-04-14T07:24:52Z</dcterms:created>
  <dcterms:modified xsi:type="dcterms:W3CDTF">2020-10-21T02:08:19Z</dcterms:modified>
</cp:coreProperties>
</file>