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5343011-1A0C-4E04-B4C9-0F495FA6F53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B975479-207D-4413-AE47-FBA8F9171D6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BED3A6-DF46-4C49-9A12-487D156A354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C737E06-4134-43F0-BFBE-6948D55D8EC1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09A578-F88C-48F8-837C-A5B02D159DF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3AF251-0F64-43D2-9ABA-6A56E6C0044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0D9EE0-773F-4CA9-881B-B34FB22EE36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2F7197-63A0-4418-AD5D-02D205AA7B1E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EA43C9-8317-4C31-81B8-4862D40945A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9CA3CD-FAB3-4C1F-A1C2-F36CB99229D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759772-AD52-4CF7-BB43-471F98983C3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69AE63D-5DDD-4BF3-B0E2-F82FF7813E72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66B071-9E21-4433-B77D-111C7041B76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8795E5-944F-4F54-9573-E8E9705DA7F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969359-55AE-4B9A-BBB0-10BBA7998BB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520A01-63A3-4778-B4D0-C8092CF60B1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0D3045-4B60-4BC6-A3E8-5F4F3647C4F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A223A0-E09F-41FC-86A3-66A113ABC44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25BB55D-691A-426D-849E-E12AFD904B9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9AE1411-A358-4C07-A3F4-2E6839358FD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FADAE8C-89CA-4387-B42E-AFA97B8F5C7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AE380B-8807-4729-8BA7-6578692E12C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9D22ADD-07DD-4037-BD11-8946E27B5FB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29AFAC-24B4-4CFD-86E4-29378E45ACD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Текст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Уровень текста 1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Уровень текста 2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Уровень текста 3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Уровень текста 4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Calibri"/>
              </a:rPr>
              <a:t>Уровень текста 5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1109520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defRPr b="0" lang="ru-RU" sz="2400" spc="-1" strike="noStrike">
                <a:latin typeface="Times New Roman"/>
              </a:defRPr>
            </a:lvl1pPr>
          </a:lstStyle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  <a:ea typeface="Calibri Light"/>
              </a:rPr>
              <a:t>Текст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Calibri"/>
              </a:rPr>
              <a:t>Уровень текста 1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723960" indent="-2667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Calibri"/>
              </a:rPr>
              <a:t>Уровень текста 2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2" marL="1234440" indent="-320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Calibri"/>
              </a:rPr>
              <a:t>Уровень текста 3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3" marL="17272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Calibri"/>
              </a:rPr>
              <a:t>Уровень текста 4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4" marL="21844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Calibri"/>
              </a:rPr>
              <a:t>Уровень текста 5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11095200" y="6414840"/>
            <a:ext cx="258120" cy="248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defRPr b="0" lang="ru-RU" sz="2400" spc="-1" strike="noStrike">
                <a:latin typeface="Times New Roman"/>
              </a:defRPr>
            </a:lvl1pPr>
          </a:lstStyle>
          <a:p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7240" y="3310920"/>
            <a:ext cx="11218320" cy="1471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КУРСОВАЯ РАБОТА НА ТЕМУ: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«»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9011520" y="6123240"/>
            <a:ext cx="3133800" cy="652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>
              <a:lnSpc>
                <a:spcPct val="72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Студент: Новиков А.А. ИУ7-52Б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72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Руководитель: Кузнецова О.В.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0" name="TextBox 6"/>
          <p:cNvSpPr/>
          <p:nvPr/>
        </p:nvSpPr>
        <p:spPr>
          <a:xfrm>
            <a:off x="2612520" y="836280"/>
            <a:ext cx="8452440" cy="1735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Министерство науки и высшего образования Российской Федерации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Федеральное государственное бюджетное образовательное учреждение высшего образования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«Московский государственный технический университет имени Н. Э. Баумана (национальный исследовательский университет)»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(МГТУ им. Н. Э. Баумана)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" name="Подзаголовок 2"/>
          <p:cNvSpPr/>
          <p:nvPr/>
        </p:nvSpPr>
        <p:spPr>
          <a:xfrm>
            <a:off x="5298840" y="6223320"/>
            <a:ext cx="2001960" cy="401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Москва, 2025 г.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2" name="Picture 2" descr="Picture 2"/>
          <p:cNvPicPr/>
          <p:nvPr/>
        </p:nvPicPr>
        <p:blipFill>
          <a:blip r:embed="rId1"/>
          <a:stretch/>
        </p:blipFill>
        <p:spPr>
          <a:xfrm>
            <a:off x="1102680" y="947880"/>
            <a:ext cx="1292040" cy="152604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24760" y="562320"/>
            <a:ext cx="10515240" cy="638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программы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51520" y="1200960"/>
            <a:ext cx="2508480" cy="557532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3116160" y="1200960"/>
            <a:ext cx="2508840" cy="557568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5771520" y="1200960"/>
            <a:ext cx="2508480" cy="557568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4"/>
          <a:stretch/>
        </p:blipFill>
        <p:spPr>
          <a:xfrm>
            <a:off x="8291520" y="1200960"/>
            <a:ext cx="2508480" cy="5575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59D0E7-FF57-4A8A-A4FB-E8FAEE185B1A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24760" y="562320"/>
            <a:ext cx="10515240" cy="638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программы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1532160" y="1282320"/>
            <a:ext cx="2510640" cy="558000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320000" y="1282320"/>
            <a:ext cx="2508480" cy="557532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6572160" y="1282320"/>
            <a:ext cx="2508840" cy="5575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EF4387-F4B0-4194-A4EC-986F4E61E193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24760" y="562320"/>
            <a:ext cx="10515240" cy="638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программы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3060000" y="1282320"/>
            <a:ext cx="2508480" cy="557532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2"/>
          <a:stretch/>
        </p:blipFill>
        <p:spPr>
          <a:xfrm>
            <a:off x="6072480" y="1282320"/>
            <a:ext cx="2508480" cy="5575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D94E00-489F-45A2-9F86-67AA647F6454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24760" y="562320"/>
            <a:ext cx="10515240" cy="638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программы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1440000" y="1282320"/>
            <a:ext cx="2508840" cy="557568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4331160" y="1282320"/>
            <a:ext cx="2508840" cy="557568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3"/>
          <a:stretch/>
        </p:blipFill>
        <p:spPr>
          <a:xfrm>
            <a:off x="7119000" y="1282320"/>
            <a:ext cx="2508480" cy="5575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6B8B4A-41BC-4FBD-96DB-3165ED9D9B5C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562320"/>
            <a:ext cx="10515240" cy="750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Исследование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433160" y="1238040"/>
            <a:ext cx="9366840" cy="5619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F49469-060B-421B-B403-991334D1806A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562320"/>
            <a:ext cx="10515240" cy="608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Заключение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563840"/>
            <a:ext cx="10515240" cy="4741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ходе выполнения курсовой работы была разработана база данных для хранения и обработки данных библиотечной картотеки, а также приложение для доступа к ней.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процессе выполнения курсовой работы были решены следующие задачи: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Проведен анализ существующих библиотечных сервисов;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Определены требования к базе данных и программному обеспечению;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Спроектированы сущности базы данных и заданы их ограничения;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Выбраны инструменты для реализации базы данных и программного обеспечения;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Реализованы база данных и программное обеспечение для работы с ней;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Проведено исследование на основе разработанной базы данных;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896B7B-3B99-4035-8B10-42F72CD5D4EC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24760" y="562320"/>
            <a:ext cx="10515240" cy="626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Цели и задачи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38080" y="1831680"/>
            <a:ext cx="10515240" cy="45241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Целью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данной курсовой работы является разработка базы данных для хранения и обработки данных библиотечной картотеки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Задачи: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провести анализ существующих библиотечных сервисов;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определить требования к базе данных и программному обеспечению;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спроектировать сущности базы данных и задать их ограничения;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выбрать инструменты для реализации базы данных и программного обеспечения;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реализовать базу данных и программное обеспечение для доступа к ней;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провести исследование на основе разработанной базы данных.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EECD21-FDB2-457F-AA38-FDD96CC77892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562320"/>
            <a:ext cx="10515240" cy="750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Диаграмма сущность-связь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889360" y="1198080"/>
            <a:ext cx="6809400" cy="56178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3FA586-C4BD-4BEF-8C1E-E003A315778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4040" y="562320"/>
            <a:ext cx="10515240" cy="750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Диаграмма базы данных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412720" y="1380240"/>
            <a:ext cx="7487280" cy="5302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CEE49B-2803-4020-9855-7041214AD589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562320"/>
            <a:ext cx="10515240" cy="750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Диаграмма прецедентов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994840" y="1282320"/>
            <a:ext cx="6365160" cy="55756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5D8004-D362-4015-90E3-EB9B3CCE66B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562320"/>
            <a:ext cx="9143640" cy="6674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Схемы функций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2407320" y="1229760"/>
            <a:ext cx="7672680" cy="56343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BA1C2E-F6ED-4D9A-96CB-39B7A2E5F054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880" y="562320"/>
            <a:ext cx="9143640" cy="6674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Схемы функций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2160000" y="1203840"/>
            <a:ext cx="8376120" cy="56541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1EEF73D-24FD-40E2-94BA-3B0CD04CAAC8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562320"/>
            <a:ext cx="9143640" cy="6674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Схемы функций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320000" y="1304280"/>
            <a:ext cx="5760000" cy="5558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63A9A8A-84F4-42B4-96EB-50AF2957BE00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532080"/>
            <a:ext cx="10515240" cy="7502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Средства реализации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2575080"/>
            <a:ext cx="2232720" cy="22572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Kotlin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PostgresSQL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Exposed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Ktor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Jetpack Compose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3EF95E-ECA8-45E6-87FF-06F593BCFC39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2025-09-01T14:53:13Z</dcterms:modified>
  <cp:revision>1</cp:revision>
  <dc:subject/>
  <dc:title/>
</cp:coreProperties>
</file>