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9" r:id="rId2"/>
    <p:sldId id="271" r:id="rId3"/>
    <p:sldId id="272" r:id="rId4"/>
    <p:sldId id="273" r:id="rId5"/>
    <p:sldId id="270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68611" autoAdjust="0"/>
  </p:normalViewPr>
  <p:slideViewPr>
    <p:cSldViewPr snapToGrid="0">
      <p:cViewPr>
        <p:scale>
          <a:sx n="76" d="100"/>
          <a:sy n="76" d="100"/>
        </p:scale>
        <p:origin x="46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D2D1D-A6D4-47CA-8D09-D67FA6C3B376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1C5A7-44C9-4078-B03E-EEAD6D3024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1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C5A7-44C9-4078-B03E-EEAD6D3024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03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Table 1 </a:t>
            </a:r>
            <a:r>
              <a:rPr lang="en-US" altLang="zh-CN" dirty="0"/>
              <a:t>was adapted by Alzubi and here we can see the a</a:t>
            </a:r>
            <a:r>
              <a:rPr lang="en-US" altLang="zh-CN" dirty="0">
                <a:solidFill>
                  <a:schemeClr val="bg1"/>
                </a:solidFill>
              </a:rPr>
              <a:t>ccuracy for different </a:t>
            </a:r>
            <a:r>
              <a:rPr lang="en-US" altLang="zh-CN" dirty="0" err="1">
                <a:solidFill>
                  <a:schemeClr val="bg1"/>
                </a:solidFill>
              </a:rPr>
              <a:t>OpenDeepSearch+base-model</a:t>
            </a:r>
            <a:r>
              <a:rPr lang="en-US" altLang="zh-CN" dirty="0">
                <a:solidFill>
                  <a:schemeClr val="bg1"/>
                </a:solidFill>
              </a:rPr>
              <a:t> configurations on SimpleQA and FRAMES tasks. From Alzubi</a:t>
            </a:r>
            <a:r>
              <a:rPr lang="en-US" altLang="zh-CN" dirty="0"/>
              <a:t> et al. (2023), who benchmarked multiple models on reasoning tasks.”</a:t>
            </a:r>
          </a:p>
          <a:p>
            <a:r>
              <a:rPr lang="en-US" altLang="zh-CN" dirty="0"/>
              <a:t>This number on the bottom right was the benchmark achieved by ODS + DeepSeekR1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C5A7-44C9-4078-B03E-EEAD6D3024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8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C5A7-44C9-4078-B03E-EEAD6D3024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3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Breakthrough with Majority Vote:</a:t>
            </a:r>
          </a:p>
          <a:p>
            <a:r>
              <a:rPr lang="en-US" altLang="zh-CN" dirty="0"/>
              <a:t>Time: 1 hour before deadline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C5A7-44C9-4078-B03E-EEAD6D3024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677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C5A7-44C9-4078-B03E-EEAD6D3024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032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1C5A7-44C9-4078-B03E-EEAD6D3024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6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BE447-028A-4B46-80EE-764BD05A1053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06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ECDC-D4CD-45AB-8722-54D8EA25F4A2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5510-653E-41E5-B899-D0D6B6C159BA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70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1EBE-E868-486A-8484-899C7D7FF2ED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1632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E911-7E94-4710-868E-5B719208E685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0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68FFE-4DD7-4176-9141-5FEAB1F0470B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167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B4E5-3801-4BE4-B9A7-A9C511E3CA3B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211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94BC0-2F0E-48D2-A64A-C1DE905858C8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72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9B05-1206-458A-B72F-0E33E8D6B439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7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FD13-5110-482B-9653-902665A17B7E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70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26B0D-14D4-406A-8029-F55359BA060A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75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7AED-C8F8-4D9E-8708-EA6F7CBD9ABB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CA284-2BBC-4D0F-A30F-0488E79360C4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0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B2F2-E1DD-48CA-A82C-06D8EE477D0B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DB7D4-A083-48AE-8B1C-F4FE80A7D931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1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DB37-28F3-4344-BE7E-557114FE9387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9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E254-2839-4EB3-BAA9-450635658ABD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D12F846-AFE4-4099-BD98-B270591446D7}" type="datetime1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altLang="zh-CN" dirty="0"/>
              <a:t>HERE4FOOD - Livia Lehmann, Hannes Stählin, Sara Willemsen, Marcel Cheng 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706875-CA3D-439C-8343-D453C9539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836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3.2020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F3305-2F2D-3BCB-425A-7040E796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24DF-1010-82FA-9433-B708311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9860"/>
            <a:ext cx="9959404" cy="1507067"/>
          </a:xfrm>
        </p:spPr>
        <p:txBody>
          <a:bodyPr/>
          <a:lstStyle/>
          <a:p>
            <a:pPr algn="ctr"/>
            <a:r>
              <a:rPr lang="de-CH" altLang="zh-CN" dirty="0">
                <a:solidFill>
                  <a:schemeClr val="bg1"/>
                </a:solidFill>
              </a:rPr>
              <a:t>Datathon 2025 - Sentient Challenge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A61E0-431D-B409-A181-4A7FE11C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722" y="6100641"/>
            <a:ext cx="7543800" cy="365125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HERE4FOOD - Hannes Stählin, Sara Willemsen, Livia Lehmann, Marcel Cheng 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2EE3BF-1835-301F-A34C-5C514BEFC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854" y="1517795"/>
            <a:ext cx="8112980" cy="44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6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D42E6-F9C9-45CE-E3F1-175C4234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527F3-E549-0D07-77D8-01A8C6AB02D5}"/>
              </a:ext>
            </a:extLst>
          </p:cNvPr>
          <p:cNvSpPr txBox="1"/>
          <p:nvPr/>
        </p:nvSpPr>
        <p:spPr>
          <a:xfrm>
            <a:off x="772044" y="4345570"/>
            <a:ext cx="10304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Table 1: Accuracy for different ODS+base-model configurations on SimpleQA and FRAMES tasks. (Alzubi et al., 2025)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01BF4-324A-5DB0-698B-E4B0E435A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33" y="1974583"/>
            <a:ext cx="8446936" cy="224128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0E44248-F7D0-F3C0-F181-6AA679B9FB99}"/>
              </a:ext>
            </a:extLst>
          </p:cNvPr>
          <p:cNvSpPr txBox="1">
            <a:spLocks/>
          </p:cNvSpPr>
          <p:nvPr/>
        </p:nvSpPr>
        <p:spPr>
          <a:xfrm>
            <a:off x="684212" y="329860"/>
            <a:ext cx="995940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altLang="zh-CN" dirty="0">
                <a:solidFill>
                  <a:schemeClr val="bg1"/>
                </a:solidFill>
              </a:rPr>
              <a:t>Datathon 2025 - Sentient Challenge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064111A-59CA-2F9C-49B7-56A6FAA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722" y="6100641"/>
            <a:ext cx="7543800" cy="365125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HERE4FOOD - Hannes Stählin, Sara Willemsen, Livia Lehmann, Marcel Cheng 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3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F2FF6-D633-BECD-9E33-04118224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9B94370-3987-C1DE-E331-A0EB17D57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50" y="1935717"/>
            <a:ext cx="11623899" cy="1678466"/>
          </a:xfrm>
          <a:effectLst>
            <a:softEdge rad="254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DDBF0-39FA-2B5F-61C0-BFFF3E61C847}"/>
              </a:ext>
            </a:extLst>
          </p:cNvPr>
          <p:cNvSpPr txBox="1"/>
          <p:nvPr/>
        </p:nvSpPr>
        <p:spPr>
          <a:xfrm>
            <a:off x="284050" y="3798740"/>
            <a:ext cx="972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Table 2: Performance comparison across four models including prompt optimization and reranking.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1A011C9-8726-7CB3-6E55-77ED4E54EE7E}"/>
              </a:ext>
            </a:extLst>
          </p:cNvPr>
          <p:cNvSpPr txBox="1">
            <a:spLocks/>
          </p:cNvSpPr>
          <p:nvPr/>
        </p:nvSpPr>
        <p:spPr>
          <a:xfrm>
            <a:off x="684212" y="329860"/>
            <a:ext cx="995940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altLang="zh-CN" dirty="0">
                <a:solidFill>
                  <a:schemeClr val="bg1"/>
                </a:solidFill>
              </a:rPr>
              <a:t>Datathon 2025 - Sentient Challenge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8798B6C8-8293-337D-6E3F-4C1F834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722" y="6100641"/>
            <a:ext cx="7543800" cy="365125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HERE4FOOD - Hannes Stählin, Sara Willemsen, Livia Lehmann, Marcel Cheng 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86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04F8-503D-DFE1-B080-5F7F10D0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880836-78B5-5A61-E8D8-D1269F7C3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92" y="1830976"/>
            <a:ext cx="6259736" cy="2192384"/>
          </a:xfrm>
          <a:effectLst>
            <a:softEdge rad="254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48CAF-7C47-9E98-48CB-140C4BBCC1BB}"/>
              </a:ext>
            </a:extLst>
          </p:cNvPr>
          <p:cNvSpPr txBox="1"/>
          <p:nvPr/>
        </p:nvSpPr>
        <p:spPr>
          <a:xfrm>
            <a:off x="798153" y="4088202"/>
            <a:ext cx="7543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Table 3: Performance comparison across four models including prompt optimization and reranking.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FC5B4F-AB82-49B0-DE4F-39B2FBED03BB}"/>
              </a:ext>
            </a:extLst>
          </p:cNvPr>
          <p:cNvSpPr txBox="1">
            <a:spLocks/>
          </p:cNvSpPr>
          <p:nvPr/>
        </p:nvSpPr>
        <p:spPr>
          <a:xfrm>
            <a:off x="684212" y="329860"/>
            <a:ext cx="995940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altLang="zh-CN" dirty="0">
                <a:solidFill>
                  <a:schemeClr val="bg1"/>
                </a:solidFill>
              </a:rPr>
              <a:t>Datathon 2025 - Sentient Challenge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0D4A789-2DDA-982C-FBED-B21E4A89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722" y="6100641"/>
            <a:ext cx="7543800" cy="365125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HERE4FOOD - Hannes Stählin, Sara Willemsen, Livia Lehmann, Marcel Cheng 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B765A-E030-8192-F425-48685BCC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C13FD8-B6D0-7663-3E50-06B761504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88" y="1737036"/>
            <a:ext cx="8551891" cy="295055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546D69-8F68-38D8-E592-E4D442754EA5}"/>
              </a:ext>
            </a:extLst>
          </p:cNvPr>
          <p:cNvSpPr txBox="1">
            <a:spLocks/>
          </p:cNvSpPr>
          <p:nvPr/>
        </p:nvSpPr>
        <p:spPr>
          <a:xfrm>
            <a:off x="684212" y="329860"/>
            <a:ext cx="995940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altLang="zh-CN" dirty="0">
                <a:solidFill>
                  <a:schemeClr val="bg1"/>
                </a:solidFill>
              </a:rPr>
              <a:t>Datathon 2025 - Sentient Challenge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7EBB08-F897-96F9-8BA6-941255C3D498}"/>
              </a:ext>
            </a:extLst>
          </p:cNvPr>
          <p:cNvSpPr txBox="1"/>
          <p:nvPr/>
        </p:nvSpPr>
        <p:spPr>
          <a:xfrm>
            <a:off x="1082437" y="4882466"/>
            <a:ext cx="10304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bg1"/>
                </a:solidFill>
              </a:rPr>
              <a:t>Table 4: Accuracy for different configurations on SimpleQA and FRAMES tasks. (Alzubi et al., 2025)</a:t>
            </a:r>
            <a:endParaRPr lang="zh-CN" altLang="en-US" sz="2200" dirty="0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7475A3E5-DE7D-C383-C23A-797589F7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722" y="6100641"/>
            <a:ext cx="7543800" cy="365125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HERE4FOOD - Hannes Stählin, Sara Willemsen, Livia Lehmann, Marcel Cheng 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4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7F6F-5C9A-A547-445C-53BEADEB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4350DF-51F1-5BBB-C231-6A0D9103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607" y="1099269"/>
            <a:ext cx="8534400" cy="3615267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b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/>
                </a:solidFill>
              </a:rPr>
              <a:t>[1]Alzubi, S., Brooks, C., </a:t>
            </a:r>
            <a:r>
              <a:rPr lang="en-US" altLang="zh-CN" sz="2000" dirty="0" err="1">
                <a:solidFill>
                  <a:schemeClr val="bg1"/>
                </a:solidFill>
              </a:rPr>
              <a:t>Chiniya</a:t>
            </a:r>
            <a:r>
              <a:rPr lang="en-US" altLang="zh-CN" sz="2000" dirty="0">
                <a:solidFill>
                  <a:schemeClr val="bg1"/>
                </a:solidFill>
              </a:rPr>
              <a:t>, P., Contente, E., von Gerlach, C., Irwin, L., Jiang, Y., Kaz, A., Nguyen, W., Oh, S., Tyagi, H., &amp; Viswanath, P. (2025). </a:t>
            </a:r>
            <a:r>
              <a:rPr lang="en-US" altLang="zh-CN" sz="2000" i="1" dirty="0">
                <a:solidFill>
                  <a:schemeClr val="bg1"/>
                </a:solidFill>
              </a:rPr>
              <a:t>Open Deep Search: Democratizing search with open-source reasoning agents</a:t>
            </a:r>
            <a:r>
              <a:rPr lang="en-US" altLang="zh-CN" sz="2000" dirty="0">
                <a:solidFill>
                  <a:schemeClr val="bg1"/>
                </a:solidFill>
              </a:rPr>
              <a:t>. </a:t>
            </a:r>
            <a:r>
              <a:rPr lang="en-US" altLang="zh-CN" sz="2000" dirty="0" err="1">
                <a:solidFill>
                  <a:schemeClr val="bg1"/>
                </a:solidFill>
              </a:rPr>
              <a:t>arXiv</a:t>
            </a:r>
            <a:r>
              <a:rPr lang="en-US" altLang="zh-CN" sz="2000" dirty="0">
                <a:solidFill>
                  <a:schemeClr val="bg1"/>
                </a:solidFill>
              </a:rPr>
              <a:t> preprint arXiv:2503.20201. </a:t>
            </a:r>
            <a:r>
              <a:rPr lang="en-US" altLang="zh-C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https://arxiv.org/abs/2503.20201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5A9ABF-3A8D-96EE-126A-A54E8204CB08}"/>
              </a:ext>
            </a:extLst>
          </p:cNvPr>
          <p:cNvSpPr txBox="1">
            <a:spLocks/>
          </p:cNvSpPr>
          <p:nvPr/>
        </p:nvSpPr>
        <p:spPr>
          <a:xfrm>
            <a:off x="684212" y="329860"/>
            <a:ext cx="995940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CH" altLang="zh-CN" dirty="0">
                <a:solidFill>
                  <a:schemeClr val="bg1"/>
                </a:solidFill>
              </a:rPr>
              <a:t>Datathon 2025 - Sentient Challenge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4043BD37-314F-880F-603F-FFB173D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3722" y="6100641"/>
            <a:ext cx="7543800" cy="365125"/>
          </a:xfrm>
        </p:spPr>
        <p:txBody>
          <a:bodyPr/>
          <a:lstStyle/>
          <a:p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HERE4FOOD - Hannes Stählin, Sara Willemsen, Livia Lehmann, Marcel Cheng 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026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</TotalTime>
  <Words>336</Words>
  <Application>Microsoft Office PowerPoint</Application>
  <PresentationFormat>Widescreen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Century Gothic</vt:lpstr>
      <vt:lpstr>Times New Roman</vt:lpstr>
      <vt:lpstr>Wingdings 3</vt:lpstr>
      <vt:lpstr>Slice</vt:lpstr>
      <vt:lpstr>Datathon 2025 - Sentient Challenge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 Cheng</dc:creator>
  <cp:lastModifiedBy>Marcel Cheng</cp:lastModifiedBy>
  <cp:revision>11</cp:revision>
  <dcterms:created xsi:type="dcterms:W3CDTF">2024-10-25T10:14:53Z</dcterms:created>
  <dcterms:modified xsi:type="dcterms:W3CDTF">2025-04-06T09:11:51Z</dcterms:modified>
</cp:coreProperties>
</file>