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92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510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C8BE-D231-4251-9E46-AD133B402F9C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C2D3-9705-42C6-A9D4-788817CF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AC8F65B-E4D1-4795-A6B6-664C5D5A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2016311821 </a:t>
            </a:r>
            <a:r>
              <a:rPr lang="ko-KR" altLang="en-US">
                <a:solidFill>
                  <a:srgbClr val="FFFFFF"/>
                </a:solidFill>
              </a:rPr>
              <a:t>한승하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AEC476-B865-4F63-BA78-AFEB0D2ED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 sz="5100" b="1">
                <a:solidFill>
                  <a:srgbClr val="FFFFFF"/>
                </a:solidFill>
              </a:rPr>
              <a:t>Embedded System Android Exercise</a:t>
            </a:r>
            <a:endParaRPr lang="ko-KR" altLang="en-US" sz="5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5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0CD201D-E7E6-4C22-811E-650769DE1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" b="-2"/>
          <a:stretch/>
        </p:blipFill>
        <p:spPr>
          <a:xfrm>
            <a:off x="573024" y="2267712"/>
            <a:ext cx="5242560" cy="3951288"/>
          </a:xfrm>
          <a:prstGeom prst="rect">
            <a:avLst/>
          </a:prstGeom>
          <a:noFill/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8A9281-0A2C-4F22-B116-94C29996B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먼저 </a:t>
            </a:r>
            <a:r>
              <a:rPr lang="en-US" altLang="ko-KR" dirty="0"/>
              <a:t>Temperature convertor</a:t>
            </a:r>
            <a:r>
              <a:rPr lang="ko-KR" altLang="en-US" dirty="0"/>
              <a:t>를 만들기 위한 새로운 </a:t>
            </a:r>
            <a:r>
              <a:rPr lang="en-US" altLang="ko-KR" dirty="0"/>
              <a:t>project</a:t>
            </a:r>
            <a:r>
              <a:rPr lang="ko-KR" altLang="en-US" dirty="0"/>
              <a:t>를 만들어 주었습니다</a:t>
            </a:r>
            <a:r>
              <a:rPr lang="en-US" altLang="ko-KR" dirty="0"/>
              <a:t>.</a:t>
            </a:r>
          </a:p>
          <a:p>
            <a:pPr latinLnBrk="0"/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12CDE268-D165-4AC0-9C7C-AE346E0E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en-US" dirty="0"/>
              <a:t>Making new project</a:t>
            </a:r>
          </a:p>
        </p:txBody>
      </p:sp>
    </p:spTree>
    <p:extLst>
      <p:ext uri="{BB962C8B-B14F-4D97-AF65-F5344CB8AC3E}">
        <p14:creationId xmlns:p14="http://schemas.microsoft.com/office/powerpoint/2010/main" val="138883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2BD5373-05A5-4A1C-90A1-50879E5D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7" y="2161955"/>
            <a:ext cx="5489604" cy="3019281"/>
          </a:xfrm>
          <a:prstGeom prst="rect">
            <a:avLst/>
          </a:prstGeom>
          <a:noFill/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6D0CB50-7DDE-432D-A8A3-E2AFCEF0A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/>
          <a:p>
            <a:r>
              <a:rPr lang="ko-KR" altLang="en-US" dirty="0"/>
              <a:t>이후 설명에 따라 </a:t>
            </a:r>
            <a:r>
              <a:rPr lang="en-US" altLang="ko-KR" dirty="0"/>
              <a:t>strings.xml</a:t>
            </a:r>
            <a:r>
              <a:rPr lang="ko-KR" altLang="en-US" dirty="0"/>
              <a:t>을 설정해 주었습니다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A0204809-5998-4001-9F21-06F7769B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dirty="0"/>
              <a:t>Strings.xml</a:t>
            </a:r>
          </a:p>
        </p:txBody>
      </p:sp>
    </p:spTree>
    <p:extLst>
      <p:ext uri="{BB962C8B-B14F-4D97-AF65-F5344CB8AC3E}">
        <p14:creationId xmlns:p14="http://schemas.microsoft.com/office/powerpoint/2010/main" val="18303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495D8B2-EF54-4F26-BBA9-5A8DFD6C3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2398704"/>
            <a:ext cx="5145088" cy="2928955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A8655-FD78-4EB8-955B-9B78B9A1FE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activity_main.xml </a:t>
            </a:r>
            <a:r>
              <a:rPr lang="ko-KR" altLang="en-US" dirty="0"/>
              <a:t>파일을 수정하여 </a:t>
            </a:r>
            <a:r>
              <a:rPr lang="en-US" altLang="ko-KR" dirty="0" err="1"/>
              <a:t>applicatio</a:t>
            </a:r>
            <a:r>
              <a:rPr lang="ko-KR" altLang="en-US" dirty="0"/>
              <a:t>의 화면 </a:t>
            </a:r>
            <a:r>
              <a:rPr lang="en-US" altLang="ko-KR" dirty="0"/>
              <a:t>layout</a:t>
            </a:r>
            <a:r>
              <a:rPr lang="ko-KR" altLang="en-US" dirty="0"/>
              <a:t>을 설정해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AB5AE9-603E-4B1C-8EC3-829EEB4D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4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11E20FE9-7C5A-48C4-A552-D18BDAEE6A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81" y="2034381"/>
            <a:ext cx="3609975" cy="365760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0CAE1-D10C-4218-8A5D-6424D4BF43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Radio Group</a:t>
            </a:r>
            <a:r>
              <a:rPr lang="ko-KR" altLang="en-US" dirty="0"/>
              <a:t>의 상세 코드를 설정해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E5E10A-5654-488F-B919-8D2855C6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RadioGroup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43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, 지도, 컴퓨터이(가) 표시된 사진&#10;&#10;자동 생성된 설명">
            <a:extLst>
              <a:ext uri="{FF2B5EF4-FFF2-40B4-BE49-F238E27FC236}">
                <a16:creationId xmlns:a16="http://schemas.microsoft.com/office/drawing/2014/main" id="{75BF746B-90AA-429B-8134-D81AFD72E1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52400"/>
            <a:ext cx="10172700" cy="57910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E8DC4-DF4A-46A1-ACD3-CD1BBF9E2E8D}"/>
              </a:ext>
            </a:extLst>
          </p:cNvPr>
          <p:cNvSpPr txBox="1"/>
          <p:nvPr/>
        </p:nvSpPr>
        <p:spPr>
          <a:xfrm>
            <a:off x="1193800" y="6146800"/>
            <a:ext cx="938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코드 수정을 완료한 버전입니다</a:t>
            </a:r>
            <a:r>
              <a:rPr lang="en-US" altLang="ko-KR" dirty="0"/>
              <a:t>. Tutorial</a:t>
            </a:r>
            <a:r>
              <a:rPr lang="ko-KR" altLang="en-US" dirty="0"/>
              <a:t>의 예시를 따라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08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4B36030E-A6A2-463B-92CA-DD64EC480D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2665138"/>
            <a:ext cx="5145088" cy="2396087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BE386-6440-4380-9BDD-71FC992A7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Util code</a:t>
            </a:r>
            <a:r>
              <a:rPr lang="ko-KR" altLang="en-US" dirty="0"/>
              <a:t>를 작성해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F8B21DB-D4F8-4AA7-8FF0-A9733EA5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DA100C4-3B24-4076-A65D-DFB4131DF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7" y="1050118"/>
            <a:ext cx="7940286" cy="452596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96DFB-0171-4A92-AD63-E27949C5483B}"/>
              </a:ext>
            </a:extLst>
          </p:cNvPr>
          <p:cNvSpPr txBox="1"/>
          <p:nvPr/>
        </p:nvSpPr>
        <p:spPr>
          <a:xfrm>
            <a:off x="1494728" y="5884473"/>
            <a:ext cx="92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또한 예시를 따라 수정해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02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231CDC0-9678-4999-BC7E-5AB76AE5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4371"/>
            <a:ext cx="2623746" cy="4525963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863A597-503F-4B71-B031-12880208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DE6E48C-6F80-4786-9631-978948071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45" y="1760991"/>
            <a:ext cx="2789267" cy="4811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A93FFE-EC1B-4FCD-ADC6-C770826FB4D2}"/>
              </a:ext>
            </a:extLst>
          </p:cNvPr>
          <p:cNvSpPr txBox="1"/>
          <p:nvPr/>
        </p:nvSpPr>
        <p:spPr>
          <a:xfrm>
            <a:off x="7663543" y="2046514"/>
            <a:ext cx="323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/>
              <a:t>Emulator</a:t>
            </a:r>
            <a:r>
              <a:rPr lang="ko-KR" altLang="en-US" dirty="0"/>
              <a:t>를 이용해 실행시켜 작동을 확인해 주었습니다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78721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Corbel</vt:lpstr>
      <vt:lpstr>Wingdings</vt:lpstr>
      <vt:lpstr>Wingdings 2</vt:lpstr>
      <vt:lpstr>New_Education03</vt:lpstr>
      <vt:lpstr>Embedded System Android Exercise</vt:lpstr>
      <vt:lpstr>Making new project</vt:lpstr>
      <vt:lpstr>Strings.xml</vt:lpstr>
      <vt:lpstr>PowerPoint 프레젠테이션</vt:lpstr>
      <vt:lpstr>RadioGroup</vt:lpstr>
      <vt:lpstr>PowerPoint 프레젠테이션</vt:lpstr>
      <vt:lpstr>Util code</vt:lpstr>
      <vt:lpstr>PowerPoint 프레젠테이션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Android Exercise</dc:title>
  <dc:creator>Han Syngha</dc:creator>
  <cp:lastModifiedBy>Han Syngha</cp:lastModifiedBy>
  <cp:revision>1</cp:revision>
  <dcterms:created xsi:type="dcterms:W3CDTF">2020-04-28T21:15:10Z</dcterms:created>
  <dcterms:modified xsi:type="dcterms:W3CDTF">2020-04-28T21:16:28Z</dcterms:modified>
</cp:coreProperties>
</file>