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6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6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7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1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1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9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4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3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8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18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9" r:id="rId7"/>
    <p:sldLayoutId id="2147483688" r:id="rId8"/>
    <p:sldLayoutId id="2147483687" r:id="rId9"/>
    <p:sldLayoutId id="2147483686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273953-1DDC-45EC-86FD-BD2E2AF43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The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Runner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A67AB2-E333-465F-B080-2ED4836DE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endParaRPr lang="ko-KR" altLang="en-US" sz="2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55739-DE43-4BE3-B320-9A8381E75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9" r="4367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44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9">
            <a:extLst>
              <a:ext uri="{FF2B5EF4-FFF2-40B4-BE49-F238E27FC236}">
                <a16:creationId xmlns:a16="http://schemas.microsoft.com/office/drawing/2014/main" id="{40A0F4CC-F443-40C1-B000-840650808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31">
            <a:extLst>
              <a:ext uri="{FF2B5EF4-FFF2-40B4-BE49-F238E27FC236}">
                <a16:creationId xmlns:a16="http://schemas.microsoft.com/office/drawing/2014/main" id="{8FF3DAE6-FFD2-4E7C-8FB8-E958A2586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33">
            <a:extLst>
              <a:ext uri="{FF2B5EF4-FFF2-40B4-BE49-F238E27FC236}">
                <a16:creationId xmlns:a16="http://schemas.microsoft.com/office/drawing/2014/main" id="{A2F7A394-B482-4D36-A98E-11A3212A1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A4308965-434A-4011-8316-8ABEFFED0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1C910B0D-8E24-46E7-93D7-329948C60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5609383" cy="952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FF215A71-CFAF-4964-A613-D07F75FC1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9035" y="453825"/>
            <a:ext cx="5596432" cy="983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내용 개체 틀 4" descr="모니터, 사진, 컴퓨터, 다른이(가) 표시된 사진&#10;&#10;자동 생성된 설명">
            <a:extLst>
              <a:ext uri="{FF2B5EF4-FFF2-40B4-BE49-F238E27FC236}">
                <a16:creationId xmlns:a16="http://schemas.microsoft.com/office/drawing/2014/main" id="{11DE489C-FC5E-4E19-BC9C-0374B8368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3" y="827649"/>
            <a:ext cx="5609384" cy="5202703"/>
          </a:xfrm>
          <a:prstGeom prst="rect">
            <a:avLst/>
          </a:prstGeom>
        </p:spPr>
      </p:pic>
      <p:pic>
        <p:nvPicPr>
          <p:cNvPr id="10" name="그림 9" descr="모니터, 사진, 컴퓨터, 다른이(가) 표시된 사진&#10;&#10;자동 생성된 설명">
            <a:extLst>
              <a:ext uri="{FF2B5EF4-FFF2-40B4-BE49-F238E27FC236}">
                <a16:creationId xmlns:a16="http://schemas.microsoft.com/office/drawing/2014/main" id="{5364D01E-1EB8-4165-8D1C-6F068362E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035" y="833655"/>
            <a:ext cx="5596432" cy="519069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7583B7D-F4F9-4E47-8856-3DB798EC1F2A}"/>
              </a:ext>
            </a:extLst>
          </p:cNvPr>
          <p:cNvSpPr/>
          <p:nvPr/>
        </p:nvSpPr>
        <p:spPr>
          <a:xfrm>
            <a:off x="5293468" y="3074354"/>
            <a:ext cx="1605064" cy="933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66">
            <a:extLst>
              <a:ext uri="{FF2B5EF4-FFF2-40B4-BE49-F238E27FC236}">
                <a16:creationId xmlns:a16="http://schemas.microsoft.com/office/drawing/2014/main" id="{40A0F4CC-F443-40C1-B000-840650808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68">
            <a:extLst>
              <a:ext uri="{FF2B5EF4-FFF2-40B4-BE49-F238E27FC236}">
                <a16:creationId xmlns:a16="http://schemas.microsoft.com/office/drawing/2014/main" id="{8FF3DAE6-FFD2-4E7C-8FB8-E958A2586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70">
            <a:extLst>
              <a:ext uri="{FF2B5EF4-FFF2-40B4-BE49-F238E27FC236}">
                <a16:creationId xmlns:a16="http://schemas.microsoft.com/office/drawing/2014/main" id="{A2F7A394-B482-4D36-A98E-11A3212A1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2" name="Rectangle 72">
            <a:extLst>
              <a:ext uri="{FF2B5EF4-FFF2-40B4-BE49-F238E27FC236}">
                <a16:creationId xmlns:a16="http://schemas.microsoft.com/office/drawing/2014/main" id="{A4308965-434A-4011-8316-8ABEFFED0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4">
            <a:extLst>
              <a:ext uri="{FF2B5EF4-FFF2-40B4-BE49-F238E27FC236}">
                <a16:creationId xmlns:a16="http://schemas.microsoft.com/office/drawing/2014/main" id="{1C910B0D-8E24-46E7-93D7-329948C60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5609383" cy="952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76">
            <a:extLst>
              <a:ext uri="{FF2B5EF4-FFF2-40B4-BE49-F238E27FC236}">
                <a16:creationId xmlns:a16="http://schemas.microsoft.com/office/drawing/2014/main" id="{FF215A71-CFAF-4964-A613-D07F75FC1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9035" y="453825"/>
            <a:ext cx="5596432" cy="983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그림 6" descr="모니터, 측면, 거리이(가) 표시된 사진&#10;&#10;자동 생성된 설명">
            <a:extLst>
              <a:ext uri="{FF2B5EF4-FFF2-40B4-BE49-F238E27FC236}">
                <a16:creationId xmlns:a16="http://schemas.microsoft.com/office/drawing/2014/main" id="{0234924F-AB4F-4C6D-8029-FECBB712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3" y="827649"/>
            <a:ext cx="5609384" cy="5202703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8A987C5E-903B-40D9-928A-B45D985CB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035" y="833655"/>
            <a:ext cx="5596432" cy="519069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7583B7D-F4F9-4E47-8856-3DB798EC1F2A}"/>
              </a:ext>
            </a:extLst>
          </p:cNvPr>
          <p:cNvSpPr/>
          <p:nvPr/>
        </p:nvSpPr>
        <p:spPr>
          <a:xfrm>
            <a:off x="5293468" y="3074354"/>
            <a:ext cx="1605064" cy="933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8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40A0F4CC-F443-40C1-B000-840650808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FF3DAE6-FFD2-4E7C-8FB8-E958A2586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2F7A394-B482-4D36-A98E-11A3212A1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7886309-8F28-488F-8BA9-0BF7494C8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0D5ABE4-8A47-4A84-9DB4-CCB7A3D42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537156" cy="5897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BD2F49F3-8DEF-4FC1-A16E-0EC2E5C1F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17357"/>
            <a:ext cx="5200309" cy="4823286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D8EB06DC-2D36-4101-B5B2-45B5B1EEC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5035" y="480060"/>
            <a:ext cx="5531569" cy="5897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1D2E7D-0B7A-43C0-9251-E8FFE8D4E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24" y="1016708"/>
            <a:ext cx="5201708" cy="4824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B6D44E-3626-4C2C-9E2B-87612E513085}"/>
              </a:ext>
            </a:extLst>
          </p:cNvPr>
          <p:cNvSpPr txBox="1"/>
          <p:nvPr/>
        </p:nvSpPr>
        <p:spPr>
          <a:xfrm>
            <a:off x="2120630" y="578614"/>
            <a:ext cx="212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Win!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936EA5-7FDB-4093-B4ED-C98C64AA7A60}"/>
              </a:ext>
            </a:extLst>
          </p:cNvPr>
          <p:cNvSpPr txBox="1"/>
          <p:nvPr/>
        </p:nvSpPr>
        <p:spPr>
          <a:xfrm>
            <a:off x="8134123" y="543653"/>
            <a:ext cx="212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4767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2A41"/>
      </a:dk2>
      <a:lt2>
        <a:srgbClr val="E8E2E4"/>
      </a:lt2>
      <a:accent1>
        <a:srgbClr val="80AA9E"/>
      </a:accent1>
      <a:accent2>
        <a:srgbClr val="77A7AE"/>
      </a:accent2>
      <a:accent3>
        <a:srgbClr val="8BA3C0"/>
      </a:accent3>
      <a:accent4>
        <a:srgbClr val="7F81BA"/>
      </a:accent4>
      <a:accent5>
        <a:srgbClr val="A896C6"/>
      </a:accent5>
      <a:accent6>
        <a:srgbClr val="AE7FBA"/>
      </a:accent6>
      <a:hlink>
        <a:srgbClr val="AE697D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와이드스크린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 Nova Light</vt:lpstr>
      <vt:lpstr>Gill Sans MT</vt:lpstr>
      <vt:lpstr>Wingdings 2</vt:lpstr>
      <vt:lpstr>DividendVTI</vt:lpstr>
      <vt:lpstr>The Runner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Runner</dc:title>
  <dc:creator>Han Syngha</dc:creator>
  <cp:lastModifiedBy>Han Syngha</cp:lastModifiedBy>
  <cp:revision>1</cp:revision>
  <dcterms:created xsi:type="dcterms:W3CDTF">2020-06-18T09:37:45Z</dcterms:created>
  <dcterms:modified xsi:type="dcterms:W3CDTF">2020-06-18T09:40:24Z</dcterms:modified>
</cp:coreProperties>
</file>