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whffksk/221362348755" TargetMode="External"/><Relationship Id="rId1" Type="http://schemas.openxmlformats.org/officeDocument/2006/relationships/hyperlink" Target="https://youtu.be/GFjeKJDO8wQ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whffksk/221362348755" TargetMode="External"/><Relationship Id="rId1" Type="http://schemas.openxmlformats.org/officeDocument/2006/relationships/hyperlink" Target="https://youtu.be/GFjeKJDO8wQ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7B397-F4D2-4395-8648-A9887364707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F2FAFF-9E44-44AB-B48F-41EDC652AEF0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https://youtu.be/GFjeKJDO8wQ</a:t>
          </a:r>
          <a:endParaRPr lang="en-US"/>
        </a:p>
      </dgm:t>
    </dgm:pt>
    <dgm:pt modelId="{4F23B541-235C-49BE-931E-A5FEA815F150}" type="parTrans" cxnId="{0D8D8F05-6BC0-4799-9A1C-3694ACB5558F}">
      <dgm:prSet/>
      <dgm:spPr/>
      <dgm:t>
        <a:bodyPr/>
        <a:lstStyle/>
        <a:p>
          <a:endParaRPr lang="en-US"/>
        </a:p>
      </dgm:t>
    </dgm:pt>
    <dgm:pt modelId="{39FBA28E-64C7-467F-81CC-1682CF21C2F1}" type="sibTrans" cxnId="{0D8D8F05-6BC0-4799-9A1C-3694ACB5558F}">
      <dgm:prSet/>
      <dgm:spPr/>
      <dgm:t>
        <a:bodyPr/>
        <a:lstStyle/>
        <a:p>
          <a:endParaRPr lang="en-US"/>
        </a:p>
      </dgm:t>
    </dgm:pt>
    <dgm:pt modelId="{27EB8240-8222-4ACA-BB89-D5DAE18F9A72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https://blog.naver.com/whffksk/221362348755</a:t>
          </a:r>
          <a:endParaRPr lang="en-US"/>
        </a:p>
      </dgm:t>
    </dgm:pt>
    <dgm:pt modelId="{E499AB1F-07B1-4575-8152-AD160D41F89A}" type="parTrans" cxnId="{3D237E89-2ABD-4188-AFFD-49BEB8292063}">
      <dgm:prSet/>
      <dgm:spPr/>
      <dgm:t>
        <a:bodyPr/>
        <a:lstStyle/>
        <a:p>
          <a:endParaRPr lang="en-US"/>
        </a:p>
      </dgm:t>
    </dgm:pt>
    <dgm:pt modelId="{7931A3A7-006B-41F6-AF10-019946CB01A4}" type="sibTrans" cxnId="{3D237E89-2ABD-4188-AFFD-49BEB8292063}">
      <dgm:prSet/>
      <dgm:spPr/>
      <dgm:t>
        <a:bodyPr/>
        <a:lstStyle/>
        <a:p>
          <a:endParaRPr lang="en-US"/>
        </a:p>
      </dgm:t>
    </dgm:pt>
    <dgm:pt modelId="{665C8ABF-492F-4401-A44C-341B5F45ADD6}" type="pres">
      <dgm:prSet presAssocID="{F7F7B397-F4D2-4395-8648-A988736470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545E51-A219-486A-8ABA-2460A7729C23}" type="pres">
      <dgm:prSet presAssocID="{82F2FAFF-9E44-44AB-B48F-41EDC652AEF0}" presName="hierRoot1" presStyleCnt="0"/>
      <dgm:spPr/>
    </dgm:pt>
    <dgm:pt modelId="{4D78AB54-AD95-4CBE-81CF-C5F486FEA7E1}" type="pres">
      <dgm:prSet presAssocID="{82F2FAFF-9E44-44AB-B48F-41EDC652AEF0}" presName="composite" presStyleCnt="0"/>
      <dgm:spPr/>
    </dgm:pt>
    <dgm:pt modelId="{8CB64E6C-760E-4CBF-9E23-B95DC9F3F135}" type="pres">
      <dgm:prSet presAssocID="{82F2FAFF-9E44-44AB-B48F-41EDC652AEF0}" presName="background" presStyleLbl="node0" presStyleIdx="0" presStyleCnt="2"/>
      <dgm:spPr/>
    </dgm:pt>
    <dgm:pt modelId="{DB96338B-3184-4785-A32F-C2FFC78E8819}" type="pres">
      <dgm:prSet presAssocID="{82F2FAFF-9E44-44AB-B48F-41EDC652AEF0}" presName="text" presStyleLbl="fgAcc0" presStyleIdx="0" presStyleCnt="2">
        <dgm:presLayoutVars>
          <dgm:chPref val="3"/>
        </dgm:presLayoutVars>
      </dgm:prSet>
      <dgm:spPr/>
    </dgm:pt>
    <dgm:pt modelId="{A3B1D9FA-1BDB-4CB6-A7F2-03D29B3C8D62}" type="pres">
      <dgm:prSet presAssocID="{82F2FAFF-9E44-44AB-B48F-41EDC652AEF0}" presName="hierChild2" presStyleCnt="0"/>
      <dgm:spPr/>
    </dgm:pt>
    <dgm:pt modelId="{DDA396CD-DA70-462A-BFF9-B8A7BE024C2E}" type="pres">
      <dgm:prSet presAssocID="{27EB8240-8222-4ACA-BB89-D5DAE18F9A72}" presName="hierRoot1" presStyleCnt="0"/>
      <dgm:spPr/>
    </dgm:pt>
    <dgm:pt modelId="{9A641CB6-18A7-4640-B698-3E869782204D}" type="pres">
      <dgm:prSet presAssocID="{27EB8240-8222-4ACA-BB89-D5DAE18F9A72}" presName="composite" presStyleCnt="0"/>
      <dgm:spPr/>
    </dgm:pt>
    <dgm:pt modelId="{B230535F-AC75-49BC-8C1D-C5F30FF70A4C}" type="pres">
      <dgm:prSet presAssocID="{27EB8240-8222-4ACA-BB89-D5DAE18F9A72}" presName="background" presStyleLbl="node0" presStyleIdx="1" presStyleCnt="2"/>
      <dgm:spPr/>
    </dgm:pt>
    <dgm:pt modelId="{4D9FC6A5-8E1A-4151-B8DE-CC18B8E7CD49}" type="pres">
      <dgm:prSet presAssocID="{27EB8240-8222-4ACA-BB89-D5DAE18F9A72}" presName="text" presStyleLbl="fgAcc0" presStyleIdx="1" presStyleCnt="2">
        <dgm:presLayoutVars>
          <dgm:chPref val="3"/>
        </dgm:presLayoutVars>
      </dgm:prSet>
      <dgm:spPr/>
    </dgm:pt>
    <dgm:pt modelId="{2A06A7F9-7586-4D42-A8C8-0CB00320CE9D}" type="pres">
      <dgm:prSet presAssocID="{27EB8240-8222-4ACA-BB89-D5DAE18F9A72}" presName="hierChild2" presStyleCnt="0"/>
      <dgm:spPr/>
    </dgm:pt>
  </dgm:ptLst>
  <dgm:cxnLst>
    <dgm:cxn modelId="{0D8D8F05-6BC0-4799-9A1C-3694ACB5558F}" srcId="{F7F7B397-F4D2-4395-8648-A9887364707A}" destId="{82F2FAFF-9E44-44AB-B48F-41EDC652AEF0}" srcOrd="0" destOrd="0" parTransId="{4F23B541-235C-49BE-931E-A5FEA815F150}" sibTransId="{39FBA28E-64C7-467F-81CC-1682CF21C2F1}"/>
    <dgm:cxn modelId="{75CD9974-FBD5-4417-8796-5F7F9DE77C34}" type="presOf" srcId="{F7F7B397-F4D2-4395-8648-A9887364707A}" destId="{665C8ABF-492F-4401-A44C-341B5F45ADD6}" srcOrd="0" destOrd="0" presId="urn:microsoft.com/office/officeart/2005/8/layout/hierarchy1"/>
    <dgm:cxn modelId="{3D237E89-2ABD-4188-AFFD-49BEB8292063}" srcId="{F7F7B397-F4D2-4395-8648-A9887364707A}" destId="{27EB8240-8222-4ACA-BB89-D5DAE18F9A72}" srcOrd="1" destOrd="0" parTransId="{E499AB1F-07B1-4575-8152-AD160D41F89A}" sibTransId="{7931A3A7-006B-41F6-AF10-019946CB01A4}"/>
    <dgm:cxn modelId="{7A0D6AD5-31AB-4EFB-968D-CC0C776CCE98}" type="presOf" srcId="{27EB8240-8222-4ACA-BB89-D5DAE18F9A72}" destId="{4D9FC6A5-8E1A-4151-B8DE-CC18B8E7CD49}" srcOrd="0" destOrd="0" presId="urn:microsoft.com/office/officeart/2005/8/layout/hierarchy1"/>
    <dgm:cxn modelId="{5AEB96D5-0EE1-4C20-9611-0CD6A0F64AF1}" type="presOf" srcId="{82F2FAFF-9E44-44AB-B48F-41EDC652AEF0}" destId="{DB96338B-3184-4785-A32F-C2FFC78E8819}" srcOrd="0" destOrd="0" presId="urn:microsoft.com/office/officeart/2005/8/layout/hierarchy1"/>
    <dgm:cxn modelId="{804B9B73-85CE-486B-B6E2-721FE2460481}" type="presParOf" srcId="{665C8ABF-492F-4401-A44C-341B5F45ADD6}" destId="{B3545E51-A219-486A-8ABA-2460A7729C23}" srcOrd="0" destOrd="0" presId="urn:microsoft.com/office/officeart/2005/8/layout/hierarchy1"/>
    <dgm:cxn modelId="{99FECF32-0A1F-4304-B302-C66029F7142C}" type="presParOf" srcId="{B3545E51-A219-486A-8ABA-2460A7729C23}" destId="{4D78AB54-AD95-4CBE-81CF-C5F486FEA7E1}" srcOrd="0" destOrd="0" presId="urn:microsoft.com/office/officeart/2005/8/layout/hierarchy1"/>
    <dgm:cxn modelId="{E7B47CE3-5B8B-4DC9-A91C-A0558E4F3765}" type="presParOf" srcId="{4D78AB54-AD95-4CBE-81CF-C5F486FEA7E1}" destId="{8CB64E6C-760E-4CBF-9E23-B95DC9F3F135}" srcOrd="0" destOrd="0" presId="urn:microsoft.com/office/officeart/2005/8/layout/hierarchy1"/>
    <dgm:cxn modelId="{49C6919C-8672-4640-B66B-1DE3706A7B31}" type="presParOf" srcId="{4D78AB54-AD95-4CBE-81CF-C5F486FEA7E1}" destId="{DB96338B-3184-4785-A32F-C2FFC78E8819}" srcOrd="1" destOrd="0" presId="urn:microsoft.com/office/officeart/2005/8/layout/hierarchy1"/>
    <dgm:cxn modelId="{594355F4-5C87-4CC2-8017-7A8C4732D4E4}" type="presParOf" srcId="{B3545E51-A219-486A-8ABA-2460A7729C23}" destId="{A3B1D9FA-1BDB-4CB6-A7F2-03D29B3C8D62}" srcOrd="1" destOrd="0" presId="urn:microsoft.com/office/officeart/2005/8/layout/hierarchy1"/>
    <dgm:cxn modelId="{FC0EC7CA-EF20-4FBB-81B7-E6152CB5E0E8}" type="presParOf" srcId="{665C8ABF-492F-4401-A44C-341B5F45ADD6}" destId="{DDA396CD-DA70-462A-BFF9-B8A7BE024C2E}" srcOrd="1" destOrd="0" presId="urn:microsoft.com/office/officeart/2005/8/layout/hierarchy1"/>
    <dgm:cxn modelId="{43820C30-7C8A-45CD-9103-A4B3E0DB468C}" type="presParOf" srcId="{DDA396CD-DA70-462A-BFF9-B8A7BE024C2E}" destId="{9A641CB6-18A7-4640-B698-3E869782204D}" srcOrd="0" destOrd="0" presId="urn:microsoft.com/office/officeart/2005/8/layout/hierarchy1"/>
    <dgm:cxn modelId="{637FFCBF-8CFF-4120-AFA8-0F1443E9DD17}" type="presParOf" srcId="{9A641CB6-18A7-4640-B698-3E869782204D}" destId="{B230535F-AC75-49BC-8C1D-C5F30FF70A4C}" srcOrd="0" destOrd="0" presId="urn:microsoft.com/office/officeart/2005/8/layout/hierarchy1"/>
    <dgm:cxn modelId="{2540C002-60AE-4F63-9319-A8FA22675C58}" type="presParOf" srcId="{9A641CB6-18A7-4640-B698-3E869782204D}" destId="{4D9FC6A5-8E1A-4151-B8DE-CC18B8E7CD49}" srcOrd="1" destOrd="0" presId="urn:microsoft.com/office/officeart/2005/8/layout/hierarchy1"/>
    <dgm:cxn modelId="{778C66C5-19E6-41DA-A4EC-C2C9CCBA1D7D}" type="presParOf" srcId="{DDA396CD-DA70-462A-BFF9-B8A7BE024C2E}" destId="{2A06A7F9-7586-4D42-A8C8-0CB00320CE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96E388-7E6B-407E-98A5-2D7DAFE4427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B4DAE7-D073-4420-BF76-314A0BDF6B85}">
      <dgm:prSet/>
      <dgm:spPr/>
      <dgm:t>
        <a:bodyPr/>
        <a:lstStyle/>
        <a:p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Player</a:t>
          </a:r>
          <a:r>
            <a:rPr lang="ko-KR" dirty="0">
              <a:latin typeface="HY엽서M" panose="02030600000101010101" pitchFamily="18" charset="-127"/>
              <a:ea typeface="HY엽서M" panose="02030600000101010101" pitchFamily="18" charset="-127"/>
            </a:rPr>
            <a:t>는 추격자</a:t>
          </a:r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,</a:t>
          </a:r>
          <a:r>
            <a:rPr lang="ko-KR" dirty="0">
              <a:latin typeface="HY엽서M" panose="02030600000101010101" pitchFamily="18" charset="-127"/>
              <a:ea typeface="HY엽서M" panose="02030600000101010101" pitchFamily="18" charset="-127"/>
            </a:rPr>
            <a:t> </a:t>
          </a:r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Device</a:t>
          </a:r>
          <a:r>
            <a:rPr lang="ko-KR" dirty="0">
              <a:latin typeface="HY엽서M" panose="02030600000101010101" pitchFamily="18" charset="-127"/>
              <a:ea typeface="HY엽서M" panose="02030600000101010101" pitchFamily="18" charset="-127"/>
            </a:rPr>
            <a:t>는 도망자를 맡아 게임을 진행</a:t>
          </a:r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.</a:t>
          </a:r>
        </a:p>
      </dgm:t>
    </dgm:pt>
    <dgm:pt modelId="{13F177BF-8715-449F-9E9C-1FA08AF3367C}" type="parTrans" cxnId="{468B8ECC-C95D-495A-919E-7CEC0758375D}">
      <dgm:prSet/>
      <dgm:spPr/>
      <dgm:t>
        <a:bodyPr/>
        <a:lstStyle/>
        <a:p>
          <a:endParaRPr lang="en-US"/>
        </a:p>
      </dgm:t>
    </dgm:pt>
    <dgm:pt modelId="{E9FF8C15-0FBE-4AE2-B3EF-6621BC0290FA}" type="sibTrans" cxnId="{468B8ECC-C95D-495A-919E-7CEC0758375D}">
      <dgm:prSet/>
      <dgm:spPr/>
      <dgm:t>
        <a:bodyPr/>
        <a:lstStyle/>
        <a:p>
          <a:endParaRPr lang="en-US"/>
        </a:p>
      </dgm:t>
    </dgm:pt>
    <dgm:pt modelId="{127A6C0D-C3E9-415E-9ABD-4B07FEC1B67A}">
      <dgm:prSet/>
      <dgm:spPr/>
      <dgm:t>
        <a:bodyPr/>
        <a:lstStyle/>
        <a:p>
          <a:r>
            <a:rPr lang="ko-KR" dirty="0">
              <a:latin typeface="HY엽서M" panose="02030600000101010101" pitchFamily="18" charset="-127"/>
              <a:ea typeface="HY엽서M" panose="02030600000101010101" pitchFamily="18" charset="-127"/>
            </a:rPr>
            <a:t>게임이 처음 시작되면 </a:t>
          </a:r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Device</a:t>
          </a:r>
          <a:r>
            <a:rPr lang="ko-KR" dirty="0">
              <a:latin typeface="HY엽서M" panose="02030600000101010101" pitchFamily="18" charset="-127"/>
              <a:ea typeface="HY엽서M" panose="02030600000101010101" pitchFamily="18" charset="-127"/>
            </a:rPr>
            <a:t>가 </a:t>
          </a:r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2</a:t>
          </a:r>
          <a:r>
            <a:rPr lang="ko-KR" dirty="0">
              <a:latin typeface="HY엽서M" panose="02030600000101010101" pitchFamily="18" charset="-127"/>
              <a:ea typeface="HY엽서M" panose="02030600000101010101" pitchFamily="18" charset="-127"/>
            </a:rPr>
            <a:t>번의 턴을 진행</a:t>
          </a:r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, </a:t>
          </a:r>
          <a:r>
            <a:rPr lang="ko-KR" dirty="0">
              <a:latin typeface="HY엽서M" panose="02030600000101010101" pitchFamily="18" charset="-127"/>
              <a:ea typeface="HY엽서M" panose="02030600000101010101" pitchFamily="18" charset="-127"/>
            </a:rPr>
            <a:t>이후 번 갈아가며 턴을 진행</a:t>
          </a:r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.</a:t>
          </a:r>
        </a:p>
      </dgm:t>
    </dgm:pt>
    <dgm:pt modelId="{939C2008-60CB-4907-BD6B-77CFE1747F25}" type="parTrans" cxnId="{4DB2F333-D20B-4C7D-8556-90655F72B130}">
      <dgm:prSet/>
      <dgm:spPr/>
      <dgm:t>
        <a:bodyPr/>
        <a:lstStyle/>
        <a:p>
          <a:endParaRPr lang="en-US"/>
        </a:p>
      </dgm:t>
    </dgm:pt>
    <dgm:pt modelId="{92F092C6-A97D-442A-839C-E7DDACFCDD03}" type="sibTrans" cxnId="{4DB2F333-D20B-4C7D-8556-90655F72B130}">
      <dgm:prSet/>
      <dgm:spPr/>
      <dgm:t>
        <a:bodyPr/>
        <a:lstStyle/>
        <a:p>
          <a:endParaRPr lang="en-US"/>
        </a:p>
      </dgm:t>
    </dgm:pt>
    <dgm:pt modelId="{F31DD234-82DB-494F-A849-D4109A32AAAC}">
      <dgm:prSet/>
      <dgm:spPr/>
      <dgm:t>
        <a:bodyPr/>
        <a:lstStyle/>
        <a:p>
          <a:r>
            <a:rPr lang="en-US">
              <a:latin typeface="HY엽서M" panose="02030600000101010101" pitchFamily="18" charset="-127"/>
              <a:ea typeface="HY엽서M" panose="02030600000101010101" pitchFamily="18" charset="-127"/>
            </a:rPr>
            <a:t>Device</a:t>
          </a:r>
          <a:r>
            <a:rPr lang="ko-KR">
              <a:latin typeface="HY엽서M" panose="02030600000101010101" pitchFamily="18" charset="-127"/>
              <a:ea typeface="HY엽서M" panose="02030600000101010101" pitchFamily="18" charset="-127"/>
            </a:rPr>
            <a:t>는 매 턴 </a:t>
          </a:r>
          <a:r>
            <a:rPr lang="en-US">
              <a:latin typeface="HY엽서M" panose="02030600000101010101" pitchFamily="18" charset="-127"/>
              <a:ea typeface="HY엽서M" panose="02030600000101010101" pitchFamily="18" charset="-127"/>
            </a:rPr>
            <a:t>Dummy</a:t>
          </a:r>
          <a:r>
            <a:rPr lang="ko-KR">
              <a:latin typeface="HY엽서M" panose="02030600000101010101" pitchFamily="18" charset="-127"/>
              <a:ea typeface="HY엽서M" panose="02030600000101010101" pitchFamily="18" charset="-127"/>
            </a:rPr>
            <a:t>에서 카드를 뽑은 후</a:t>
          </a:r>
          <a:r>
            <a:rPr lang="en-US">
              <a:latin typeface="HY엽서M" panose="02030600000101010101" pitchFamily="18" charset="-127"/>
              <a:ea typeface="HY엽서M" panose="02030600000101010101" pitchFamily="18" charset="-127"/>
            </a:rPr>
            <a:t>, </a:t>
          </a:r>
          <a:r>
            <a:rPr lang="ko-KR">
              <a:latin typeface="HY엽서M" panose="02030600000101010101" pitchFamily="18" charset="-127"/>
              <a:ea typeface="HY엽서M" panose="02030600000101010101" pitchFamily="18" charset="-127"/>
            </a:rPr>
            <a:t>도약 가능한 최대의 카드를 내려놓음</a:t>
          </a:r>
          <a:r>
            <a:rPr lang="en-US">
              <a:latin typeface="HY엽서M" panose="02030600000101010101" pitchFamily="18" charset="-127"/>
              <a:ea typeface="HY엽서M" panose="02030600000101010101" pitchFamily="18" charset="-127"/>
            </a:rPr>
            <a:t>.</a:t>
          </a:r>
        </a:p>
      </dgm:t>
    </dgm:pt>
    <dgm:pt modelId="{BC91BDC8-716D-4E42-AC63-DD12C9969C6F}" type="parTrans" cxnId="{9C7DEEF9-2502-48E9-9C82-C80C7FECE12D}">
      <dgm:prSet/>
      <dgm:spPr/>
      <dgm:t>
        <a:bodyPr/>
        <a:lstStyle/>
        <a:p>
          <a:endParaRPr lang="en-US"/>
        </a:p>
      </dgm:t>
    </dgm:pt>
    <dgm:pt modelId="{CCDDF6D4-C713-4BB3-8485-1DC90742066F}" type="sibTrans" cxnId="{9C7DEEF9-2502-48E9-9C82-C80C7FECE12D}">
      <dgm:prSet/>
      <dgm:spPr/>
      <dgm:t>
        <a:bodyPr/>
        <a:lstStyle/>
        <a:p>
          <a:endParaRPr lang="en-US"/>
        </a:p>
      </dgm:t>
    </dgm:pt>
    <dgm:pt modelId="{D33401F2-AEFC-473E-9F2D-03AEAD18D423}">
      <dgm:prSet/>
      <dgm:spPr/>
      <dgm:t>
        <a:bodyPr/>
        <a:lstStyle/>
        <a:p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Player</a:t>
          </a:r>
          <a:r>
            <a:rPr lang="ko-KR" dirty="0">
              <a:latin typeface="HY엽서M" panose="02030600000101010101" pitchFamily="18" charset="-127"/>
              <a:ea typeface="HY엽서M" panose="02030600000101010101" pitchFamily="18" charset="-127"/>
            </a:rPr>
            <a:t>는 카드를 추측하며</a:t>
          </a:r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,</a:t>
          </a:r>
          <a:r>
            <a:rPr lang="ko-KR" dirty="0">
              <a:latin typeface="HY엽서M" panose="02030600000101010101" pitchFamily="18" charset="-127"/>
              <a:ea typeface="HY엽서M" panose="02030600000101010101" pitchFamily="18" charset="-127"/>
            </a:rPr>
            <a:t> 추측한 카드가 필드에 존재할 경우 맞춘 카드를 공개</a:t>
          </a:r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.</a:t>
          </a:r>
        </a:p>
      </dgm:t>
    </dgm:pt>
    <dgm:pt modelId="{04637ABD-E8E8-4AA3-A24A-5BB5B0409D1F}" type="parTrans" cxnId="{1FC1BBFA-3D62-434D-9F05-C5F3E559A688}">
      <dgm:prSet/>
      <dgm:spPr/>
      <dgm:t>
        <a:bodyPr/>
        <a:lstStyle/>
        <a:p>
          <a:endParaRPr lang="en-US"/>
        </a:p>
      </dgm:t>
    </dgm:pt>
    <dgm:pt modelId="{CD380DDF-72E9-4AB8-9D98-BB008D7194AD}" type="sibTrans" cxnId="{1FC1BBFA-3D62-434D-9F05-C5F3E559A688}">
      <dgm:prSet/>
      <dgm:spPr/>
      <dgm:t>
        <a:bodyPr/>
        <a:lstStyle/>
        <a:p>
          <a:endParaRPr lang="en-US"/>
        </a:p>
      </dgm:t>
    </dgm:pt>
    <dgm:pt modelId="{CC634B94-3EF7-4191-B1BE-E34F1C1E8BF7}">
      <dgm:prSet/>
      <dgm:spPr/>
      <dgm:t>
        <a:bodyPr/>
        <a:lstStyle/>
        <a:p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Device</a:t>
          </a:r>
          <a:r>
            <a:rPr lang="ko-KR" dirty="0">
              <a:latin typeface="HY엽서M" panose="02030600000101010101" pitchFamily="18" charset="-127"/>
              <a:ea typeface="HY엽서M" panose="02030600000101010101" pitchFamily="18" charset="-127"/>
            </a:rPr>
            <a:t>가 </a:t>
          </a:r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43</a:t>
          </a:r>
          <a:r>
            <a:rPr lang="ko-KR" dirty="0">
              <a:latin typeface="HY엽서M" panose="02030600000101010101" pitchFamily="18" charset="-127"/>
              <a:ea typeface="HY엽서M" panose="02030600000101010101" pitchFamily="18" charset="-127"/>
            </a:rPr>
            <a:t>번 카드를 내려놓기 전에 모든 카드를 맞추면 </a:t>
          </a:r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Player</a:t>
          </a:r>
          <a:r>
            <a:rPr lang="ko-KR" dirty="0">
              <a:latin typeface="HY엽서M" panose="02030600000101010101" pitchFamily="18" charset="-127"/>
              <a:ea typeface="HY엽서M" panose="02030600000101010101" pitchFamily="18" charset="-127"/>
            </a:rPr>
            <a:t>의 승리</a:t>
          </a:r>
          <a:r>
            <a:rPr lang="en-US" dirty="0">
              <a:latin typeface="HY엽서M" panose="02030600000101010101" pitchFamily="18" charset="-127"/>
              <a:ea typeface="HY엽서M" panose="02030600000101010101" pitchFamily="18" charset="-127"/>
            </a:rPr>
            <a:t>.</a:t>
          </a:r>
        </a:p>
      </dgm:t>
    </dgm:pt>
    <dgm:pt modelId="{537ACBF4-62E7-41FE-9428-889EBE070D5E}" type="parTrans" cxnId="{91520426-1B31-4D64-A603-17CC14240BB0}">
      <dgm:prSet/>
      <dgm:spPr/>
      <dgm:t>
        <a:bodyPr/>
        <a:lstStyle/>
        <a:p>
          <a:endParaRPr lang="en-US"/>
        </a:p>
      </dgm:t>
    </dgm:pt>
    <dgm:pt modelId="{79CC61C5-6912-4EA9-A112-711C9C4D7C83}" type="sibTrans" cxnId="{91520426-1B31-4D64-A603-17CC14240BB0}">
      <dgm:prSet/>
      <dgm:spPr/>
      <dgm:t>
        <a:bodyPr/>
        <a:lstStyle/>
        <a:p>
          <a:endParaRPr lang="en-US"/>
        </a:p>
      </dgm:t>
    </dgm:pt>
    <dgm:pt modelId="{5E2386EC-5B4B-4BC3-8E94-A29634432932}" type="pres">
      <dgm:prSet presAssocID="{6E96E388-7E6B-407E-98A5-2D7DAFE44273}" presName="diagram" presStyleCnt="0">
        <dgm:presLayoutVars>
          <dgm:dir/>
          <dgm:resizeHandles val="exact"/>
        </dgm:presLayoutVars>
      </dgm:prSet>
      <dgm:spPr/>
    </dgm:pt>
    <dgm:pt modelId="{81CAC6C9-DD06-4180-B2C0-4B9EF9CBDD42}" type="pres">
      <dgm:prSet presAssocID="{95B4DAE7-D073-4420-BF76-314A0BDF6B85}" presName="node" presStyleLbl="node1" presStyleIdx="0" presStyleCnt="5">
        <dgm:presLayoutVars>
          <dgm:bulletEnabled val="1"/>
        </dgm:presLayoutVars>
      </dgm:prSet>
      <dgm:spPr/>
    </dgm:pt>
    <dgm:pt modelId="{795F2A40-9C2B-4EF9-9237-21B4DD401BBA}" type="pres">
      <dgm:prSet presAssocID="{E9FF8C15-0FBE-4AE2-B3EF-6621BC0290FA}" presName="sibTrans" presStyleCnt="0"/>
      <dgm:spPr/>
    </dgm:pt>
    <dgm:pt modelId="{2D90440E-A53D-4EE2-83BF-9AA75F39B21F}" type="pres">
      <dgm:prSet presAssocID="{127A6C0D-C3E9-415E-9ABD-4B07FEC1B67A}" presName="node" presStyleLbl="node1" presStyleIdx="1" presStyleCnt="5">
        <dgm:presLayoutVars>
          <dgm:bulletEnabled val="1"/>
        </dgm:presLayoutVars>
      </dgm:prSet>
      <dgm:spPr/>
    </dgm:pt>
    <dgm:pt modelId="{E90FA7F0-9907-4BBD-BE7C-AC70AB54C09A}" type="pres">
      <dgm:prSet presAssocID="{92F092C6-A97D-442A-839C-E7DDACFCDD03}" presName="sibTrans" presStyleCnt="0"/>
      <dgm:spPr/>
    </dgm:pt>
    <dgm:pt modelId="{1B8D4B15-16A8-457B-8371-0A3106C9E5C0}" type="pres">
      <dgm:prSet presAssocID="{F31DD234-82DB-494F-A849-D4109A32AAAC}" presName="node" presStyleLbl="node1" presStyleIdx="2" presStyleCnt="5">
        <dgm:presLayoutVars>
          <dgm:bulletEnabled val="1"/>
        </dgm:presLayoutVars>
      </dgm:prSet>
      <dgm:spPr/>
    </dgm:pt>
    <dgm:pt modelId="{C0A14BFC-83FA-460F-8840-B1F6B6C83AE3}" type="pres">
      <dgm:prSet presAssocID="{CCDDF6D4-C713-4BB3-8485-1DC90742066F}" presName="sibTrans" presStyleCnt="0"/>
      <dgm:spPr/>
    </dgm:pt>
    <dgm:pt modelId="{B84DA7E6-BBEB-47F1-A34A-782B54BF8604}" type="pres">
      <dgm:prSet presAssocID="{D33401F2-AEFC-473E-9F2D-03AEAD18D423}" presName="node" presStyleLbl="node1" presStyleIdx="3" presStyleCnt="5">
        <dgm:presLayoutVars>
          <dgm:bulletEnabled val="1"/>
        </dgm:presLayoutVars>
      </dgm:prSet>
      <dgm:spPr/>
    </dgm:pt>
    <dgm:pt modelId="{C687F0C0-2084-4B10-A52E-B42BFA08B354}" type="pres">
      <dgm:prSet presAssocID="{CD380DDF-72E9-4AB8-9D98-BB008D7194AD}" presName="sibTrans" presStyleCnt="0"/>
      <dgm:spPr/>
    </dgm:pt>
    <dgm:pt modelId="{2770D28C-F163-44E2-9B59-AE6DF4AC0D35}" type="pres">
      <dgm:prSet presAssocID="{CC634B94-3EF7-4191-B1BE-E34F1C1E8BF7}" presName="node" presStyleLbl="node1" presStyleIdx="4" presStyleCnt="5">
        <dgm:presLayoutVars>
          <dgm:bulletEnabled val="1"/>
        </dgm:presLayoutVars>
      </dgm:prSet>
      <dgm:spPr/>
    </dgm:pt>
  </dgm:ptLst>
  <dgm:cxnLst>
    <dgm:cxn modelId="{91520426-1B31-4D64-A603-17CC14240BB0}" srcId="{6E96E388-7E6B-407E-98A5-2D7DAFE44273}" destId="{CC634B94-3EF7-4191-B1BE-E34F1C1E8BF7}" srcOrd="4" destOrd="0" parTransId="{537ACBF4-62E7-41FE-9428-889EBE070D5E}" sibTransId="{79CC61C5-6912-4EA9-A112-711C9C4D7C83}"/>
    <dgm:cxn modelId="{863E5F28-1514-4E55-A53F-9DD73EE6E103}" type="presOf" srcId="{D33401F2-AEFC-473E-9F2D-03AEAD18D423}" destId="{B84DA7E6-BBEB-47F1-A34A-782B54BF8604}" srcOrd="0" destOrd="0" presId="urn:microsoft.com/office/officeart/2005/8/layout/default"/>
    <dgm:cxn modelId="{423AEF2A-EB1F-4626-BC42-D68743FC132A}" type="presOf" srcId="{95B4DAE7-D073-4420-BF76-314A0BDF6B85}" destId="{81CAC6C9-DD06-4180-B2C0-4B9EF9CBDD42}" srcOrd="0" destOrd="0" presId="urn:microsoft.com/office/officeart/2005/8/layout/default"/>
    <dgm:cxn modelId="{4DB2F333-D20B-4C7D-8556-90655F72B130}" srcId="{6E96E388-7E6B-407E-98A5-2D7DAFE44273}" destId="{127A6C0D-C3E9-415E-9ABD-4B07FEC1B67A}" srcOrd="1" destOrd="0" parTransId="{939C2008-60CB-4907-BD6B-77CFE1747F25}" sibTransId="{92F092C6-A97D-442A-839C-E7DDACFCDD03}"/>
    <dgm:cxn modelId="{D557EF53-22D3-43A8-9A38-EB80C82DD923}" type="presOf" srcId="{F31DD234-82DB-494F-A849-D4109A32AAAC}" destId="{1B8D4B15-16A8-457B-8371-0A3106C9E5C0}" srcOrd="0" destOrd="0" presId="urn:microsoft.com/office/officeart/2005/8/layout/default"/>
    <dgm:cxn modelId="{0D16F479-F305-4F3D-815B-46BDE1625058}" type="presOf" srcId="{127A6C0D-C3E9-415E-9ABD-4B07FEC1B67A}" destId="{2D90440E-A53D-4EE2-83BF-9AA75F39B21F}" srcOrd="0" destOrd="0" presId="urn:microsoft.com/office/officeart/2005/8/layout/default"/>
    <dgm:cxn modelId="{C7D53BC5-07F6-416F-96A9-23B9FFDBE5DA}" type="presOf" srcId="{CC634B94-3EF7-4191-B1BE-E34F1C1E8BF7}" destId="{2770D28C-F163-44E2-9B59-AE6DF4AC0D35}" srcOrd="0" destOrd="0" presId="urn:microsoft.com/office/officeart/2005/8/layout/default"/>
    <dgm:cxn modelId="{468B8ECC-C95D-495A-919E-7CEC0758375D}" srcId="{6E96E388-7E6B-407E-98A5-2D7DAFE44273}" destId="{95B4DAE7-D073-4420-BF76-314A0BDF6B85}" srcOrd="0" destOrd="0" parTransId="{13F177BF-8715-449F-9E9C-1FA08AF3367C}" sibTransId="{E9FF8C15-0FBE-4AE2-B3EF-6621BC0290FA}"/>
    <dgm:cxn modelId="{7F6FA8D5-C3ED-4578-96E8-2616C6032EC3}" type="presOf" srcId="{6E96E388-7E6B-407E-98A5-2D7DAFE44273}" destId="{5E2386EC-5B4B-4BC3-8E94-A29634432932}" srcOrd="0" destOrd="0" presId="urn:microsoft.com/office/officeart/2005/8/layout/default"/>
    <dgm:cxn modelId="{9C7DEEF9-2502-48E9-9C82-C80C7FECE12D}" srcId="{6E96E388-7E6B-407E-98A5-2D7DAFE44273}" destId="{F31DD234-82DB-494F-A849-D4109A32AAAC}" srcOrd="2" destOrd="0" parTransId="{BC91BDC8-716D-4E42-AC63-DD12C9969C6F}" sibTransId="{CCDDF6D4-C713-4BB3-8485-1DC90742066F}"/>
    <dgm:cxn modelId="{1FC1BBFA-3D62-434D-9F05-C5F3E559A688}" srcId="{6E96E388-7E6B-407E-98A5-2D7DAFE44273}" destId="{D33401F2-AEFC-473E-9F2D-03AEAD18D423}" srcOrd="3" destOrd="0" parTransId="{04637ABD-E8E8-4AA3-A24A-5BB5B0409D1F}" sibTransId="{CD380DDF-72E9-4AB8-9D98-BB008D7194AD}"/>
    <dgm:cxn modelId="{FE139898-D524-42FA-9512-09E2F61D9971}" type="presParOf" srcId="{5E2386EC-5B4B-4BC3-8E94-A29634432932}" destId="{81CAC6C9-DD06-4180-B2C0-4B9EF9CBDD42}" srcOrd="0" destOrd="0" presId="urn:microsoft.com/office/officeart/2005/8/layout/default"/>
    <dgm:cxn modelId="{2D2F169D-7525-450D-9FE8-A2A451708E52}" type="presParOf" srcId="{5E2386EC-5B4B-4BC3-8E94-A29634432932}" destId="{795F2A40-9C2B-4EF9-9237-21B4DD401BBA}" srcOrd="1" destOrd="0" presId="urn:microsoft.com/office/officeart/2005/8/layout/default"/>
    <dgm:cxn modelId="{8E24AA45-9E1A-4072-B69F-68E47ADCD3A9}" type="presParOf" srcId="{5E2386EC-5B4B-4BC3-8E94-A29634432932}" destId="{2D90440E-A53D-4EE2-83BF-9AA75F39B21F}" srcOrd="2" destOrd="0" presId="urn:microsoft.com/office/officeart/2005/8/layout/default"/>
    <dgm:cxn modelId="{0E58D0A5-75AB-4FB3-9B35-6980EC423225}" type="presParOf" srcId="{5E2386EC-5B4B-4BC3-8E94-A29634432932}" destId="{E90FA7F0-9907-4BBD-BE7C-AC70AB54C09A}" srcOrd="3" destOrd="0" presId="urn:microsoft.com/office/officeart/2005/8/layout/default"/>
    <dgm:cxn modelId="{920296AE-B434-4C7D-BAD8-7D41976D02A5}" type="presParOf" srcId="{5E2386EC-5B4B-4BC3-8E94-A29634432932}" destId="{1B8D4B15-16A8-457B-8371-0A3106C9E5C0}" srcOrd="4" destOrd="0" presId="urn:microsoft.com/office/officeart/2005/8/layout/default"/>
    <dgm:cxn modelId="{35704681-409A-43BD-B74F-CB521180A510}" type="presParOf" srcId="{5E2386EC-5B4B-4BC3-8E94-A29634432932}" destId="{C0A14BFC-83FA-460F-8840-B1F6B6C83AE3}" srcOrd="5" destOrd="0" presId="urn:microsoft.com/office/officeart/2005/8/layout/default"/>
    <dgm:cxn modelId="{F9CC2474-5F14-4AFA-ABC7-3AE1E037BDC7}" type="presParOf" srcId="{5E2386EC-5B4B-4BC3-8E94-A29634432932}" destId="{B84DA7E6-BBEB-47F1-A34A-782B54BF8604}" srcOrd="6" destOrd="0" presId="urn:microsoft.com/office/officeart/2005/8/layout/default"/>
    <dgm:cxn modelId="{7706FD8C-8761-4FA0-B7E7-FD9A6A516A80}" type="presParOf" srcId="{5E2386EC-5B4B-4BC3-8E94-A29634432932}" destId="{C687F0C0-2084-4B10-A52E-B42BFA08B354}" srcOrd="7" destOrd="0" presId="urn:microsoft.com/office/officeart/2005/8/layout/default"/>
    <dgm:cxn modelId="{9F609623-A335-4B74-94F2-C2749A112CD4}" type="presParOf" srcId="{5E2386EC-5B4B-4BC3-8E94-A29634432932}" destId="{2770D28C-F163-44E2-9B59-AE6DF4AC0D3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B0EE7D-7E0B-415A-84D2-E17A5A19366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FE2F910-F887-45E1-8ADD-662B7F171870}">
      <dgm:prSet/>
      <dgm:spPr/>
      <dgm:t>
        <a:bodyPr/>
        <a:lstStyle/>
        <a:p>
          <a:pPr>
            <a:defRPr b="1"/>
          </a:pPr>
          <a:r>
            <a:rPr lang="en-US"/>
            <a:t>&lt;Segment&gt;</a:t>
          </a:r>
        </a:p>
      </dgm:t>
    </dgm:pt>
    <dgm:pt modelId="{31A80BD2-2F09-46FE-8553-321D2D2A2BCD}" type="parTrans" cxnId="{5AEDD321-7E0B-443E-B377-502B54364FB3}">
      <dgm:prSet/>
      <dgm:spPr/>
      <dgm:t>
        <a:bodyPr/>
        <a:lstStyle/>
        <a:p>
          <a:endParaRPr lang="en-US"/>
        </a:p>
      </dgm:t>
    </dgm:pt>
    <dgm:pt modelId="{9FF68860-5631-405C-A194-ECDE6F37C980}" type="sibTrans" cxnId="{5AEDD321-7E0B-443E-B377-502B54364FB3}">
      <dgm:prSet/>
      <dgm:spPr/>
      <dgm:t>
        <a:bodyPr/>
        <a:lstStyle/>
        <a:p>
          <a:endParaRPr lang="en-US"/>
        </a:p>
      </dgm:t>
    </dgm:pt>
    <dgm:pt modelId="{F1CA2D39-3DB5-406A-AD24-5002E736BA02}">
      <dgm:prSet/>
      <dgm:spPr/>
      <dgm:t>
        <a:bodyPr/>
        <a:lstStyle/>
        <a:p>
          <a:r>
            <a:rPr lang="en-US"/>
            <a:t>Player</a:t>
          </a:r>
          <a:r>
            <a:rPr lang="ko-KR"/>
            <a:t>가 추측을 진행할 번호를 </a:t>
          </a:r>
          <a:r>
            <a:rPr lang="en-US"/>
            <a:t>Display</a:t>
          </a:r>
        </a:p>
      </dgm:t>
    </dgm:pt>
    <dgm:pt modelId="{A3588B64-26AB-4961-9C27-5DC52185E088}" type="parTrans" cxnId="{F57EA6E9-7A90-470E-8841-EBA2AFBBE75F}">
      <dgm:prSet/>
      <dgm:spPr/>
      <dgm:t>
        <a:bodyPr/>
        <a:lstStyle/>
        <a:p>
          <a:endParaRPr lang="en-US"/>
        </a:p>
      </dgm:t>
    </dgm:pt>
    <dgm:pt modelId="{BA7C6004-AB3D-46DF-86F1-5631141940A7}" type="sibTrans" cxnId="{F57EA6E9-7A90-470E-8841-EBA2AFBBE75F}">
      <dgm:prSet/>
      <dgm:spPr/>
      <dgm:t>
        <a:bodyPr/>
        <a:lstStyle/>
        <a:p>
          <a:endParaRPr lang="en-US"/>
        </a:p>
      </dgm:t>
    </dgm:pt>
    <dgm:pt modelId="{0AEAAFAC-95CF-4764-BEEE-2A76F1C52136}">
      <dgm:prSet/>
      <dgm:spPr/>
      <dgm:t>
        <a:bodyPr/>
        <a:lstStyle/>
        <a:p>
          <a:pPr>
            <a:defRPr b="1"/>
          </a:pPr>
          <a:r>
            <a:rPr lang="en-US" dirty="0"/>
            <a:t>&lt;LED&gt;</a:t>
          </a:r>
        </a:p>
      </dgm:t>
    </dgm:pt>
    <dgm:pt modelId="{FABE9E4B-D937-490D-8453-6BF8B6A32716}" type="parTrans" cxnId="{ED6FC4A9-F9D2-437E-B328-357CE584CC22}">
      <dgm:prSet/>
      <dgm:spPr/>
      <dgm:t>
        <a:bodyPr/>
        <a:lstStyle/>
        <a:p>
          <a:endParaRPr lang="en-US"/>
        </a:p>
      </dgm:t>
    </dgm:pt>
    <dgm:pt modelId="{7C2C11E0-2243-4AA2-A8D4-DBF9BB3EA4FB}" type="sibTrans" cxnId="{ED6FC4A9-F9D2-437E-B328-357CE584CC22}">
      <dgm:prSet/>
      <dgm:spPr/>
      <dgm:t>
        <a:bodyPr/>
        <a:lstStyle/>
        <a:p>
          <a:endParaRPr lang="en-US"/>
        </a:p>
      </dgm:t>
    </dgm:pt>
    <dgm:pt modelId="{4D227B4B-B6D9-4138-8662-95C2E7C7EFBB}">
      <dgm:prSet/>
      <dgm:spPr/>
      <dgm:t>
        <a:bodyPr/>
        <a:lstStyle/>
        <a:p>
          <a:r>
            <a:rPr lang="en-US" dirty="0"/>
            <a:t>Player</a:t>
          </a:r>
          <a:r>
            <a:rPr lang="ko-KR" dirty="0"/>
            <a:t>의 추측이 맞을 경우 초록불을</a:t>
          </a:r>
          <a:r>
            <a:rPr lang="en-US" dirty="0"/>
            <a:t>, </a:t>
          </a:r>
          <a:r>
            <a:rPr lang="ko-KR" dirty="0"/>
            <a:t>틀릴 경우 빨간 불을 </a:t>
          </a:r>
          <a:r>
            <a:rPr lang="en-US" dirty="0"/>
            <a:t>3</a:t>
          </a:r>
          <a:r>
            <a:rPr lang="ko-KR" dirty="0"/>
            <a:t>초간 방출</a:t>
          </a:r>
          <a:endParaRPr lang="en-US" dirty="0"/>
        </a:p>
      </dgm:t>
    </dgm:pt>
    <dgm:pt modelId="{F27873D1-5697-4056-98DF-0E63EBCD6295}" type="parTrans" cxnId="{C33C82A5-7220-44B3-B572-CDA5DACFB02B}">
      <dgm:prSet/>
      <dgm:spPr/>
      <dgm:t>
        <a:bodyPr/>
        <a:lstStyle/>
        <a:p>
          <a:endParaRPr lang="en-US"/>
        </a:p>
      </dgm:t>
    </dgm:pt>
    <dgm:pt modelId="{FCB25DBC-DE66-4085-A16C-921973948CEF}" type="sibTrans" cxnId="{C33C82A5-7220-44B3-B572-CDA5DACFB02B}">
      <dgm:prSet/>
      <dgm:spPr/>
      <dgm:t>
        <a:bodyPr/>
        <a:lstStyle/>
        <a:p>
          <a:endParaRPr lang="en-US"/>
        </a:p>
      </dgm:t>
    </dgm:pt>
    <dgm:pt modelId="{0B884E78-89DC-4A28-A84F-E73D1F67231C}">
      <dgm:prSet/>
      <dgm:spPr/>
      <dgm:t>
        <a:bodyPr/>
        <a:lstStyle/>
        <a:p>
          <a:pPr>
            <a:defRPr b="1"/>
          </a:pPr>
          <a:r>
            <a:rPr lang="en-US"/>
            <a:t>&lt;IO_Dev&gt;</a:t>
          </a:r>
        </a:p>
      </dgm:t>
    </dgm:pt>
    <dgm:pt modelId="{C551AF45-608B-4A11-BC05-47BD62AFBAD1}" type="parTrans" cxnId="{55E94C0E-278B-4F9B-9BAB-A4F20D6BFA39}">
      <dgm:prSet/>
      <dgm:spPr/>
      <dgm:t>
        <a:bodyPr/>
        <a:lstStyle/>
        <a:p>
          <a:endParaRPr lang="en-US"/>
        </a:p>
      </dgm:t>
    </dgm:pt>
    <dgm:pt modelId="{D39BDAFD-3A4D-47A7-B79E-71A67FE5A95B}" type="sibTrans" cxnId="{55E94C0E-278B-4F9B-9BAB-A4F20D6BFA39}">
      <dgm:prSet/>
      <dgm:spPr/>
      <dgm:t>
        <a:bodyPr/>
        <a:lstStyle/>
        <a:p>
          <a:endParaRPr lang="en-US"/>
        </a:p>
      </dgm:t>
    </dgm:pt>
    <dgm:pt modelId="{070A6C6C-E20D-4356-8550-575AC1DD7077}">
      <dgm:prSet/>
      <dgm:spPr/>
      <dgm:t>
        <a:bodyPr/>
        <a:lstStyle/>
        <a:p>
          <a:r>
            <a:rPr lang="ko-KR"/>
            <a:t>게임의 진행상태를 저장하여 게임 시작 시 불러오기 옵션 제공</a:t>
          </a:r>
          <a:endParaRPr lang="en-US"/>
        </a:p>
      </dgm:t>
    </dgm:pt>
    <dgm:pt modelId="{D0AE708A-0A57-4D08-836E-3845A391ACDE}" type="parTrans" cxnId="{554D406E-79BF-4401-89DC-8631440CE4C6}">
      <dgm:prSet/>
      <dgm:spPr/>
      <dgm:t>
        <a:bodyPr/>
        <a:lstStyle/>
        <a:p>
          <a:endParaRPr lang="en-US"/>
        </a:p>
      </dgm:t>
    </dgm:pt>
    <dgm:pt modelId="{0DEB54CB-8708-4419-A95C-FE5C670DCB2C}" type="sibTrans" cxnId="{554D406E-79BF-4401-89DC-8631440CE4C6}">
      <dgm:prSet/>
      <dgm:spPr/>
      <dgm:t>
        <a:bodyPr/>
        <a:lstStyle/>
        <a:p>
          <a:endParaRPr lang="en-US"/>
        </a:p>
      </dgm:t>
    </dgm:pt>
    <dgm:pt modelId="{D42CCC54-3BED-4D15-A632-ADC79A109D58}" type="pres">
      <dgm:prSet presAssocID="{58B0EE7D-7E0B-415A-84D2-E17A5A19366B}" presName="root" presStyleCnt="0">
        <dgm:presLayoutVars>
          <dgm:dir/>
          <dgm:resizeHandles val="exact"/>
        </dgm:presLayoutVars>
      </dgm:prSet>
      <dgm:spPr/>
    </dgm:pt>
    <dgm:pt modelId="{B63A7AAA-AE14-40A1-8C5C-47355A6ECB70}" type="pres">
      <dgm:prSet presAssocID="{0FE2F910-F887-45E1-8ADD-662B7F171870}" presName="compNode" presStyleCnt="0"/>
      <dgm:spPr/>
    </dgm:pt>
    <dgm:pt modelId="{2EAA3B17-10F3-44BA-84F4-795A90E934B1}" type="pres">
      <dgm:prSet presAssocID="{0FE2F910-F887-45E1-8ADD-662B7F1718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3F92FEA2-C3B8-4366-A25C-F74753697153}" type="pres">
      <dgm:prSet presAssocID="{0FE2F910-F887-45E1-8ADD-662B7F171870}" presName="iconSpace" presStyleCnt="0"/>
      <dgm:spPr/>
    </dgm:pt>
    <dgm:pt modelId="{B3A7B320-BE73-4A5E-9926-B74C4286610D}" type="pres">
      <dgm:prSet presAssocID="{0FE2F910-F887-45E1-8ADD-662B7F171870}" presName="parTx" presStyleLbl="revTx" presStyleIdx="0" presStyleCnt="6">
        <dgm:presLayoutVars>
          <dgm:chMax val="0"/>
          <dgm:chPref val="0"/>
        </dgm:presLayoutVars>
      </dgm:prSet>
      <dgm:spPr/>
    </dgm:pt>
    <dgm:pt modelId="{FB6B22E9-A8A1-4E5D-84BF-C01D2133226A}" type="pres">
      <dgm:prSet presAssocID="{0FE2F910-F887-45E1-8ADD-662B7F171870}" presName="txSpace" presStyleCnt="0"/>
      <dgm:spPr/>
    </dgm:pt>
    <dgm:pt modelId="{39B36E64-22CD-4B4C-818B-CDC5EEA9D74A}" type="pres">
      <dgm:prSet presAssocID="{0FE2F910-F887-45E1-8ADD-662B7F171870}" presName="desTx" presStyleLbl="revTx" presStyleIdx="1" presStyleCnt="6">
        <dgm:presLayoutVars/>
      </dgm:prSet>
      <dgm:spPr/>
    </dgm:pt>
    <dgm:pt modelId="{75C2AD7A-B66A-4383-822C-FF56A8DC72EE}" type="pres">
      <dgm:prSet presAssocID="{9FF68860-5631-405C-A194-ECDE6F37C980}" presName="sibTrans" presStyleCnt="0"/>
      <dgm:spPr/>
    </dgm:pt>
    <dgm:pt modelId="{28BF9165-AF29-4FCB-B1AE-022AAE526088}" type="pres">
      <dgm:prSet presAssocID="{0AEAAFAC-95CF-4764-BEEE-2A76F1C52136}" presName="compNode" presStyleCnt="0"/>
      <dgm:spPr/>
    </dgm:pt>
    <dgm:pt modelId="{C8E88C99-3E83-4D56-B55C-C1E71E0882DC}" type="pres">
      <dgm:prSet presAssocID="{0AEAAFAC-95CF-4764-BEEE-2A76F1C521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6B85A16-57CD-48B8-9E43-E41BAEC85C1E}" type="pres">
      <dgm:prSet presAssocID="{0AEAAFAC-95CF-4764-BEEE-2A76F1C52136}" presName="iconSpace" presStyleCnt="0"/>
      <dgm:spPr/>
    </dgm:pt>
    <dgm:pt modelId="{E450A962-8339-4E94-AF4D-F2F3A487DD5D}" type="pres">
      <dgm:prSet presAssocID="{0AEAAFAC-95CF-4764-BEEE-2A76F1C52136}" presName="parTx" presStyleLbl="revTx" presStyleIdx="2" presStyleCnt="6">
        <dgm:presLayoutVars>
          <dgm:chMax val="0"/>
          <dgm:chPref val="0"/>
        </dgm:presLayoutVars>
      </dgm:prSet>
      <dgm:spPr/>
    </dgm:pt>
    <dgm:pt modelId="{A5A5AAB8-73D3-46BE-A0D7-632BAAB1948C}" type="pres">
      <dgm:prSet presAssocID="{0AEAAFAC-95CF-4764-BEEE-2A76F1C52136}" presName="txSpace" presStyleCnt="0"/>
      <dgm:spPr/>
    </dgm:pt>
    <dgm:pt modelId="{2599E141-F805-4B19-8B34-FE9810F402D4}" type="pres">
      <dgm:prSet presAssocID="{0AEAAFAC-95CF-4764-BEEE-2A76F1C52136}" presName="desTx" presStyleLbl="revTx" presStyleIdx="3" presStyleCnt="6">
        <dgm:presLayoutVars/>
      </dgm:prSet>
      <dgm:spPr/>
    </dgm:pt>
    <dgm:pt modelId="{14A40921-DAD4-4971-A343-830A9B5C7E00}" type="pres">
      <dgm:prSet presAssocID="{7C2C11E0-2243-4AA2-A8D4-DBF9BB3EA4FB}" presName="sibTrans" presStyleCnt="0"/>
      <dgm:spPr/>
    </dgm:pt>
    <dgm:pt modelId="{25B39073-690C-450D-ACFA-104D937652ED}" type="pres">
      <dgm:prSet presAssocID="{0B884E78-89DC-4A28-A84F-E73D1F67231C}" presName="compNode" presStyleCnt="0"/>
      <dgm:spPr/>
    </dgm:pt>
    <dgm:pt modelId="{8DC158F4-DBFC-447D-BB56-791D376FDB96}" type="pres">
      <dgm:prSet presAssocID="{0B884E78-89DC-4A28-A84F-E73D1F6723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A39B502-11A4-4F76-92AA-151661E407AD}" type="pres">
      <dgm:prSet presAssocID="{0B884E78-89DC-4A28-A84F-E73D1F67231C}" presName="iconSpace" presStyleCnt="0"/>
      <dgm:spPr/>
    </dgm:pt>
    <dgm:pt modelId="{03C8CB84-985A-4C14-B112-E41E6B070B46}" type="pres">
      <dgm:prSet presAssocID="{0B884E78-89DC-4A28-A84F-E73D1F67231C}" presName="parTx" presStyleLbl="revTx" presStyleIdx="4" presStyleCnt="6">
        <dgm:presLayoutVars>
          <dgm:chMax val="0"/>
          <dgm:chPref val="0"/>
        </dgm:presLayoutVars>
      </dgm:prSet>
      <dgm:spPr/>
    </dgm:pt>
    <dgm:pt modelId="{8A5DC44C-A17C-4F9C-A9BF-7461E50B3D28}" type="pres">
      <dgm:prSet presAssocID="{0B884E78-89DC-4A28-A84F-E73D1F67231C}" presName="txSpace" presStyleCnt="0"/>
      <dgm:spPr/>
    </dgm:pt>
    <dgm:pt modelId="{07F6FC9B-3448-4E40-9DBA-7C399DDE4A70}" type="pres">
      <dgm:prSet presAssocID="{0B884E78-89DC-4A28-A84F-E73D1F67231C}" presName="desTx" presStyleLbl="revTx" presStyleIdx="5" presStyleCnt="6">
        <dgm:presLayoutVars/>
      </dgm:prSet>
      <dgm:spPr/>
    </dgm:pt>
  </dgm:ptLst>
  <dgm:cxnLst>
    <dgm:cxn modelId="{55E94C0E-278B-4F9B-9BAB-A4F20D6BFA39}" srcId="{58B0EE7D-7E0B-415A-84D2-E17A5A19366B}" destId="{0B884E78-89DC-4A28-A84F-E73D1F67231C}" srcOrd="2" destOrd="0" parTransId="{C551AF45-608B-4A11-BC05-47BD62AFBAD1}" sibTransId="{D39BDAFD-3A4D-47A7-B79E-71A67FE5A95B}"/>
    <dgm:cxn modelId="{5AEDD321-7E0B-443E-B377-502B54364FB3}" srcId="{58B0EE7D-7E0B-415A-84D2-E17A5A19366B}" destId="{0FE2F910-F887-45E1-8ADD-662B7F171870}" srcOrd="0" destOrd="0" parTransId="{31A80BD2-2F09-46FE-8553-321D2D2A2BCD}" sibTransId="{9FF68860-5631-405C-A194-ECDE6F37C980}"/>
    <dgm:cxn modelId="{7B45ED6C-B76E-4C4C-A50F-58CFE70B7EC0}" type="presOf" srcId="{58B0EE7D-7E0B-415A-84D2-E17A5A19366B}" destId="{D42CCC54-3BED-4D15-A632-ADC79A109D58}" srcOrd="0" destOrd="0" presId="urn:microsoft.com/office/officeart/2018/5/layout/CenteredIconLabelDescriptionList"/>
    <dgm:cxn modelId="{6FC9644D-7485-4321-BF32-2813F37D9541}" type="presOf" srcId="{0B884E78-89DC-4A28-A84F-E73D1F67231C}" destId="{03C8CB84-985A-4C14-B112-E41E6B070B46}" srcOrd="0" destOrd="0" presId="urn:microsoft.com/office/officeart/2018/5/layout/CenteredIconLabelDescriptionList"/>
    <dgm:cxn modelId="{554D406E-79BF-4401-89DC-8631440CE4C6}" srcId="{0B884E78-89DC-4A28-A84F-E73D1F67231C}" destId="{070A6C6C-E20D-4356-8550-575AC1DD7077}" srcOrd="0" destOrd="0" parTransId="{D0AE708A-0A57-4D08-836E-3845A391ACDE}" sibTransId="{0DEB54CB-8708-4419-A95C-FE5C670DCB2C}"/>
    <dgm:cxn modelId="{5F439090-AE3F-42DB-9785-FCB75EF32344}" type="presOf" srcId="{0AEAAFAC-95CF-4764-BEEE-2A76F1C52136}" destId="{E450A962-8339-4E94-AF4D-F2F3A487DD5D}" srcOrd="0" destOrd="0" presId="urn:microsoft.com/office/officeart/2018/5/layout/CenteredIconLabelDescriptionList"/>
    <dgm:cxn modelId="{4B0C0CA3-54A9-497C-B7E2-C4B3DE5A85CB}" type="presOf" srcId="{0FE2F910-F887-45E1-8ADD-662B7F171870}" destId="{B3A7B320-BE73-4A5E-9926-B74C4286610D}" srcOrd="0" destOrd="0" presId="urn:microsoft.com/office/officeart/2018/5/layout/CenteredIconLabelDescriptionList"/>
    <dgm:cxn modelId="{C33C82A5-7220-44B3-B572-CDA5DACFB02B}" srcId="{0AEAAFAC-95CF-4764-BEEE-2A76F1C52136}" destId="{4D227B4B-B6D9-4138-8662-95C2E7C7EFBB}" srcOrd="0" destOrd="0" parTransId="{F27873D1-5697-4056-98DF-0E63EBCD6295}" sibTransId="{FCB25DBC-DE66-4085-A16C-921973948CEF}"/>
    <dgm:cxn modelId="{ED6FC4A9-F9D2-437E-B328-357CE584CC22}" srcId="{58B0EE7D-7E0B-415A-84D2-E17A5A19366B}" destId="{0AEAAFAC-95CF-4764-BEEE-2A76F1C52136}" srcOrd="1" destOrd="0" parTransId="{FABE9E4B-D937-490D-8453-6BF8B6A32716}" sibTransId="{7C2C11E0-2243-4AA2-A8D4-DBF9BB3EA4FB}"/>
    <dgm:cxn modelId="{E0CA7EAA-179C-447A-A86C-1AE18ECB6E9C}" type="presOf" srcId="{070A6C6C-E20D-4356-8550-575AC1DD7077}" destId="{07F6FC9B-3448-4E40-9DBA-7C399DDE4A70}" srcOrd="0" destOrd="0" presId="urn:microsoft.com/office/officeart/2018/5/layout/CenteredIconLabelDescriptionList"/>
    <dgm:cxn modelId="{640CB3BC-0B73-41C6-BF4E-AF5AA40088FF}" type="presOf" srcId="{F1CA2D39-3DB5-406A-AD24-5002E736BA02}" destId="{39B36E64-22CD-4B4C-818B-CDC5EEA9D74A}" srcOrd="0" destOrd="0" presId="urn:microsoft.com/office/officeart/2018/5/layout/CenteredIconLabelDescriptionList"/>
    <dgm:cxn modelId="{7EE56CD8-7066-4A20-A162-6DC315939FA9}" type="presOf" srcId="{4D227B4B-B6D9-4138-8662-95C2E7C7EFBB}" destId="{2599E141-F805-4B19-8B34-FE9810F402D4}" srcOrd="0" destOrd="0" presId="urn:microsoft.com/office/officeart/2018/5/layout/CenteredIconLabelDescriptionList"/>
    <dgm:cxn modelId="{F57EA6E9-7A90-470E-8841-EBA2AFBBE75F}" srcId="{0FE2F910-F887-45E1-8ADD-662B7F171870}" destId="{F1CA2D39-3DB5-406A-AD24-5002E736BA02}" srcOrd="0" destOrd="0" parTransId="{A3588B64-26AB-4961-9C27-5DC52185E088}" sibTransId="{BA7C6004-AB3D-46DF-86F1-5631141940A7}"/>
    <dgm:cxn modelId="{5453B369-ED82-44A4-919C-CF8328BF54FA}" type="presParOf" srcId="{D42CCC54-3BED-4D15-A632-ADC79A109D58}" destId="{B63A7AAA-AE14-40A1-8C5C-47355A6ECB70}" srcOrd="0" destOrd="0" presId="urn:microsoft.com/office/officeart/2018/5/layout/CenteredIconLabelDescriptionList"/>
    <dgm:cxn modelId="{FDD03961-6619-42D5-9AD1-32BD4EDC4C98}" type="presParOf" srcId="{B63A7AAA-AE14-40A1-8C5C-47355A6ECB70}" destId="{2EAA3B17-10F3-44BA-84F4-795A90E934B1}" srcOrd="0" destOrd="0" presId="urn:microsoft.com/office/officeart/2018/5/layout/CenteredIconLabelDescriptionList"/>
    <dgm:cxn modelId="{D472A250-F137-40E3-8DEE-558F15D1606E}" type="presParOf" srcId="{B63A7AAA-AE14-40A1-8C5C-47355A6ECB70}" destId="{3F92FEA2-C3B8-4366-A25C-F74753697153}" srcOrd="1" destOrd="0" presId="urn:microsoft.com/office/officeart/2018/5/layout/CenteredIconLabelDescriptionList"/>
    <dgm:cxn modelId="{E67DE643-CE72-4475-AAF5-042A79343123}" type="presParOf" srcId="{B63A7AAA-AE14-40A1-8C5C-47355A6ECB70}" destId="{B3A7B320-BE73-4A5E-9926-B74C4286610D}" srcOrd="2" destOrd="0" presId="urn:microsoft.com/office/officeart/2018/5/layout/CenteredIconLabelDescriptionList"/>
    <dgm:cxn modelId="{8EAE9E06-9F1B-4BB0-8BEC-6387866488AD}" type="presParOf" srcId="{B63A7AAA-AE14-40A1-8C5C-47355A6ECB70}" destId="{FB6B22E9-A8A1-4E5D-84BF-C01D2133226A}" srcOrd="3" destOrd="0" presId="urn:microsoft.com/office/officeart/2018/5/layout/CenteredIconLabelDescriptionList"/>
    <dgm:cxn modelId="{75881ABB-3EA2-49EB-AA3B-DE80F7CD304D}" type="presParOf" srcId="{B63A7AAA-AE14-40A1-8C5C-47355A6ECB70}" destId="{39B36E64-22CD-4B4C-818B-CDC5EEA9D74A}" srcOrd="4" destOrd="0" presId="urn:microsoft.com/office/officeart/2018/5/layout/CenteredIconLabelDescriptionList"/>
    <dgm:cxn modelId="{3414A655-E52C-4274-8A13-E372D0BFB44C}" type="presParOf" srcId="{D42CCC54-3BED-4D15-A632-ADC79A109D58}" destId="{75C2AD7A-B66A-4383-822C-FF56A8DC72EE}" srcOrd="1" destOrd="0" presId="urn:microsoft.com/office/officeart/2018/5/layout/CenteredIconLabelDescriptionList"/>
    <dgm:cxn modelId="{0E2230E2-9F83-4621-80D3-6AF1F579E14F}" type="presParOf" srcId="{D42CCC54-3BED-4D15-A632-ADC79A109D58}" destId="{28BF9165-AF29-4FCB-B1AE-022AAE526088}" srcOrd="2" destOrd="0" presId="urn:microsoft.com/office/officeart/2018/5/layout/CenteredIconLabelDescriptionList"/>
    <dgm:cxn modelId="{352AB67A-64A6-4946-A034-2C9D9D5F5FF5}" type="presParOf" srcId="{28BF9165-AF29-4FCB-B1AE-022AAE526088}" destId="{C8E88C99-3E83-4D56-B55C-C1E71E0882DC}" srcOrd="0" destOrd="0" presId="urn:microsoft.com/office/officeart/2018/5/layout/CenteredIconLabelDescriptionList"/>
    <dgm:cxn modelId="{6F7B4358-234B-4443-A7B8-83DE3CDF02A6}" type="presParOf" srcId="{28BF9165-AF29-4FCB-B1AE-022AAE526088}" destId="{56B85A16-57CD-48B8-9E43-E41BAEC85C1E}" srcOrd="1" destOrd="0" presId="urn:microsoft.com/office/officeart/2018/5/layout/CenteredIconLabelDescriptionList"/>
    <dgm:cxn modelId="{953DB9A7-3C0F-4BED-A4DC-BA18B6202B82}" type="presParOf" srcId="{28BF9165-AF29-4FCB-B1AE-022AAE526088}" destId="{E450A962-8339-4E94-AF4D-F2F3A487DD5D}" srcOrd="2" destOrd="0" presId="urn:microsoft.com/office/officeart/2018/5/layout/CenteredIconLabelDescriptionList"/>
    <dgm:cxn modelId="{BF852DFD-6429-4BAE-9A36-A3A6EC8F7166}" type="presParOf" srcId="{28BF9165-AF29-4FCB-B1AE-022AAE526088}" destId="{A5A5AAB8-73D3-46BE-A0D7-632BAAB1948C}" srcOrd="3" destOrd="0" presId="urn:microsoft.com/office/officeart/2018/5/layout/CenteredIconLabelDescriptionList"/>
    <dgm:cxn modelId="{7EE714E1-BF7C-44E3-A209-3AA6AE55A9CA}" type="presParOf" srcId="{28BF9165-AF29-4FCB-B1AE-022AAE526088}" destId="{2599E141-F805-4B19-8B34-FE9810F402D4}" srcOrd="4" destOrd="0" presId="urn:microsoft.com/office/officeart/2018/5/layout/CenteredIconLabelDescriptionList"/>
    <dgm:cxn modelId="{E650C517-7517-4598-9562-B1339B1F3363}" type="presParOf" srcId="{D42CCC54-3BED-4D15-A632-ADC79A109D58}" destId="{14A40921-DAD4-4971-A343-830A9B5C7E00}" srcOrd="3" destOrd="0" presId="urn:microsoft.com/office/officeart/2018/5/layout/CenteredIconLabelDescriptionList"/>
    <dgm:cxn modelId="{2C165D58-6746-4B68-ABC0-FBE7EE4B2D4C}" type="presParOf" srcId="{D42CCC54-3BED-4D15-A632-ADC79A109D58}" destId="{25B39073-690C-450D-ACFA-104D937652ED}" srcOrd="4" destOrd="0" presId="urn:microsoft.com/office/officeart/2018/5/layout/CenteredIconLabelDescriptionList"/>
    <dgm:cxn modelId="{9A04161C-32C2-44E4-A023-C78A966BE0B7}" type="presParOf" srcId="{25B39073-690C-450D-ACFA-104D937652ED}" destId="{8DC158F4-DBFC-447D-BB56-791D376FDB96}" srcOrd="0" destOrd="0" presId="urn:microsoft.com/office/officeart/2018/5/layout/CenteredIconLabelDescriptionList"/>
    <dgm:cxn modelId="{C1C47C7A-0BEE-4861-93D3-2455520C3AC6}" type="presParOf" srcId="{25B39073-690C-450D-ACFA-104D937652ED}" destId="{FA39B502-11A4-4F76-92AA-151661E407AD}" srcOrd="1" destOrd="0" presId="urn:microsoft.com/office/officeart/2018/5/layout/CenteredIconLabelDescriptionList"/>
    <dgm:cxn modelId="{7B1E70D5-4F3D-42E6-9B70-FE3871AE69B0}" type="presParOf" srcId="{25B39073-690C-450D-ACFA-104D937652ED}" destId="{03C8CB84-985A-4C14-B112-E41E6B070B46}" srcOrd="2" destOrd="0" presId="urn:microsoft.com/office/officeart/2018/5/layout/CenteredIconLabelDescriptionList"/>
    <dgm:cxn modelId="{8131827C-9632-4BDB-A29B-BA40093ABED5}" type="presParOf" srcId="{25B39073-690C-450D-ACFA-104D937652ED}" destId="{8A5DC44C-A17C-4F9C-A9BF-7461E50B3D28}" srcOrd="3" destOrd="0" presId="urn:microsoft.com/office/officeart/2018/5/layout/CenteredIconLabelDescriptionList"/>
    <dgm:cxn modelId="{C4DC13B4-FDFD-46B5-9B3B-D41CB33E29AB}" type="presParOf" srcId="{25B39073-690C-450D-ACFA-104D937652ED}" destId="{07F6FC9B-3448-4E40-9DBA-7C399DDE4A7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64E6C-760E-4CBF-9E23-B95DC9F3F135}">
      <dsp:nvSpPr>
        <dsp:cNvPr id="0" name=""/>
        <dsp:cNvSpPr/>
      </dsp:nvSpPr>
      <dsp:spPr>
        <a:xfrm>
          <a:off x="1283" y="36227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6338B-3184-4785-A32F-C2FFC78E8819}">
      <dsp:nvSpPr>
        <dsp:cNvPr id="0" name=""/>
        <dsp:cNvSpPr/>
      </dsp:nvSpPr>
      <dsp:spPr>
        <a:xfrm>
          <a:off x="501904" y="83786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1"/>
            </a:rPr>
            <a:t>https://youtu.be/GFjeKJDO8wQ</a:t>
          </a:r>
          <a:endParaRPr lang="en-US" sz="1500" kern="1200"/>
        </a:p>
      </dsp:txBody>
      <dsp:txXfrm>
        <a:off x="585701" y="921664"/>
        <a:ext cx="4337991" cy="2693452"/>
      </dsp:txXfrm>
    </dsp:sp>
    <dsp:sp modelId="{B230535F-AC75-49BC-8C1D-C5F30FF70A4C}">
      <dsp:nvSpPr>
        <dsp:cNvPr id="0" name=""/>
        <dsp:cNvSpPr/>
      </dsp:nvSpPr>
      <dsp:spPr>
        <a:xfrm>
          <a:off x="5508110" y="36227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FC6A5-8E1A-4151-B8DE-CC18B8E7CD49}">
      <dsp:nvSpPr>
        <dsp:cNvPr id="0" name=""/>
        <dsp:cNvSpPr/>
      </dsp:nvSpPr>
      <dsp:spPr>
        <a:xfrm>
          <a:off x="6008730" y="837867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2"/>
            </a:rPr>
            <a:t>https://blog.naver.com/whffksk/221362348755</a:t>
          </a:r>
          <a:endParaRPr lang="en-US" sz="1500" kern="1200"/>
        </a:p>
      </dsp:txBody>
      <dsp:txXfrm>
        <a:off x="6092527" y="921664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AC6C9-DD06-4180-B2C0-4B9EF9CBDD42}">
      <dsp:nvSpPr>
        <dsp:cNvPr id="0" name=""/>
        <dsp:cNvSpPr/>
      </dsp:nvSpPr>
      <dsp:spPr>
        <a:xfrm>
          <a:off x="484281" y="1089"/>
          <a:ext cx="2980591" cy="17883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Player</a:t>
          </a:r>
          <a:r>
            <a:rPr lang="ko-KR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는 추격자</a:t>
          </a: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,</a:t>
          </a:r>
          <a:r>
            <a:rPr lang="ko-KR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 </a:t>
          </a: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Device</a:t>
          </a:r>
          <a:r>
            <a:rPr lang="ko-KR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는 도망자를 맡아 게임을 진행</a:t>
          </a: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.</a:t>
          </a:r>
        </a:p>
      </dsp:txBody>
      <dsp:txXfrm>
        <a:off x="484281" y="1089"/>
        <a:ext cx="2980591" cy="1788354"/>
      </dsp:txXfrm>
    </dsp:sp>
    <dsp:sp modelId="{2D90440E-A53D-4EE2-83BF-9AA75F39B21F}">
      <dsp:nvSpPr>
        <dsp:cNvPr id="0" name=""/>
        <dsp:cNvSpPr/>
      </dsp:nvSpPr>
      <dsp:spPr>
        <a:xfrm>
          <a:off x="3762932" y="1089"/>
          <a:ext cx="2980591" cy="17883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게임이 처음 시작되면 </a:t>
          </a: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Device</a:t>
          </a:r>
          <a:r>
            <a:rPr lang="ko-KR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가 </a:t>
          </a: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2</a:t>
          </a:r>
          <a:r>
            <a:rPr lang="ko-KR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번의 턴을 진행</a:t>
          </a: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, </a:t>
          </a:r>
          <a:r>
            <a:rPr lang="ko-KR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이후 번 갈아가며 턴을 진행</a:t>
          </a: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.</a:t>
          </a:r>
        </a:p>
      </dsp:txBody>
      <dsp:txXfrm>
        <a:off x="3762932" y="1089"/>
        <a:ext cx="2980591" cy="1788354"/>
      </dsp:txXfrm>
    </dsp:sp>
    <dsp:sp modelId="{1B8D4B15-16A8-457B-8371-0A3106C9E5C0}">
      <dsp:nvSpPr>
        <dsp:cNvPr id="0" name=""/>
        <dsp:cNvSpPr/>
      </dsp:nvSpPr>
      <dsp:spPr>
        <a:xfrm>
          <a:off x="7041582" y="1089"/>
          <a:ext cx="2980591" cy="17883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HY엽서M" panose="02030600000101010101" pitchFamily="18" charset="-127"/>
              <a:ea typeface="HY엽서M" panose="02030600000101010101" pitchFamily="18" charset="-127"/>
            </a:rPr>
            <a:t>Device</a:t>
          </a:r>
          <a:r>
            <a:rPr lang="ko-KR" sz="2100" kern="1200">
              <a:latin typeface="HY엽서M" panose="02030600000101010101" pitchFamily="18" charset="-127"/>
              <a:ea typeface="HY엽서M" panose="02030600000101010101" pitchFamily="18" charset="-127"/>
            </a:rPr>
            <a:t>는 매 턴 </a:t>
          </a:r>
          <a:r>
            <a:rPr lang="en-US" sz="2100" kern="1200">
              <a:latin typeface="HY엽서M" panose="02030600000101010101" pitchFamily="18" charset="-127"/>
              <a:ea typeface="HY엽서M" panose="02030600000101010101" pitchFamily="18" charset="-127"/>
            </a:rPr>
            <a:t>Dummy</a:t>
          </a:r>
          <a:r>
            <a:rPr lang="ko-KR" sz="2100" kern="1200">
              <a:latin typeface="HY엽서M" panose="02030600000101010101" pitchFamily="18" charset="-127"/>
              <a:ea typeface="HY엽서M" panose="02030600000101010101" pitchFamily="18" charset="-127"/>
            </a:rPr>
            <a:t>에서 카드를 뽑은 후</a:t>
          </a:r>
          <a:r>
            <a:rPr lang="en-US" sz="2100" kern="1200">
              <a:latin typeface="HY엽서M" panose="02030600000101010101" pitchFamily="18" charset="-127"/>
              <a:ea typeface="HY엽서M" panose="02030600000101010101" pitchFamily="18" charset="-127"/>
            </a:rPr>
            <a:t>, </a:t>
          </a:r>
          <a:r>
            <a:rPr lang="ko-KR" sz="2100" kern="1200">
              <a:latin typeface="HY엽서M" panose="02030600000101010101" pitchFamily="18" charset="-127"/>
              <a:ea typeface="HY엽서M" panose="02030600000101010101" pitchFamily="18" charset="-127"/>
            </a:rPr>
            <a:t>도약 가능한 최대의 카드를 내려놓음</a:t>
          </a:r>
          <a:r>
            <a:rPr lang="en-US" sz="2100" kern="1200">
              <a:latin typeface="HY엽서M" panose="02030600000101010101" pitchFamily="18" charset="-127"/>
              <a:ea typeface="HY엽서M" panose="02030600000101010101" pitchFamily="18" charset="-127"/>
            </a:rPr>
            <a:t>.</a:t>
          </a:r>
        </a:p>
      </dsp:txBody>
      <dsp:txXfrm>
        <a:off x="7041582" y="1089"/>
        <a:ext cx="2980591" cy="1788354"/>
      </dsp:txXfrm>
    </dsp:sp>
    <dsp:sp modelId="{B84DA7E6-BBEB-47F1-A34A-782B54BF8604}">
      <dsp:nvSpPr>
        <dsp:cNvPr id="0" name=""/>
        <dsp:cNvSpPr/>
      </dsp:nvSpPr>
      <dsp:spPr>
        <a:xfrm>
          <a:off x="2123607" y="2087503"/>
          <a:ext cx="2980591" cy="17883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Player</a:t>
          </a:r>
          <a:r>
            <a:rPr lang="ko-KR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는 카드를 추측하며</a:t>
          </a: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,</a:t>
          </a:r>
          <a:r>
            <a:rPr lang="ko-KR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 추측한 카드가 필드에 존재할 경우 맞춘 카드를 공개</a:t>
          </a: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.</a:t>
          </a:r>
        </a:p>
      </dsp:txBody>
      <dsp:txXfrm>
        <a:off x="2123607" y="2087503"/>
        <a:ext cx="2980591" cy="1788354"/>
      </dsp:txXfrm>
    </dsp:sp>
    <dsp:sp modelId="{2770D28C-F163-44E2-9B59-AE6DF4AC0D35}">
      <dsp:nvSpPr>
        <dsp:cNvPr id="0" name=""/>
        <dsp:cNvSpPr/>
      </dsp:nvSpPr>
      <dsp:spPr>
        <a:xfrm>
          <a:off x="5402257" y="2087503"/>
          <a:ext cx="2980591" cy="17883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Device</a:t>
          </a:r>
          <a:r>
            <a:rPr lang="ko-KR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가 </a:t>
          </a: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43</a:t>
          </a:r>
          <a:r>
            <a:rPr lang="ko-KR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번 카드를 내려놓기 전에 모든 카드를 맞추면 </a:t>
          </a: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Player</a:t>
          </a:r>
          <a:r>
            <a:rPr lang="ko-KR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의 승리</a:t>
          </a:r>
          <a:r>
            <a:rPr lang="en-US" sz="2100" kern="1200" dirty="0">
              <a:latin typeface="HY엽서M" panose="02030600000101010101" pitchFamily="18" charset="-127"/>
              <a:ea typeface="HY엽서M" panose="02030600000101010101" pitchFamily="18" charset="-127"/>
            </a:rPr>
            <a:t>.</a:t>
          </a:r>
        </a:p>
      </dsp:txBody>
      <dsp:txXfrm>
        <a:off x="5402257" y="2087503"/>
        <a:ext cx="2980591" cy="1788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A3B17-10F3-44BA-84F4-795A90E934B1}">
      <dsp:nvSpPr>
        <dsp:cNvPr id="0" name=""/>
        <dsp:cNvSpPr/>
      </dsp:nvSpPr>
      <dsp:spPr>
        <a:xfrm>
          <a:off x="1021610" y="901853"/>
          <a:ext cx="1097085" cy="109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7B320-BE73-4A5E-9926-B74C4286610D}">
      <dsp:nvSpPr>
        <dsp:cNvPr id="0" name=""/>
        <dsp:cNvSpPr/>
      </dsp:nvSpPr>
      <dsp:spPr>
        <a:xfrm>
          <a:off x="2888" y="211853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&lt;Segment&gt;</a:t>
          </a:r>
        </a:p>
      </dsp:txBody>
      <dsp:txXfrm>
        <a:off x="2888" y="2118532"/>
        <a:ext cx="3134531" cy="470179"/>
      </dsp:txXfrm>
    </dsp:sp>
    <dsp:sp modelId="{39B36E64-22CD-4B4C-818B-CDC5EEA9D74A}">
      <dsp:nvSpPr>
        <dsp:cNvPr id="0" name=""/>
        <dsp:cNvSpPr/>
      </dsp:nvSpPr>
      <dsp:spPr>
        <a:xfrm>
          <a:off x="2888" y="2644337"/>
          <a:ext cx="3134531" cy="103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Player</a:t>
          </a:r>
          <a:r>
            <a:rPr lang="ko-KR" sz="1700" kern="1200"/>
            <a:t>가 추측을 진행할 번호를 </a:t>
          </a:r>
          <a:r>
            <a:rPr lang="en-US" sz="1700" kern="1200"/>
            <a:t>Display</a:t>
          </a:r>
        </a:p>
      </dsp:txBody>
      <dsp:txXfrm>
        <a:off x="2888" y="2644337"/>
        <a:ext cx="3134531" cy="1038754"/>
      </dsp:txXfrm>
    </dsp:sp>
    <dsp:sp modelId="{C8E88C99-3E83-4D56-B55C-C1E71E0882DC}">
      <dsp:nvSpPr>
        <dsp:cNvPr id="0" name=""/>
        <dsp:cNvSpPr/>
      </dsp:nvSpPr>
      <dsp:spPr>
        <a:xfrm>
          <a:off x="4704685" y="901853"/>
          <a:ext cx="1097085" cy="1097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0A962-8339-4E94-AF4D-F2F3A487DD5D}">
      <dsp:nvSpPr>
        <dsp:cNvPr id="0" name=""/>
        <dsp:cNvSpPr/>
      </dsp:nvSpPr>
      <dsp:spPr>
        <a:xfrm>
          <a:off x="3685962" y="211853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&lt;LED&gt;</a:t>
          </a:r>
        </a:p>
      </dsp:txBody>
      <dsp:txXfrm>
        <a:off x="3685962" y="2118532"/>
        <a:ext cx="3134531" cy="470179"/>
      </dsp:txXfrm>
    </dsp:sp>
    <dsp:sp modelId="{2599E141-F805-4B19-8B34-FE9810F402D4}">
      <dsp:nvSpPr>
        <dsp:cNvPr id="0" name=""/>
        <dsp:cNvSpPr/>
      </dsp:nvSpPr>
      <dsp:spPr>
        <a:xfrm>
          <a:off x="3685962" y="2644337"/>
          <a:ext cx="3134531" cy="103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Player</a:t>
          </a:r>
          <a:r>
            <a:rPr lang="ko-KR" sz="1700" kern="1200" dirty="0"/>
            <a:t>의 추측이 맞을 경우 초록불을</a:t>
          </a:r>
          <a:r>
            <a:rPr lang="en-US" sz="1700" kern="1200" dirty="0"/>
            <a:t>, </a:t>
          </a:r>
          <a:r>
            <a:rPr lang="ko-KR" sz="1700" kern="1200" dirty="0"/>
            <a:t>틀릴 경우 빨간 불을 </a:t>
          </a:r>
          <a:r>
            <a:rPr lang="en-US" sz="1700" kern="1200" dirty="0"/>
            <a:t>3</a:t>
          </a:r>
          <a:r>
            <a:rPr lang="ko-KR" sz="1700" kern="1200" dirty="0"/>
            <a:t>초간 방출</a:t>
          </a:r>
          <a:endParaRPr lang="en-US" sz="1700" kern="1200" dirty="0"/>
        </a:p>
      </dsp:txBody>
      <dsp:txXfrm>
        <a:off x="3685962" y="2644337"/>
        <a:ext cx="3134531" cy="1038754"/>
      </dsp:txXfrm>
    </dsp:sp>
    <dsp:sp modelId="{8DC158F4-DBFC-447D-BB56-791D376FDB96}">
      <dsp:nvSpPr>
        <dsp:cNvPr id="0" name=""/>
        <dsp:cNvSpPr/>
      </dsp:nvSpPr>
      <dsp:spPr>
        <a:xfrm>
          <a:off x="8387759" y="901853"/>
          <a:ext cx="1097085" cy="1097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8CB84-985A-4C14-B112-E41E6B070B46}">
      <dsp:nvSpPr>
        <dsp:cNvPr id="0" name=""/>
        <dsp:cNvSpPr/>
      </dsp:nvSpPr>
      <dsp:spPr>
        <a:xfrm>
          <a:off x="7369036" y="211853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&lt;IO_Dev&gt;</a:t>
          </a:r>
        </a:p>
      </dsp:txBody>
      <dsp:txXfrm>
        <a:off x="7369036" y="2118532"/>
        <a:ext cx="3134531" cy="470179"/>
      </dsp:txXfrm>
    </dsp:sp>
    <dsp:sp modelId="{07F6FC9B-3448-4E40-9DBA-7C399DDE4A70}">
      <dsp:nvSpPr>
        <dsp:cNvPr id="0" name=""/>
        <dsp:cNvSpPr/>
      </dsp:nvSpPr>
      <dsp:spPr>
        <a:xfrm>
          <a:off x="7369036" y="2644337"/>
          <a:ext cx="3134531" cy="1038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게임의 진행상태를 저장하여 게임 시작 시 불러오기 옵션 제공</a:t>
          </a:r>
          <a:endParaRPr lang="en-US" sz="1700" kern="1200"/>
        </a:p>
      </dsp:txBody>
      <dsp:txXfrm>
        <a:off x="7369036" y="2644337"/>
        <a:ext cx="3134531" cy="1038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5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8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5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5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0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droid 개발 #1] Android 앱의 구성 요소 — Steemit">
            <a:extLst>
              <a:ext uri="{FF2B5EF4-FFF2-40B4-BE49-F238E27FC236}">
                <a16:creationId xmlns:a16="http://schemas.microsoft.com/office/drawing/2014/main" id="{4F43252E-93D8-4462-AC19-BE557A9B3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427" r="1185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94E2B7-4360-40B7-8E89-3350EAF8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b="1"/>
              <a:t>Embedded System Practice Proposal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2DCF81-8E2D-49A9-B7E8-E08046DFF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2016311821 </a:t>
            </a:r>
            <a:r>
              <a:rPr lang="ko-KR" altLang="en-US" sz="2000"/>
              <a:t>한승하</a:t>
            </a:r>
            <a:endParaRPr lang="ko-KR" alt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850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4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574CE8-992A-431D-A0D7-B83482B9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/>
              <a:t>Development Target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C2DFE-266A-46F8-B1B7-BA3B9614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2</a:t>
            </a:r>
            <a:r>
              <a:rPr lang="ko-KR" altLang="en-US" sz="2000"/>
              <a:t>인용 보드게임 </a:t>
            </a:r>
            <a:r>
              <a:rPr lang="en-US" altLang="ko-KR" sz="2000"/>
              <a:t>“</a:t>
            </a:r>
            <a:r>
              <a:rPr lang="ko-KR" altLang="en-US" sz="2000"/>
              <a:t>도망자＂ 게임 개발</a:t>
            </a:r>
            <a:endParaRPr lang="ko-KR" alt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No.30 도망자 (Fugitive) 보드게임 소개 및 후기 : 네이버 블로그">
            <a:extLst>
              <a:ext uri="{FF2B5EF4-FFF2-40B4-BE49-F238E27FC236}">
                <a16:creationId xmlns:a16="http://schemas.microsoft.com/office/drawing/2014/main" id="{EEA6EB6E-2E72-40CE-A537-BA32F2246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3738" y="625683"/>
            <a:ext cx="5428103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3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EA0FDD-F5F1-4917-95F0-E4E5B672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/>
              <a:t>Game explanation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4" name="내용 개체 틀 2">
            <a:extLst>
              <a:ext uri="{FF2B5EF4-FFF2-40B4-BE49-F238E27FC236}">
                <a16:creationId xmlns:a16="http://schemas.microsoft.com/office/drawing/2014/main" id="{D92FDDB7-340C-4AAD-8EC8-B6EED27A1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656458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05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64D2B7-06CC-478E-A7BB-FCB06364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Application design</a:t>
            </a:r>
            <a:r>
              <a:rPr lang="ko-KR" altLang="en-US" sz="48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CCDBD96-359E-4E27-A570-CBCA62532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217445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67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7BE7D5-19E5-491B-8B3D-3504950E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Player Interface</a:t>
            </a:r>
            <a:endParaRPr lang="ko-KR" altLang="en-US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EF8E-5694-4BF6-9255-BFAF55CA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/>
              <a:t>Player</a:t>
            </a:r>
            <a:r>
              <a:rPr lang="ko-KR" altLang="en-US" sz="1700" dirty="0"/>
              <a:t>의 화면에는 예시와 같은 화면을 출력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Player</a:t>
            </a:r>
            <a:r>
              <a:rPr lang="ko-KR" altLang="en-US" sz="1700" dirty="0"/>
              <a:t>가 선택한 카드더미의 남은 카드 중 하나를 공개 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패스 선택 시 </a:t>
            </a:r>
            <a:r>
              <a:rPr lang="en-US" altLang="ko-KR" sz="1700" dirty="0"/>
              <a:t>Device</a:t>
            </a:r>
            <a:r>
              <a:rPr lang="ko-KR" altLang="en-US" sz="1700" dirty="0"/>
              <a:t>에게 행동없이 턴을 넘김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추측 선택 시 </a:t>
            </a:r>
            <a:r>
              <a:rPr lang="en-US" altLang="ko-KR" sz="1700" dirty="0"/>
              <a:t>Segment</a:t>
            </a:r>
            <a:r>
              <a:rPr lang="ko-KR" altLang="en-US" sz="1700" dirty="0"/>
              <a:t>에 입력되어 있는 번호로 추측 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추측 성공 시 다시한번 추측가능</a:t>
            </a:r>
            <a:r>
              <a:rPr lang="en-US" altLang="ko-KR" sz="1700" dirty="0"/>
              <a:t> (</a:t>
            </a:r>
            <a:r>
              <a:rPr lang="ko-KR" altLang="en-US" sz="1700" dirty="0"/>
              <a:t>기존 룰에서 변경</a:t>
            </a:r>
            <a:r>
              <a:rPr lang="en-US" altLang="ko-KR" sz="1700" dirty="0"/>
              <a:t>)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4533508-65A7-4611-980E-CE146C947680}"/>
              </a:ext>
            </a:extLst>
          </p:cNvPr>
          <p:cNvGrpSpPr/>
          <p:nvPr/>
        </p:nvGrpSpPr>
        <p:grpSpPr>
          <a:xfrm>
            <a:off x="4969474" y="942208"/>
            <a:ext cx="3328417" cy="5173382"/>
            <a:chOff x="8518016" y="956162"/>
            <a:chExt cx="3328417" cy="517338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09D6783-7751-47E8-B45C-870751F5833F}"/>
                </a:ext>
              </a:extLst>
            </p:cNvPr>
            <p:cNvGrpSpPr/>
            <p:nvPr/>
          </p:nvGrpSpPr>
          <p:grpSpPr>
            <a:xfrm>
              <a:off x="8518016" y="956162"/>
              <a:ext cx="3328417" cy="5173382"/>
              <a:chOff x="8094784" y="2339109"/>
              <a:chExt cx="2466109" cy="38330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1442414-39F2-4277-91BD-53F96D75A13F}"/>
                  </a:ext>
                </a:extLst>
              </p:cNvPr>
              <p:cNvSpPr/>
              <p:nvPr/>
            </p:nvSpPr>
            <p:spPr>
              <a:xfrm>
                <a:off x="8094784" y="2339109"/>
                <a:ext cx="2466109" cy="38330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3E32BB6-5BDC-4E64-939E-382E289718E3}"/>
                  </a:ext>
                </a:extLst>
              </p:cNvPr>
              <p:cNvSpPr/>
              <p:nvPr/>
            </p:nvSpPr>
            <p:spPr>
              <a:xfrm>
                <a:off x="8304381" y="2552306"/>
                <a:ext cx="2046914" cy="183209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4BCE405-6EC3-4711-9586-B0523B12668E}"/>
                  </a:ext>
                </a:extLst>
              </p:cNvPr>
              <p:cNvSpPr/>
              <p:nvPr/>
            </p:nvSpPr>
            <p:spPr>
              <a:xfrm>
                <a:off x="8304381" y="5511034"/>
                <a:ext cx="982359" cy="35233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000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패스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7CA10C-D829-4D11-9845-36E6F08A4CAB}"/>
                  </a:ext>
                </a:extLst>
              </p:cNvPr>
              <p:cNvSpPr/>
              <p:nvPr/>
            </p:nvSpPr>
            <p:spPr>
              <a:xfrm>
                <a:off x="9496336" y="5491926"/>
                <a:ext cx="854960" cy="35233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000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추측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C6681E-8080-4DFD-9CFB-0E032E8B8B66}"/>
                  </a:ext>
                </a:extLst>
              </p:cNvPr>
              <p:cNvSpPr txBox="1"/>
              <p:nvPr/>
            </p:nvSpPr>
            <p:spPr>
              <a:xfrm>
                <a:off x="8304381" y="2560695"/>
                <a:ext cx="747340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000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필드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BE4EA16-F77B-4EBA-ADF7-1860284A633D}"/>
                  </a:ext>
                </a:extLst>
              </p:cNvPr>
              <p:cNvSpPr/>
              <p:nvPr/>
            </p:nvSpPr>
            <p:spPr>
              <a:xfrm>
                <a:off x="8489659" y="3030480"/>
                <a:ext cx="260059" cy="49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999CA53-C780-431B-B444-8054C6C19451}"/>
                  </a:ext>
                </a:extLst>
              </p:cNvPr>
              <p:cNvSpPr/>
              <p:nvPr/>
            </p:nvSpPr>
            <p:spPr>
              <a:xfrm>
                <a:off x="8921691" y="3030480"/>
                <a:ext cx="260059" cy="49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FEA1698-C781-4114-8BC4-7ADECD5A263D}"/>
                  </a:ext>
                </a:extLst>
              </p:cNvPr>
              <p:cNvSpPr/>
              <p:nvPr/>
            </p:nvSpPr>
            <p:spPr>
              <a:xfrm>
                <a:off x="9336225" y="3030479"/>
                <a:ext cx="260059" cy="49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135B1A8-2073-414A-BA96-730E58CA01E4}"/>
                  </a:ext>
                </a:extLst>
              </p:cNvPr>
              <p:cNvSpPr/>
              <p:nvPr/>
            </p:nvSpPr>
            <p:spPr>
              <a:xfrm>
                <a:off x="9781562" y="3030479"/>
                <a:ext cx="260059" cy="49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462C2BC-7DE3-41EA-BA22-C66D56F31E5B}"/>
                  </a:ext>
                </a:extLst>
              </p:cNvPr>
              <p:cNvSpPr/>
              <p:nvPr/>
            </p:nvSpPr>
            <p:spPr>
              <a:xfrm>
                <a:off x="8489659" y="3173091"/>
                <a:ext cx="260059" cy="49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AE9505A-E2ED-437D-8809-CFF2308C6598}"/>
                  </a:ext>
                </a:extLst>
              </p:cNvPr>
              <p:cNvSpPr/>
              <p:nvPr/>
            </p:nvSpPr>
            <p:spPr>
              <a:xfrm>
                <a:off x="8489659" y="3355298"/>
                <a:ext cx="260059" cy="49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FAF3678-7B58-4C80-A778-7A43C4D1A349}"/>
                </a:ext>
              </a:extLst>
            </p:cNvPr>
            <p:cNvSpPr/>
            <p:nvPr/>
          </p:nvSpPr>
          <p:spPr>
            <a:xfrm>
              <a:off x="8800901" y="3958683"/>
              <a:ext cx="2762646" cy="1086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공개된 카드번호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D54885-00E4-41B3-84B9-50060E05CDFA}"/>
              </a:ext>
            </a:extLst>
          </p:cNvPr>
          <p:cNvSpPr/>
          <p:nvPr/>
        </p:nvSpPr>
        <p:spPr>
          <a:xfrm>
            <a:off x="4969474" y="956162"/>
            <a:ext cx="3316437" cy="517338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1A0525-1A01-45ED-8AC4-7393C420714B}"/>
              </a:ext>
            </a:extLst>
          </p:cNvPr>
          <p:cNvSpPr/>
          <p:nvPr/>
        </p:nvSpPr>
        <p:spPr>
          <a:xfrm>
            <a:off x="5618366" y="2829925"/>
            <a:ext cx="646546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~14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359D13-9E13-405B-B6EC-116ACB998E40}"/>
              </a:ext>
            </a:extLst>
          </p:cNvPr>
          <p:cNvSpPr/>
          <p:nvPr/>
        </p:nvSpPr>
        <p:spPr>
          <a:xfrm>
            <a:off x="6371510" y="2829925"/>
            <a:ext cx="646546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~28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DF8B33C-89C0-476E-8E16-0981C477C03C}"/>
              </a:ext>
            </a:extLst>
          </p:cNvPr>
          <p:cNvSpPr/>
          <p:nvPr/>
        </p:nvSpPr>
        <p:spPr>
          <a:xfrm>
            <a:off x="7125374" y="2841702"/>
            <a:ext cx="646546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~42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BB0A75-5C7C-4263-84BC-66C45D4EB4F4}"/>
              </a:ext>
            </a:extLst>
          </p:cNvPr>
          <p:cNvSpPr txBox="1"/>
          <p:nvPr/>
        </p:nvSpPr>
        <p:spPr>
          <a:xfrm>
            <a:off x="4969474" y="304800"/>
            <a:ext cx="332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턴 시작 </a:t>
            </a:r>
            <a:r>
              <a:rPr lang="en-US" altLang="ko-KR" dirty="0"/>
              <a:t>( </a:t>
            </a:r>
            <a:r>
              <a:rPr lang="ko-KR" altLang="en-US" dirty="0"/>
              <a:t>카드 선택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4C29FF-1EBE-4854-ABC1-EF32E617678A}"/>
              </a:ext>
            </a:extLst>
          </p:cNvPr>
          <p:cNvSpPr txBox="1"/>
          <p:nvPr/>
        </p:nvSpPr>
        <p:spPr>
          <a:xfrm>
            <a:off x="8498022" y="304800"/>
            <a:ext cx="332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턴 진행 </a:t>
            </a:r>
            <a:r>
              <a:rPr lang="en-US" altLang="ko-KR" dirty="0"/>
              <a:t>( </a:t>
            </a:r>
            <a:r>
              <a:rPr lang="ko-KR" altLang="en-US" dirty="0"/>
              <a:t>추측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A4DA1A7-D0C8-4775-A282-D4F4E3EADC6C}"/>
              </a:ext>
            </a:extLst>
          </p:cNvPr>
          <p:cNvGrpSpPr/>
          <p:nvPr/>
        </p:nvGrpSpPr>
        <p:grpSpPr>
          <a:xfrm>
            <a:off x="8518016" y="956162"/>
            <a:ext cx="3328417" cy="5173382"/>
            <a:chOff x="8518016" y="956162"/>
            <a:chExt cx="3328417" cy="517338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B5AAADB-4D6E-4FCA-87A4-58EB30DC0477}"/>
                </a:ext>
              </a:extLst>
            </p:cNvPr>
            <p:cNvGrpSpPr/>
            <p:nvPr/>
          </p:nvGrpSpPr>
          <p:grpSpPr>
            <a:xfrm>
              <a:off x="8518016" y="956162"/>
              <a:ext cx="3328417" cy="5173382"/>
              <a:chOff x="8094784" y="2339109"/>
              <a:chExt cx="2466109" cy="383309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6BF50AF-33B6-41EE-9850-25867C9B6842}"/>
                  </a:ext>
                </a:extLst>
              </p:cNvPr>
              <p:cNvSpPr/>
              <p:nvPr/>
            </p:nvSpPr>
            <p:spPr>
              <a:xfrm>
                <a:off x="8094784" y="2339109"/>
                <a:ext cx="2466109" cy="38330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0D1A679-8300-4689-BCB8-BB30D3746CF5}"/>
                  </a:ext>
                </a:extLst>
              </p:cNvPr>
              <p:cNvSpPr/>
              <p:nvPr/>
            </p:nvSpPr>
            <p:spPr>
              <a:xfrm>
                <a:off x="8304381" y="2552306"/>
                <a:ext cx="2046914" cy="183209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514A156-0856-40B7-AF88-FCCFC9379063}"/>
                  </a:ext>
                </a:extLst>
              </p:cNvPr>
              <p:cNvSpPr/>
              <p:nvPr/>
            </p:nvSpPr>
            <p:spPr>
              <a:xfrm>
                <a:off x="8304381" y="5511034"/>
                <a:ext cx="982359" cy="35233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000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패스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5E77DF0-6CCC-4816-A1D7-27ACAA631ED2}"/>
                  </a:ext>
                </a:extLst>
              </p:cNvPr>
              <p:cNvSpPr/>
              <p:nvPr/>
            </p:nvSpPr>
            <p:spPr>
              <a:xfrm>
                <a:off x="9496336" y="5491926"/>
                <a:ext cx="854960" cy="35233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000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추측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D623BF-8A1A-4FAB-81A8-404739F9F2ED}"/>
                  </a:ext>
                </a:extLst>
              </p:cNvPr>
              <p:cNvSpPr txBox="1"/>
              <p:nvPr/>
            </p:nvSpPr>
            <p:spPr>
              <a:xfrm>
                <a:off x="8304381" y="2560695"/>
                <a:ext cx="747340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000" dirty="0"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필드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6F83259-20B4-4A54-9917-E416D5D61FF3}"/>
                  </a:ext>
                </a:extLst>
              </p:cNvPr>
              <p:cNvSpPr/>
              <p:nvPr/>
            </p:nvSpPr>
            <p:spPr>
              <a:xfrm>
                <a:off x="8489659" y="3030480"/>
                <a:ext cx="260059" cy="49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5691F9D-79EB-425B-9C5E-E8E1ADA0ED51}"/>
                  </a:ext>
                </a:extLst>
              </p:cNvPr>
              <p:cNvSpPr/>
              <p:nvPr/>
            </p:nvSpPr>
            <p:spPr>
              <a:xfrm>
                <a:off x="8921691" y="3030480"/>
                <a:ext cx="260059" cy="49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DFF2F76-3C0E-4C34-A786-FEBA8261FD4B}"/>
                  </a:ext>
                </a:extLst>
              </p:cNvPr>
              <p:cNvSpPr/>
              <p:nvPr/>
            </p:nvSpPr>
            <p:spPr>
              <a:xfrm>
                <a:off x="9336225" y="3030479"/>
                <a:ext cx="260059" cy="49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FCE03BB-672E-4ACE-B9B5-FC80227CEA98}"/>
                  </a:ext>
                </a:extLst>
              </p:cNvPr>
              <p:cNvSpPr/>
              <p:nvPr/>
            </p:nvSpPr>
            <p:spPr>
              <a:xfrm>
                <a:off x="9781562" y="3030479"/>
                <a:ext cx="260059" cy="49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B9C88A6-59CA-4280-B36E-7DB473B98A49}"/>
                  </a:ext>
                </a:extLst>
              </p:cNvPr>
              <p:cNvSpPr/>
              <p:nvPr/>
            </p:nvSpPr>
            <p:spPr>
              <a:xfrm>
                <a:off x="8489659" y="3173091"/>
                <a:ext cx="260059" cy="49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60C190-6169-4BD2-89DB-6250A7314B7B}"/>
                  </a:ext>
                </a:extLst>
              </p:cNvPr>
              <p:cNvSpPr/>
              <p:nvPr/>
            </p:nvSpPr>
            <p:spPr>
              <a:xfrm>
                <a:off x="8489659" y="3355298"/>
                <a:ext cx="260059" cy="494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46CC0F-2D9A-4760-B7F1-DCE98E660B0F}"/>
                </a:ext>
              </a:extLst>
            </p:cNvPr>
            <p:cNvSpPr/>
            <p:nvPr/>
          </p:nvSpPr>
          <p:spPr>
            <a:xfrm>
              <a:off x="8800901" y="3958683"/>
              <a:ext cx="2762646" cy="10860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공개된 카드번호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64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B7DE58-027B-4344-8903-EA2DA3E4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altLang="ko-KR"/>
              <a:t>Virtual Devices</a:t>
            </a:r>
            <a:endParaRPr lang="ko-KR" alt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id="{5008AE9B-FE32-40B2-ADF4-B7379FD92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915179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0457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HY엽서M</vt:lpstr>
      <vt:lpstr>휴먼편지체</vt:lpstr>
      <vt:lpstr>Arial</vt:lpstr>
      <vt:lpstr>Avenir Next LT Pro</vt:lpstr>
      <vt:lpstr>Calibri</vt:lpstr>
      <vt:lpstr>AccentBoxVTI</vt:lpstr>
      <vt:lpstr>Embedded System Practice Proposal</vt:lpstr>
      <vt:lpstr>Development Target</vt:lpstr>
      <vt:lpstr>Game explanation</vt:lpstr>
      <vt:lpstr>Application design </vt:lpstr>
      <vt:lpstr>Player Interface</vt:lpstr>
      <vt:lpstr>Virtual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Practice Proposal</dc:title>
  <dc:creator>Han Syngha</dc:creator>
  <cp:lastModifiedBy>Han Syngha</cp:lastModifiedBy>
  <cp:revision>1</cp:revision>
  <dcterms:created xsi:type="dcterms:W3CDTF">2020-04-25T22:05:45Z</dcterms:created>
  <dcterms:modified xsi:type="dcterms:W3CDTF">2020-04-25T22:06:23Z</dcterms:modified>
</cp:coreProperties>
</file>