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8" r:id="rId4"/>
    <p:sldId id="257" r:id="rId5"/>
    <p:sldId id="259" r:id="rId6"/>
    <p:sldId id="261" r:id="rId7"/>
    <p:sldId id="275" r:id="rId8"/>
    <p:sldId id="260" r:id="rId9"/>
    <p:sldId id="263" r:id="rId10"/>
    <p:sldId id="268" r:id="rId11"/>
    <p:sldId id="264" r:id="rId12"/>
    <p:sldId id="266" r:id="rId13"/>
    <p:sldId id="265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5EDA5-32D5-4505-8C56-2F239BABC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BC6C1B-98C1-4D10-88E3-808C5E293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FCB02-F714-42B4-8798-27A08C61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8E4E-4DA1-44C3-AD3C-953BBDF6A24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89A701-77B9-4666-ABA7-A0A2F84A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1A2C1-BB2E-46A1-8ADE-1E440D0E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A17-B0FC-41F3-B238-2B5304B86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7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70734-EEB7-44C7-B7E0-1A9E6757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86B07D-0771-43BE-AB10-1228AA812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8C756-269A-4F3D-BF71-17EE2C1C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8E4E-4DA1-44C3-AD3C-953BBDF6A24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F7E08-385E-4AB2-9569-49BBF624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58745E-83BC-4BD8-8A2C-F14B6748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A17-B0FC-41F3-B238-2B5304B86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76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CBB10D-80E4-4EBC-A1B4-D2891CA62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F1263F-95B6-44B0-84D0-ACF5867AE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72BC6-E3D4-4B21-9BEC-988A81FD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8E4E-4DA1-44C3-AD3C-953BBDF6A24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DB142-93A7-449E-A5A0-BFF45D6C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5E399-6D63-4B44-B60C-39AC7C74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A17-B0FC-41F3-B238-2B5304B86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3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F9577-2538-4D3C-BB2D-34D9BD96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7036B-6751-4D04-AB4F-D9C935CC9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9B792-1E28-46D5-B6A4-DCF9C03E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8E4E-4DA1-44C3-AD3C-953BBDF6A24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90D68-7806-4E14-8533-F2A1781F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2DC6B-B251-4A50-AD75-A6F3BD9B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A17-B0FC-41F3-B238-2B5304B86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0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A9B77-9724-4AD2-A6C7-1C2C5CD10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BF189-A538-4D0D-A165-61863B5F0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DD919D-F8A1-45AE-A172-A08BAFD2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8E4E-4DA1-44C3-AD3C-953BBDF6A24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A1A653-4704-4F7E-B1F8-A95C6EAA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D4076-0E32-4B51-A655-A14EBCDE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A17-B0FC-41F3-B238-2B5304B86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65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5F82C-96F3-4DA6-B391-254FFA33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E81E00-66BD-492D-B788-74A858811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EFFEE2-CAB4-44E3-A614-F2D909C35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B7B9B-BBB7-48E2-9792-AECA4EF3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8E4E-4DA1-44C3-AD3C-953BBDF6A24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4CFAE3-EF38-4C77-BAF8-C800ED50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C02DD2-3D56-4589-A388-D7FC80E5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A17-B0FC-41F3-B238-2B5304B86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07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99A32-5140-4EF1-8257-11102490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CDBDE1-6A50-46AC-AAA7-DC2930CAF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A6BD71-4D8D-4FD1-8808-D1ED64EEC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BEFB1D-BDB7-44A8-8A4A-1DECB74C4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12E746-B7E0-47EC-9346-034540148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FC2C95-0123-4B5E-B306-78766089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8E4E-4DA1-44C3-AD3C-953BBDF6A24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605B-A839-4287-98F4-5EC232E2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095FAA-42C2-42D5-8257-E39EC6F1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A17-B0FC-41F3-B238-2B5304B86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62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4A865-6C5C-4BDD-A4A7-DDD11E17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E51136-6DAD-4688-957E-156E89C50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8E4E-4DA1-44C3-AD3C-953BBDF6A24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BD3D60-77DE-4323-9418-2C821A7D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E9034D-766D-4293-A41B-37F6C2AF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A17-B0FC-41F3-B238-2B5304B86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41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6CAA5F-9D42-4271-A04A-A9B54F07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8E4E-4DA1-44C3-AD3C-953BBDF6A24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AD7094-D590-4CCE-87CC-68B8A96A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4AB680-E1EB-4183-8E97-43BC144D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A17-B0FC-41F3-B238-2B5304B86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67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E5C83-CDDA-4158-BF36-FA48C290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30634-45D8-4EC7-A382-AD291733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296495-4146-445A-80E3-577CA36DC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FC66B2-D5B0-4ECE-BBAE-B2401B8B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8E4E-4DA1-44C3-AD3C-953BBDF6A24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267E0A-151F-4476-B678-DD63B0F2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02049E-3C42-4635-ABBA-DE53D2C5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A17-B0FC-41F3-B238-2B5304B86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86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7BFFB-67C2-406B-9802-5363184E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3612DE-16D4-4BB0-9FCF-6E545DEB9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162A94-7CC7-47EE-8753-09707145E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6ED634-FC63-4438-9B6A-15468E87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8E4E-4DA1-44C3-AD3C-953BBDF6A24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41047F-624D-4A05-B70E-4F883B10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ACF01-6527-461A-8F55-560AA8B2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A17-B0FC-41F3-B238-2B5304B86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75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50C498-55E7-4805-A06F-99CDC11D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02A4B5-F3AA-4968-9D53-C11C35041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89802-6CB6-40CC-9FCB-DC8346AE5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88E4E-4DA1-44C3-AD3C-953BBDF6A24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9DE58-55FC-4F68-9E45-672C0C5DE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C5B8C-E721-4BC9-BCD7-6182BAA38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38A17-B0FC-41F3-B238-2B5304B86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4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21E00-4A96-4D23-8BEB-6EA9686C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altLang="ko-KR" sz="3400" dirty="0"/>
              <a:t>Embedded System Practice</a:t>
            </a:r>
            <a:br>
              <a:rPr lang="en-US" altLang="ko-KR" sz="3400" dirty="0"/>
            </a:br>
            <a:r>
              <a:rPr lang="en-US" altLang="ko-KR" sz="3400" dirty="0"/>
              <a:t>Program Assignment #1 Report</a:t>
            </a:r>
            <a:br>
              <a:rPr lang="en-US" altLang="ko-KR" sz="3400" dirty="0"/>
            </a:br>
            <a:endParaRPr lang="ko-KR" altLang="en-US" sz="3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2B23F9-50E7-4E5E-B483-CDA73A6B1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/>
              <a:t>2016311821 </a:t>
            </a:r>
            <a:r>
              <a:rPr lang="ko-KR" altLang="en-US" sz="2000"/>
              <a:t>한승하</a:t>
            </a:r>
          </a:p>
        </p:txBody>
      </p:sp>
      <p:sp>
        <p:nvSpPr>
          <p:cNvPr id="52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Freeform: Shape 55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58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4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C2A74-9237-467E-BE6A-37E443E0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goldfish_kvssd_write</a:t>
            </a:r>
            <a:r>
              <a:rPr lang="en-US" altLang="ko-KR" dirty="0"/>
              <a:t> (CMD_PUT)</a:t>
            </a:r>
            <a:endParaRPr lang="ko-KR" alt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180B403C-0377-4666-9E7E-20CF8D14E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46" y="1767732"/>
            <a:ext cx="5747436" cy="30355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D39407-DBCA-49A9-838E-600DCD4E86AD}"/>
              </a:ext>
            </a:extLst>
          </p:cNvPr>
          <p:cNvSpPr txBox="1"/>
          <p:nvPr/>
        </p:nvSpPr>
        <p:spPr>
          <a:xfrm>
            <a:off x="7455159" y="1920240"/>
            <a:ext cx="3405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CMD PUT</a:t>
            </a:r>
            <a:r>
              <a:rPr lang="ko-KR" altLang="en-US" dirty="0"/>
              <a:t>은 </a:t>
            </a:r>
            <a:r>
              <a:rPr lang="en-US" altLang="ko-KR" dirty="0"/>
              <a:t>KEY</a:t>
            </a:r>
            <a:r>
              <a:rPr lang="ko-KR" altLang="en-US" dirty="0"/>
              <a:t>값이 존재하는지 판단하고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en-US" altLang="ko-KR" dirty="0"/>
              <a:t>block</a:t>
            </a:r>
            <a:r>
              <a:rPr lang="ko-KR" altLang="en-US" dirty="0"/>
              <a:t>을 할당하여 값을 저장하는 과정을 진행합니다</a:t>
            </a:r>
            <a:r>
              <a:rPr lang="en-US" altLang="ko-KR" dirty="0"/>
              <a:t>. </a:t>
            </a:r>
            <a:r>
              <a:rPr lang="ko-KR" altLang="en-US" dirty="0"/>
              <a:t>이후 </a:t>
            </a:r>
            <a:r>
              <a:rPr lang="en-US" altLang="ko-KR" dirty="0"/>
              <a:t>free blk</a:t>
            </a:r>
            <a:r>
              <a:rPr lang="ko-KR" altLang="en-US" dirty="0"/>
              <a:t>를 줄여주고</a:t>
            </a:r>
            <a:r>
              <a:rPr lang="en-US" altLang="ko-KR" dirty="0"/>
              <a:t>, new blk pointer</a:t>
            </a:r>
            <a:r>
              <a:rPr lang="ko-KR" altLang="en-US" dirty="0"/>
              <a:t>를 변경해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387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C2A74-9237-467E-BE6A-37E443E0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goldfish_kvssd_write</a:t>
            </a:r>
            <a:r>
              <a:rPr lang="en-US" altLang="ko-KR" dirty="0"/>
              <a:t> (CMD_GET)</a:t>
            </a:r>
            <a:endParaRPr lang="ko-KR" alt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F1FE072-6038-431B-86A0-590030FE6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952" y="1920240"/>
            <a:ext cx="9367837" cy="25076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065329-928D-4753-B83A-9006049CFA8E}"/>
              </a:ext>
            </a:extLst>
          </p:cNvPr>
          <p:cNvSpPr txBox="1"/>
          <p:nvPr/>
        </p:nvSpPr>
        <p:spPr>
          <a:xfrm>
            <a:off x="1548882" y="4693298"/>
            <a:ext cx="930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Get</a:t>
            </a:r>
            <a:r>
              <a:rPr lang="ko-KR" altLang="en-US" dirty="0"/>
              <a:t>은 해당 </a:t>
            </a:r>
            <a:r>
              <a:rPr lang="en-US" altLang="ko-KR" dirty="0"/>
              <a:t>key</a:t>
            </a:r>
            <a:r>
              <a:rPr lang="ko-KR" altLang="en-US" dirty="0"/>
              <a:t>가 있는지 </a:t>
            </a:r>
            <a:r>
              <a:rPr lang="en-US" altLang="ko-KR" dirty="0"/>
              <a:t>k2p</a:t>
            </a:r>
            <a:r>
              <a:rPr lang="ko-KR" altLang="en-US" dirty="0"/>
              <a:t>를 뒤져 확인합니다</a:t>
            </a:r>
            <a:r>
              <a:rPr lang="en-US" altLang="ko-KR" dirty="0"/>
              <a:t>. Valid</a:t>
            </a:r>
            <a:r>
              <a:rPr lang="ko-KR" altLang="en-US" dirty="0"/>
              <a:t>한 </a:t>
            </a:r>
            <a:r>
              <a:rPr lang="en-US" altLang="ko-KR" dirty="0"/>
              <a:t>key</a:t>
            </a:r>
            <a:r>
              <a:rPr lang="ko-KR" altLang="en-US" dirty="0"/>
              <a:t>값이 있다면 반환한 후 </a:t>
            </a:r>
            <a:r>
              <a:rPr lang="en-US" altLang="ko-KR" dirty="0"/>
              <a:t>Wait</a:t>
            </a:r>
            <a:r>
              <a:rPr lang="ko-KR" altLang="en-US" dirty="0"/>
              <a:t>으로 전환합니다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134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C2A74-9237-467E-BE6A-37E443E0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goldfish_kvssd_write</a:t>
            </a:r>
            <a:r>
              <a:rPr lang="en-US" altLang="ko-KR" dirty="0"/>
              <a:t> (CMD_ERASE)</a:t>
            </a:r>
            <a:endParaRPr lang="ko-KR" alt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B0D767A-2F43-491B-8606-049F4B8AB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29" y="2171535"/>
            <a:ext cx="9367837" cy="22414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A2577C-268B-4AF2-A5BA-76A0C52F6433}"/>
              </a:ext>
            </a:extLst>
          </p:cNvPr>
          <p:cNvSpPr txBox="1"/>
          <p:nvPr/>
        </p:nvSpPr>
        <p:spPr>
          <a:xfrm>
            <a:off x="1764100" y="4898571"/>
            <a:ext cx="912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Erase</a:t>
            </a:r>
            <a:r>
              <a:rPr lang="ko-KR" altLang="en-US" dirty="0"/>
              <a:t>는 값을 찾아 </a:t>
            </a:r>
            <a:r>
              <a:rPr lang="en-US" altLang="ko-KR" dirty="0"/>
              <a:t>invalid</a:t>
            </a:r>
            <a:r>
              <a:rPr lang="ko-KR" altLang="en-US" dirty="0"/>
              <a:t>처리를 해주고 </a:t>
            </a:r>
            <a:r>
              <a:rPr lang="en-US" altLang="ko-KR" dirty="0"/>
              <a:t>Ready</a:t>
            </a:r>
            <a:r>
              <a:rPr lang="ko-KR" altLang="en-US" dirty="0"/>
              <a:t>상태로 전환합니다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0958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C2A74-9237-467E-BE6A-37E443E0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goldfish_kvssd_write</a:t>
            </a:r>
            <a:r>
              <a:rPr lang="en-US" altLang="ko-KR" dirty="0"/>
              <a:t> (CMD_EXIST)</a:t>
            </a:r>
            <a:endParaRPr lang="ko-KR" alt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52CBCA9-4E31-42D7-A46F-309D60E65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29" y="2104433"/>
            <a:ext cx="9367837" cy="21703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5FC7C3-FFD7-48CD-B7DA-A9E0D3CCDCFF}"/>
              </a:ext>
            </a:extLst>
          </p:cNvPr>
          <p:cNvSpPr txBox="1"/>
          <p:nvPr/>
        </p:nvSpPr>
        <p:spPr>
          <a:xfrm>
            <a:off x="1652729" y="4730621"/>
            <a:ext cx="9440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Exist</a:t>
            </a:r>
            <a:r>
              <a:rPr lang="ko-KR" altLang="en-US" dirty="0"/>
              <a:t>또한 찾은 값을 반환 후 </a:t>
            </a:r>
            <a:r>
              <a:rPr lang="en-US" altLang="ko-KR" dirty="0"/>
              <a:t>Wait</a:t>
            </a:r>
            <a:r>
              <a:rPr lang="ko-KR" altLang="en-US" dirty="0"/>
              <a:t>상태로 전환합니다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모든 </a:t>
            </a:r>
            <a:r>
              <a:rPr lang="en-US" altLang="ko-KR" dirty="0" err="1"/>
              <a:t>cmd</a:t>
            </a:r>
            <a:r>
              <a:rPr lang="ko-KR" altLang="en-US" dirty="0"/>
              <a:t>에 공통적인 </a:t>
            </a:r>
            <a:r>
              <a:rPr lang="en-US" altLang="ko-KR" dirty="0" err="1"/>
              <a:t>irq</a:t>
            </a:r>
            <a:r>
              <a:rPr lang="ko-KR" altLang="en-US" dirty="0"/>
              <a:t>를 처리해줍니다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949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C2A74-9237-467E-BE6A-37E443E0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goldfish_kvssd_write</a:t>
            </a:r>
            <a:r>
              <a:rPr lang="en-US" altLang="ko-KR" dirty="0"/>
              <a:t> (KEY_REG)</a:t>
            </a:r>
            <a:endParaRPr lang="ko-KR" alt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내용 개체 틀 4" descr="쥐고있는이(가) 표시된 사진&#10;&#10;자동 생성된 설명">
            <a:extLst>
              <a:ext uri="{FF2B5EF4-FFF2-40B4-BE49-F238E27FC236}">
                <a16:creationId xmlns:a16="http://schemas.microsoft.com/office/drawing/2014/main" id="{A15A1851-3E92-43F9-B312-397AD9880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14" y="2169370"/>
            <a:ext cx="4857750" cy="1619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273B59-4874-4B5B-ABF6-92BDEFB958C6}"/>
              </a:ext>
            </a:extLst>
          </p:cNvPr>
          <p:cNvSpPr txBox="1"/>
          <p:nvPr/>
        </p:nvSpPr>
        <p:spPr>
          <a:xfrm>
            <a:off x="1440873" y="4451927"/>
            <a:ext cx="733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value reg</a:t>
            </a:r>
            <a:r>
              <a:rPr lang="ko-KR" altLang="en-US" dirty="0"/>
              <a:t>에 대한 행동 또한 서술된 대로 처리해 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449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C2A74-9237-467E-BE6A-37E443E0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garbage_collection</a:t>
            </a:r>
            <a:endParaRPr lang="ko-KR" alt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내용 개체 틀 4" descr="테이블, 모니터, 앉아있는, 노트북이(가) 표시된 사진&#10;&#10;자동 생성된 설명">
            <a:extLst>
              <a:ext uri="{FF2B5EF4-FFF2-40B4-BE49-F238E27FC236}">
                <a16:creationId xmlns:a16="http://schemas.microsoft.com/office/drawing/2014/main" id="{B858307E-0DAF-4F7E-8F50-8A4719F9C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63" y="2033587"/>
            <a:ext cx="8134350" cy="27908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771D32-4665-4B94-8006-266792225B80}"/>
              </a:ext>
            </a:extLst>
          </p:cNvPr>
          <p:cNvSpPr txBox="1"/>
          <p:nvPr/>
        </p:nvSpPr>
        <p:spPr>
          <a:xfrm>
            <a:off x="1653363" y="5061527"/>
            <a:ext cx="785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Freeblock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/>
              <a:t>개일 때 </a:t>
            </a:r>
            <a:r>
              <a:rPr lang="ko-KR" altLang="en-US" dirty="0"/>
              <a:t>진행되는 </a:t>
            </a:r>
            <a:r>
              <a:rPr lang="en-US" altLang="ko-KR" dirty="0"/>
              <a:t>GC</a:t>
            </a:r>
            <a:r>
              <a:rPr lang="ko-KR" altLang="en-US" dirty="0"/>
              <a:t>는 모든 </a:t>
            </a:r>
            <a:r>
              <a:rPr lang="en-US" altLang="ko-KR" dirty="0"/>
              <a:t>invalid block</a:t>
            </a:r>
            <a:r>
              <a:rPr lang="ko-KR" altLang="en-US" dirty="0"/>
              <a:t>의 값을 지워 </a:t>
            </a:r>
            <a:r>
              <a:rPr lang="en-US" altLang="ko-KR" dirty="0"/>
              <a:t>Empty block</a:t>
            </a:r>
            <a:r>
              <a:rPr lang="ko-KR" altLang="en-US" dirty="0"/>
              <a:t>으로 바꾸어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90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58223-9584-42F7-A178-D4894F15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dirty="0"/>
              <a:t>Patch</a:t>
            </a:r>
            <a:endParaRPr lang="ko-KR" alt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169209-CED1-445F-A30F-E4E160FB3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이번 </a:t>
            </a:r>
            <a:r>
              <a:rPr lang="en-US" altLang="ko-KR" sz="2000" dirty="0"/>
              <a:t>Programming assignment</a:t>
            </a:r>
            <a:r>
              <a:rPr lang="ko-KR" altLang="en-US" sz="2000" dirty="0"/>
              <a:t>에서 </a:t>
            </a:r>
            <a:r>
              <a:rPr lang="en-US" altLang="ko-KR" sz="2000" dirty="0" err="1"/>
              <a:t>kvssd.c</a:t>
            </a:r>
            <a:r>
              <a:rPr lang="ko-KR" altLang="en-US" sz="2000" dirty="0"/>
              <a:t>의 기본 </a:t>
            </a:r>
            <a:r>
              <a:rPr lang="en-US" altLang="ko-KR" sz="2000" dirty="0"/>
              <a:t>skeleton  code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iodev.c</a:t>
            </a:r>
            <a:r>
              <a:rPr lang="ko-KR" altLang="en-US" sz="2000" dirty="0"/>
              <a:t>를 참고하였습니다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>
              <a:buNone/>
            </a:pPr>
            <a:r>
              <a:rPr lang="ko-KR" altLang="en-US" sz="2000" dirty="0"/>
              <a:t>수정이 필요하지 않은 부분은 단순히 </a:t>
            </a:r>
            <a:r>
              <a:rPr lang="en-US" altLang="ko-KR" sz="2000" dirty="0" err="1"/>
              <a:t>iodev</a:t>
            </a:r>
            <a:r>
              <a:rPr lang="ko-KR" altLang="en-US" sz="2000" dirty="0"/>
              <a:t>를 </a:t>
            </a:r>
            <a:r>
              <a:rPr lang="en-US" altLang="ko-KR" sz="2000" dirty="0" err="1"/>
              <a:t>kvssd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바꿔줌으로써</a:t>
            </a:r>
            <a:r>
              <a:rPr lang="ko-KR" altLang="en-US" sz="2000" dirty="0"/>
              <a:t> 그대로 사용하였습니다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 err="1"/>
              <a:t>Kvssd</a:t>
            </a:r>
            <a:r>
              <a:rPr lang="ko-KR" altLang="en-US" sz="2000" dirty="0"/>
              <a:t>를 추가하기위해 다음과 같은 패치들을 진행해 주었습니다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그림 4" descr="빨간색, 닫기, 쥐고있는, 표지판이(가) 표시된 사진&#10;&#10;자동 생성된 설명">
            <a:extLst>
              <a:ext uri="{FF2B5EF4-FFF2-40B4-BE49-F238E27FC236}">
                <a16:creationId xmlns:a16="http://schemas.microsoft.com/office/drawing/2014/main" id="{C0D9F654-8410-45DE-89AA-A623767F5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00" y="4924639"/>
            <a:ext cx="4733925" cy="1019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19D13B-EA8C-40E6-BC55-59C9E9F10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738" y="5027376"/>
            <a:ext cx="4343400" cy="238125"/>
          </a:xfrm>
          <a:prstGeom prst="rect">
            <a:avLst/>
          </a:prstGeom>
        </p:spPr>
      </p:pic>
      <p:pic>
        <p:nvPicPr>
          <p:cNvPr id="11" name="그림 10" descr="병, 사진, 빨간색, 표지판이(가) 표시된 사진&#10;&#10;자동 생성된 설명">
            <a:extLst>
              <a:ext uri="{FF2B5EF4-FFF2-40B4-BE49-F238E27FC236}">
                <a16:creationId xmlns:a16="http://schemas.microsoft.com/office/drawing/2014/main" id="{9C28856B-8A9E-4076-B2A1-BB92B3603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449" y="3971244"/>
            <a:ext cx="3267075" cy="809625"/>
          </a:xfrm>
          <a:prstGeom prst="rect">
            <a:avLst/>
          </a:prstGeom>
        </p:spPr>
      </p:pic>
      <p:pic>
        <p:nvPicPr>
          <p:cNvPr id="14" name="그림 13" descr="검은색, 빨간색, 오렌지, 남자이(가) 표시된 사진&#10;&#10;자동 생성된 설명">
            <a:extLst>
              <a:ext uri="{FF2B5EF4-FFF2-40B4-BE49-F238E27FC236}">
                <a16:creationId xmlns:a16="http://schemas.microsoft.com/office/drawing/2014/main" id="{6B568307-CC10-4251-B68E-972022AA3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87" y="3975793"/>
            <a:ext cx="2867025" cy="790575"/>
          </a:xfrm>
          <a:prstGeom prst="rect">
            <a:avLst/>
          </a:prstGeom>
        </p:spPr>
      </p:pic>
      <p:pic>
        <p:nvPicPr>
          <p:cNvPr id="16" name="그림 15" descr="사진, 오렌지, 빨간색, 검은색이(가) 표시된 사진&#10;&#10;자동 생성된 설명">
            <a:extLst>
              <a:ext uri="{FF2B5EF4-FFF2-40B4-BE49-F238E27FC236}">
                <a16:creationId xmlns:a16="http://schemas.microsoft.com/office/drawing/2014/main" id="{D163F9F6-F30D-4AF5-B8DE-84BF9D2806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00" y="3971244"/>
            <a:ext cx="22288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8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58223-9584-42F7-A178-D4894F15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dirty="0"/>
              <a:t>Struct </a:t>
            </a:r>
            <a:r>
              <a:rPr lang="en-US" altLang="ko-KR" dirty="0" err="1"/>
              <a:t>goldfish_kvssd_state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169209-CED1-445F-A30F-E4E160FB3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State</a:t>
            </a:r>
            <a:r>
              <a:rPr lang="ko-KR" altLang="en-US" sz="2400" dirty="0"/>
              <a:t>는 다음과 같은 변수들로 구성하였습니다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각각 </a:t>
            </a:r>
            <a:r>
              <a:rPr lang="en-US" altLang="ko-KR" sz="2400" dirty="0"/>
              <a:t>key</a:t>
            </a:r>
            <a:r>
              <a:rPr lang="ko-KR" altLang="en-US" sz="2400" dirty="0"/>
              <a:t>와 </a:t>
            </a:r>
            <a:r>
              <a:rPr lang="en-US" altLang="ko-KR" sz="2400" dirty="0"/>
              <a:t>value</a:t>
            </a:r>
            <a:r>
              <a:rPr lang="ko-KR" altLang="en-US" sz="2400" dirty="0"/>
              <a:t>를 받아 오기 위한 </a:t>
            </a:r>
            <a:r>
              <a:rPr lang="en-US" altLang="ko-KR" sz="2400" dirty="0"/>
              <a:t>index</a:t>
            </a:r>
            <a:r>
              <a:rPr lang="ko-KR" altLang="en-US" sz="2400" dirty="0"/>
              <a:t>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kvssd.data</a:t>
            </a:r>
            <a:r>
              <a:rPr lang="ko-KR" altLang="en-US" sz="2400" dirty="0"/>
              <a:t>파일과 </a:t>
            </a:r>
            <a:r>
              <a:rPr lang="en-US" altLang="ko-KR" sz="2400" dirty="0" err="1"/>
              <a:t>kvssd.data</a:t>
            </a:r>
            <a:r>
              <a:rPr lang="ko-KR" altLang="en-US" sz="2400" dirty="0"/>
              <a:t>파일의 </a:t>
            </a:r>
            <a:r>
              <a:rPr lang="en-US" altLang="ko-KR" sz="2400" dirty="0"/>
              <a:t>file </a:t>
            </a:r>
            <a:r>
              <a:rPr lang="en-US" altLang="ko-KR" sz="2400" dirty="0" err="1"/>
              <a:t>disciptor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Garbage collection </a:t>
            </a:r>
            <a:r>
              <a:rPr lang="ko-KR" altLang="en-US" sz="2400" dirty="0"/>
              <a:t>판단을 위한 </a:t>
            </a:r>
            <a:r>
              <a:rPr lang="en-US" altLang="ko-KR" sz="2400" dirty="0"/>
              <a:t>free block, </a:t>
            </a:r>
            <a:r>
              <a:rPr lang="ko-KR" altLang="en-US" sz="2400" dirty="0"/>
              <a:t>등으로 구성 해 주었습니다</a:t>
            </a:r>
            <a:r>
              <a:rPr lang="en-US" altLang="ko-KR" sz="2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DD917A-9660-405C-BD56-CFAAAFE20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716" y="4042488"/>
            <a:ext cx="34861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4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DBDDA-F34D-4038-9706-38344A29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dirty="0"/>
              <a:t>Global variables</a:t>
            </a:r>
            <a:endParaRPr lang="ko-KR" alt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BFA09-D15A-4837-800D-B155464D5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2" y="2176272"/>
            <a:ext cx="6416085" cy="4041648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US" altLang="ko-KR" sz="2400" dirty="0" err="1"/>
              <a:t>Kvssd</a:t>
            </a:r>
            <a:r>
              <a:rPr lang="ko-KR" altLang="en-US" sz="2400" dirty="0"/>
              <a:t>에 필요한 </a:t>
            </a:r>
            <a:r>
              <a:rPr lang="en-US" altLang="ko-KR" sz="2400" dirty="0"/>
              <a:t>global variables</a:t>
            </a:r>
            <a:r>
              <a:rPr lang="ko-KR" altLang="en-US" sz="2400" dirty="0"/>
              <a:t>입니다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Input </a:t>
            </a:r>
            <a:r>
              <a:rPr lang="ko-KR" altLang="en-US" sz="2400" dirty="0"/>
              <a:t>판단을 위한 </a:t>
            </a:r>
            <a:r>
              <a:rPr lang="en-US" altLang="ko-KR" sz="2400" dirty="0"/>
              <a:t>define</a:t>
            </a:r>
            <a:r>
              <a:rPr lang="ko-KR" altLang="en-US" sz="2400" dirty="0"/>
              <a:t>값들과 더불어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K2p table (meta data)</a:t>
            </a:r>
            <a:r>
              <a:rPr lang="ko-KR" altLang="en-US" sz="2400" dirty="0"/>
              <a:t>를 위한 </a:t>
            </a:r>
            <a:r>
              <a:rPr lang="en-US" altLang="ko-KR" sz="2400" dirty="0" err="1"/>
              <a:t>kvssd_meta_data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ko-KR" altLang="en-US" sz="2400" dirty="0"/>
              <a:t>그리고 이 </a:t>
            </a:r>
            <a:r>
              <a:rPr lang="en-US" altLang="ko-KR" sz="2400" dirty="0" err="1"/>
              <a:t>structur</a:t>
            </a:r>
            <a:r>
              <a:rPr lang="ko-KR" altLang="en-US" sz="2400" dirty="0"/>
              <a:t>로 선언된 </a:t>
            </a:r>
            <a:r>
              <a:rPr lang="en-US" altLang="ko-KR" sz="2400" dirty="0"/>
              <a:t>*k2p</a:t>
            </a:r>
          </a:p>
          <a:p>
            <a:pPr marL="0" indent="0">
              <a:buNone/>
            </a:pPr>
            <a:r>
              <a:rPr lang="ko-KR" altLang="en-US" sz="2400" dirty="0"/>
              <a:t>새로 할당할 </a:t>
            </a:r>
            <a:r>
              <a:rPr lang="en-US" altLang="ko-KR" sz="2400" dirty="0"/>
              <a:t>physical block </a:t>
            </a:r>
            <a:r>
              <a:rPr lang="en-US" altLang="ko-KR" sz="2400" dirty="0" err="1"/>
              <a:t>numbe</a:t>
            </a:r>
            <a:r>
              <a:rPr lang="ko-KR" altLang="en-US" sz="2400" dirty="0"/>
              <a:t>를 </a:t>
            </a:r>
            <a:r>
              <a:rPr lang="en-US" altLang="ko-KR" sz="2400" dirty="0"/>
              <a:t>pointing</a:t>
            </a:r>
            <a:r>
              <a:rPr lang="ko-KR" altLang="en-US" sz="2400" dirty="0"/>
              <a:t>하는 </a:t>
            </a:r>
            <a:r>
              <a:rPr lang="en-US" altLang="ko-KR" sz="2400" dirty="0" err="1"/>
              <a:t>new_blk_ptr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DEV_WAIT</a:t>
            </a:r>
            <a:r>
              <a:rPr lang="ko-KR" altLang="en-US" sz="2400" dirty="0"/>
              <a:t>상태에서의 </a:t>
            </a:r>
            <a:r>
              <a:rPr lang="en-US" altLang="ko-KR" sz="2400" dirty="0"/>
              <a:t>Check</a:t>
            </a:r>
            <a:r>
              <a:rPr lang="ko-KR" altLang="en-US" sz="2400" dirty="0"/>
              <a:t>를 위한 변수들과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Block</a:t>
            </a:r>
            <a:r>
              <a:rPr lang="ko-KR" altLang="en-US" sz="2400" dirty="0"/>
              <a:t>들의 </a:t>
            </a:r>
            <a:r>
              <a:rPr lang="en-US" altLang="ko-KR" sz="2400" dirty="0"/>
              <a:t>valid</a:t>
            </a:r>
            <a:r>
              <a:rPr lang="ko-KR" altLang="en-US" sz="2400" dirty="0"/>
              <a:t>를 저장하고 있는 </a:t>
            </a:r>
            <a:r>
              <a:rPr lang="en-US" altLang="ko-KR" sz="2400" dirty="0" err="1"/>
              <a:t>blk_valid</a:t>
            </a:r>
            <a:r>
              <a:rPr lang="ko-KR" altLang="en-US" sz="2400" dirty="0"/>
              <a:t>로 </a:t>
            </a:r>
            <a:r>
              <a:rPr lang="ko-KR" altLang="en-US" sz="2400" dirty="0" err="1"/>
              <a:t>구성되어있습니다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5" name="그림 4" descr="병, 사진, 테이블, 쥐고있는이(가) 표시된 사진&#10;&#10;자동 생성된 설명">
            <a:extLst>
              <a:ext uri="{FF2B5EF4-FFF2-40B4-BE49-F238E27FC236}">
                <a16:creationId xmlns:a16="http://schemas.microsoft.com/office/drawing/2014/main" id="{463C6715-FD03-4CA0-BB2A-AC766947B0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144"/>
          <a:stretch/>
        </p:blipFill>
        <p:spPr>
          <a:xfrm>
            <a:off x="8420586" y="4882798"/>
            <a:ext cx="3076575" cy="538288"/>
          </a:xfrm>
          <a:prstGeom prst="rect">
            <a:avLst/>
          </a:prstGeom>
        </p:spPr>
      </p:pic>
      <p:pic>
        <p:nvPicPr>
          <p:cNvPr id="7" name="그림 6" descr="텍스트, 전화이(가) 표시된 사진&#10;&#10;자동 생성된 설명">
            <a:extLst>
              <a:ext uri="{FF2B5EF4-FFF2-40B4-BE49-F238E27FC236}">
                <a16:creationId xmlns:a16="http://schemas.microsoft.com/office/drawing/2014/main" id="{3DA23A25-07CE-4F54-8748-E62576F2D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11" y="1687908"/>
            <a:ext cx="2266950" cy="1885950"/>
          </a:xfrm>
          <a:prstGeom prst="rect">
            <a:avLst/>
          </a:prstGeom>
        </p:spPr>
      </p:pic>
      <p:pic>
        <p:nvPicPr>
          <p:cNvPr id="11" name="그림 10" descr="사진, 오렌지, 검은색, 빨간색이(가) 표시된 사진&#10;&#10;자동 생성된 설명">
            <a:extLst>
              <a:ext uri="{FF2B5EF4-FFF2-40B4-BE49-F238E27FC236}">
                <a16:creationId xmlns:a16="http://schemas.microsoft.com/office/drawing/2014/main" id="{6EFA9D9C-4577-4D34-8844-BA7E1EE1FE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447" y="3692271"/>
            <a:ext cx="3448050" cy="1009650"/>
          </a:xfrm>
          <a:prstGeom prst="rect">
            <a:avLst/>
          </a:prstGeom>
        </p:spPr>
      </p:pic>
      <p:pic>
        <p:nvPicPr>
          <p:cNvPr id="14" name="그림 13" descr="사진, 검은색, 표지판, 오렌지이(가) 표시된 사진&#10;&#10;자동 생성된 설명">
            <a:extLst>
              <a:ext uri="{FF2B5EF4-FFF2-40B4-BE49-F238E27FC236}">
                <a16:creationId xmlns:a16="http://schemas.microsoft.com/office/drawing/2014/main" id="{54B6D624-4E20-45E6-B398-C44540F4E5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536" y="5601963"/>
            <a:ext cx="30956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5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B113A-1714-4725-8822-1C6A6F9A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042352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goldfish_kvssd_init</a:t>
            </a:r>
            <a:endParaRPr lang="ko-KR" alt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5E401552-F82A-41D5-A1EF-816BC424E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93" y="1841740"/>
            <a:ext cx="5961839" cy="298990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687BDA-D757-4678-82C3-F274EF2C2A16}"/>
              </a:ext>
            </a:extLst>
          </p:cNvPr>
          <p:cNvSpPr txBox="1"/>
          <p:nvPr/>
        </p:nvSpPr>
        <p:spPr>
          <a:xfrm>
            <a:off x="1132514" y="5166360"/>
            <a:ext cx="9496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Init</a:t>
            </a:r>
            <a:r>
              <a:rPr lang="ko-KR" altLang="en-US" dirty="0"/>
              <a:t>에서는 기존의</a:t>
            </a:r>
            <a:r>
              <a:rPr lang="en-US" altLang="ko-KR" dirty="0"/>
              <a:t> </a:t>
            </a:r>
            <a:r>
              <a:rPr lang="en-US" altLang="ko-KR" dirty="0" err="1"/>
              <a:t>iodev</a:t>
            </a:r>
            <a:r>
              <a:rPr lang="ko-KR" altLang="en-US" dirty="0"/>
              <a:t>와 같은 방식으로 장치를 초기화하며</a:t>
            </a:r>
            <a:r>
              <a:rPr lang="en-US" altLang="ko-KR" dirty="0"/>
              <a:t>, </a:t>
            </a:r>
            <a:r>
              <a:rPr lang="ko-KR" altLang="en-US" dirty="0"/>
              <a:t>이번 실습을 위해 </a:t>
            </a:r>
            <a:r>
              <a:rPr lang="en-US" altLang="ko-KR" dirty="0" err="1"/>
              <a:t>iodev</a:t>
            </a:r>
            <a:r>
              <a:rPr lang="ko-KR" altLang="en-US" dirty="0"/>
              <a:t>의 </a:t>
            </a:r>
            <a:r>
              <a:rPr lang="en-US" altLang="ko-KR" dirty="0" err="1"/>
              <a:t>irq</a:t>
            </a:r>
            <a:r>
              <a:rPr lang="en-US" altLang="ko-KR" dirty="0"/>
              <a:t> 15</a:t>
            </a:r>
            <a:r>
              <a:rPr lang="ko-KR" altLang="en-US" dirty="0"/>
              <a:t>를 비활성화하고 </a:t>
            </a:r>
            <a:r>
              <a:rPr lang="en-US" altLang="ko-KR" dirty="0" err="1"/>
              <a:t>kvssd</a:t>
            </a:r>
            <a:r>
              <a:rPr lang="ko-KR" altLang="en-US" dirty="0"/>
              <a:t>에서 사용하였습니다</a:t>
            </a:r>
            <a:r>
              <a:rPr lang="en-US" altLang="ko-KR" dirty="0"/>
              <a:t>. </a:t>
            </a:r>
            <a:r>
              <a:rPr lang="en-US" altLang="ko-KR" dirty="0" err="1"/>
              <a:t>Kvssd</a:t>
            </a:r>
            <a:r>
              <a:rPr lang="ko-KR" altLang="en-US" dirty="0"/>
              <a:t>파일들을 열어주고</a:t>
            </a:r>
            <a:r>
              <a:rPr lang="en-US" altLang="ko-KR" dirty="0"/>
              <a:t>, </a:t>
            </a:r>
            <a:r>
              <a:rPr lang="ko-KR" altLang="en-US" dirty="0"/>
              <a:t>필요한 변수들은 선언하는 부분입니다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</a:t>
            </a:r>
            <a:r>
              <a:rPr lang="en-US" altLang="ko-KR" dirty="0"/>
              <a:t>meta</a:t>
            </a:r>
            <a:r>
              <a:rPr lang="ko-KR" altLang="en-US" dirty="0"/>
              <a:t>파일을 읽어 저장되어 있던 상태가 있는지 판단합니다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읽은 값이 없다면 초기 설정으로 모두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en-US" altLang="ko-KR" dirty="0" err="1"/>
              <a:t>pedding</a:t>
            </a:r>
            <a:r>
              <a:rPr lang="ko-KR" altLang="en-US" dirty="0"/>
              <a:t>하고 모두 </a:t>
            </a:r>
            <a:r>
              <a:rPr lang="en-US" altLang="ko-KR" dirty="0"/>
              <a:t>Empty</a:t>
            </a:r>
            <a:r>
              <a:rPr lang="ko-KR" altLang="en-US" dirty="0"/>
              <a:t>로 처리해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F71809-1B70-4DC4-AC5E-69AE7D972B5A}"/>
              </a:ext>
            </a:extLst>
          </p:cNvPr>
          <p:cNvSpPr txBox="1"/>
          <p:nvPr/>
        </p:nvSpPr>
        <p:spPr>
          <a:xfrm>
            <a:off x="7826928" y="2155971"/>
            <a:ext cx="2449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&lt;Meta file </a:t>
            </a:r>
            <a:r>
              <a:rPr lang="ko-KR" altLang="en-US" dirty="0"/>
              <a:t>구성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(0,1,2 </a:t>
            </a:r>
            <a:r>
              <a:rPr lang="ko-KR" altLang="en-US" dirty="0"/>
              <a:t>의 </a:t>
            </a:r>
            <a:r>
              <a:rPr lang="en-US" altLang="ko-KR" dirty="0"/>
              <a:t>block valid </a:t>
            </a:r>
            <a:r>
              <a:rPr lang="ko-KR" altLang="en-US" dirty="0"/>
              <a:t>정보 </a:t>
            </a:r>
            <a:r>
              <a:rPr lang="en-US" altLang="ko-KR" dirty="0"/>
              <a:t>N_BLK byte) \n</a:t>
            </a:r>
          </a:p>
          <a:p>
            <a:r>
              <a:rPr lang="en-US" altLang="ko-KR" dirty="0"/>
              <a:t>16Byte</a:t>
            </a:r>
            <a:r>
              <a:rPr lang="ko-KR" altLang="en-US" dirty="0"/>
              <a:t>의 </a:t>
            </a:r>
            <a:r>
              <a:rPr lang="en-US" altLang="ko-KR" dirty="0"/>
              <a:t>KEY \n ( N_BLK</a:t>
            </a:r>
            <a:r>
              <a:rPr lang="ko-KR" altLang="en-US" dirty="0"/>
              <a:t>개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41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B113A-1714-4725-8822-1C6A6F9A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goldfish_kvssd_init</a:t>
            </a:r>
            <a:r>
              <a:rPr lang="en-US" altLang="ko-KR" dirty="0"/>
              <a:t> (</a:t>
            </a:r>
            <a:r>
              <a:rPr lang="en-US" altLang="ko-KR" dirty="0" err="1"/>
              <a:t>con’t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내용 개체 틀 4" descr="음식이(가) 표시된 사진&#10;&#10;자동 생성된 설명">
            <a:extLst>
              <a:ext uri="{FF2B5EF4-FFF2-40B4-BE49-F238E27FC236}">
                <a16:creationId xmlns:a16="http://schemas.microsoft.com/office/drawing/2014/main" id="{A0C97B18-0A72-45F7-B845-CA8A42C42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78" y="1767732"/>
            <a:ext cx="4983669" cy="30091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BD0573-75FA-493A-B64A-4C6C1F458DAC}"/>
              </a:ext>
            </a:extLst>
          </p:cNvPr>
          <p:cNvSpPr txBox="1"/>
          <p:nvPr/>
        </p:nvSpPr>
        <p:spPr>
          <a:xfrm>
            <a:off x="7029061" y="2911466"/>
            <a:ext cx="448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읽은 값이 존재한다면</a:t>
            </a:r>
            <a:r>
              <a:rPr lang="en-US" altLang="ko-KR" dirty="0"/>
              <a:t>, valid</a:t>
            </a:r>
            <a:r>
              <a:rPr lang="ko-KR" altLang="en-US" dirty="0"/>
              <a:t>영역의 값으로 </a:t>
            </a:r>
            <a:r>
              <a:rPr lang="en-US" altLang="ko-KR" dirty="0"/>
              <a:t>meta data</a:t>
            </a:r>
            <a:r>
              <a:rPr lang="ko-KR" altLang="en-US" dirty="0"/>
              <a:t>를 구성해줍니다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</a:t>
            </a:r>
            <a:r>
              <a:rPr lang="en-US" altLang="ko-KR" dirty="0"/>
              <a:t>key</a:t>
            </a:r>
            <a:r>
              <a:rPr lang="ko-KR" altLang="en-US" dirty="0"/>
              <a:t>값을 차례로 읽어 </a:t>
            </a:r>
            <a:r>
              <a:rPr lang="en-US" altLang="ko-KR" dirty="0"/>
              <a:t>k2p</a:t>
            </a:r>
            <a:r>
              <a:rPr lang="ko-KR" altLang="en-US" dirty="0"/>
              <a:t>의 맞는 </a:t>
            </a:r>
            <a:r>
              <a:rPr lang="en-US" altLang="ko-KR" dirty="0"/>
              <a:t>block</a:t>
            </a:r>
            <a:r>
              <a:rPr lang="ko-KR" altLang="en-US" dirty="0"/>
              <a:t>에 저장해줍니다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64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B113A-1714-4725-8822-1C6A6F9A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goldfish_kvssd_init</a:t>
            </a:r>
            <a:r>
              <a:rPr lang="en-US" altLang="ko-KR" dirty="0"/>
              <a:t> (</a:t>
            </a:r>
            <a:r>
              <a:rPr lang="en-US" altLang="ko-KR" dirty="0" err="1"/>
              <a:t>con’t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내용 개체 틀 4" descr="스크린샷, 테이블, 컴퓨터이(가) 표시된 사진&#10;&#10;자동 생성된 설명">
            <a:extLst>
              <a:ext uri="{FF2B5EF4-FFF2-40B4-BE49-F238E27FC236}">
                <a16:creationId xmlns:a16="http://schemas.microsoft.com/office/drawing/2014/main" id="{A2431BDA-70F6-40D5-B052-FA65B1FB8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28" y="1840885"/>
            <a:ext cx="9010650" cy="27908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71284E-08A7-43F7-8E77-CFFA7F8D83BD}"/>
              </a:ext>
            </a:extLst>
          </p:cNvPr>
          <p:cNvSpPr txBox="1"/>
          <p:nvPr/>
        </p:nvSpPr>
        <p:spPr>
          <a:xfrm>
            <a:off x="1352939" y="4954555"/>
            <a:ext cx="890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이후 </a:t>
            </a:r>
            <a:r>
              <a:rPr lang="en-US" altLang="ko-KR" dirty="0"/>
              <a:t>Block</a:t>
            </a:r>
            <a:r>
              <a:rPr lang="ko-KR" altLang="en-US" dirty="0"/>
              <a:t>를 초기화해줍니다</a:t>
            </a:r>
            <a:r>
              <a:rPr lang="en-US" altLang="ko-KR" dirty="0"/>
              <a:t>. </a:t>
            </a:r>
            <a:r>
              <a:rPr lang="ko-KR" altLang="en-US" dirty="0"/>
              <a:t>읽어온 </a:t>
            </a:r>
            <a:r>
              <a:rPr lang="en-US" altLang="ko-KR" dirty="0"/>
              <a:t>Valid </a:t>
            </a:r>
            <a:r>
              <a:rPr lang="ko-KR" altLang="en-US" dirty="0"/>
              <a:t>영역이 있다면 초기화 해주지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38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F320D-BA6C-4B3F-9881-E07717DC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goldfish_kvssd_read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C863646F-B801-40EA-AECA-3E8E5272C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219" y="1912195"/>
            <a:ext cx="7963046" cy="34251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ECCEA2-F62C-4AD6-B2AC-4E87E10E8614}"/>
              </a:ext>
            </a:extLst>
          </p:cNvPr>
          <p:cNvSpPr txBox="1"/>
          <p:nvPr/>
        </p:nvSpPr>
        <p:spPr>
          <a:xfrm>
            <a:off x="1455576" y="5645020"/>
            <a:ext cx="793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서술 되어 있는 행동을 하도록 </a:t>
            </a:r>
            <a:r>
              <a:rPr lang="en-US" altLang="ko-KR" dirty="0"/>
              <a:t>Read</a:t>
            </a:r>
            <a:r>
              <a:rPr lang="ko-KR" altLang="en-US" dirty="0"/>
              <a:t>함수를 작성하였습니다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 반환해야 할 값을 </a:t>
            </a:r>
            <a:r>
              <a:rPr lang="ko-KR" altLang="en-US" dirty="0" err="1"/>
              <a:t>봔환해줍니다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49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C2A74-9237-467E-BE6A-37E443E0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goldfish_kvssd_write</a:t>
            </a:r>
            <a:r>
              <a:rPr lang="en-US" altLang="ko-KR" dirty="0"/>
              <a:t> (STATUS_REG)</a:t>
            </a:r>
            <a:endParaRPr lang="ko-KR" alt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내용 개체 틀 10" descr="스크린샷이(가) 표시된 사진&#10;&#10;자동 생성된 설명">
            <a:extLst>
              <a:ext uri="{FF2B5EF4-FFF2-40B4-BE49-F238E27FC236}">
                <a16:creationId xmlns:a16="http://schemas.microsoft.com/office/drawing/2014/main" id="{07DDB205-EE65-4F52-A4B3-2C46DC01D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72" y="1834956"/>
            <a:ext cx="5872214" cy="3004845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4A052A-B3BA-401D-A480-4D8BC6D46168}"/>
              </a:ext>
            </a:extLst>
          </p:cNvPr>
          <p:cNvSpPr txBox="1"/>
          <p:nvPr/>
        </p:nvSpPr>
        <p:spPr>
          <a:xfrm>
            <a:off x="7725747" y="2071396"/>
            <a:ext cx="35829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Write</a:t>
            </a:r>
            <a:r>
              <a:rPr lang="ko-KR" altLang="en-US" dirty="0"/>
              <a:t>함수입니다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Status Reg</a:t>
            </a:r>
            <a:r>
              <a:rPr lang="ko-KR" altLang="en-US" dirty="0"/>
              <a:t>는 </a:t>
            </a:r>
            <a:r>
              <a:rPr lang="en-US" altLang="ko-KR" dirty="0"/>
              <a:t>WAIT</a:t>
            </a:r>
            <a:r>
              <a:rPr lang="ko-KR" altLang="en-US" dirty="0"/>
              <a:t>상태 일 경우 쓰기 요청을 받습니다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매번 들어온 값과 </a:t>
            </a:r>
            <a:r>
              <a:rPr lang="en-US" altLang="ko-KR" dirty="0"/>
              <a:t>Key</a:t>
            </a:r>
            <a:r>
              <a:rPr lang="ko-KR" altLang="en-US" dirty="0"/>
              <a:t>를 비교하여 </a:t>
            </a:r>
            <a:r>
              <a:rPr lang="en-US" altLang="ko-KR" dirty="0"/>
              <a:t>4</a:t>
            </a:r>
            <a:r>
              <a:rPr lang="ko-KR" altLang="en-US" dirty="0"/>
              <a:t>번의 요청 동안 같은 값이 확인 될 경우 </a:t>
            </a:r>
            <a:r>
              <a:rPr lang="en-US" altLang="ko-KR" dirty="0"/>
              <a:t>DEV_READY</a:t>
            </a:r>
            <a:r>
              <a:rPr lang="ko-KR" altLang="en-US" dirty="0"/>
              <a:t>로 </a:t>
            </a:r>
            <a:r>
              <a:rPr lang="en-US" altLang="ko-KR" dirty="0"/>
              <a:t>Status</a:t>
            </a:r>
            <a:r>
              <a:rPr lang="ko-KR" altLang="en-US" dirty="0"/>
              <a:t>를 </a:t>
            </a:r>
            <a:r>
              <a:rPr lang="ko-KR" altLang="en-US" dirty="0" err="1"/>
              <a:t>바꾸어줍니다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591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547</Words>
  <Application>Microsoft Office PowerPoint</Application>
  <PresentationFormat>와이드스크린</PresentationFormat>
  <Paragraphs>51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Embedded System Practice Program Assignment #1 Report </vt:lpstr>
      <vt:lpstr>Patch</vt:lpstr>
      <vt:lpstr>Struct goldfish_kvssd_state  </vt:lpstr>
      <vt:lpstr>Global variables</vt:lpstr>
      <vt:lpstr>goldfish_kvssd_init</vt:lpstr>
      <vt:lpstr>goldfish_kvssd_init (con’t)</vt:lpstr>
      <vt:lpstr>goldfish_kvssd_init (con’t)</vt:lpstr>
      <vt:lpstr>goldfish_kvssd_read</vt:lpstr>
      <vt:lpstr>goldfish_kvssd_write (STATUS_REG)</vt:lpstr>
      <vt:lpstr>goldfish_kvssd_write (CMD_PUT)</vt:lpstr>
      <vt:lpstr>goldfish_kvssd_write (CMD_GET)</vt:lpstr>
      <vt:lpstr>goldfish_kvssd_write (CMD_ERASE)</vt:lpstr>
      <vt:lpstr>goldfish_kvssd_write (CMD_EXIST)</vt:lpstr>
      <vt:lpstr>goldfish_kvssd_write (KEY_REG)</vt:lpstr>
      <vt:lpstr>garbage_collection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 Practice Program Assignment #1 Report </dc:title>
  <dc:creator>Han Syngha</dc:creator>
  <cp:lastModifiedBy>Han Syngha</cp:lastModifiedBy>
  <cp:revision>21</cp:revision>
  <dcterms:created xsi:type="dcterms:W3CDTF">2020-04-26T14:30:05Z</dcterms:created>
  <dcterms:modified xsi:type="dcterms:W3CDTF">2020-04-26T14:58:12Z</dcterms:modified>
</cp:coreProperties>
</file>