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0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7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1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7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7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9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7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6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4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0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7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9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>
            <a:extLst>
              <a:ext uri="{FF2B5EF4-FFF2-40B4-BE49-F238E27FC236}">
                <a16:creationId xmlns:a16="http://schemas.microsoft.com/office/drawing/2014/main" id="{67E3CD60-0A54-44B7-BC63-BC203DBFC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1" b="15079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15BF48-71E5-47E8-BB37-F56F87A91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altLang="ko-KR"/>
              <a:t>Embedded System Practice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E411F-7CE7-428C-A0C5-A2465A7CE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lap9</a:t>
            </a:r>
            <a:endParaRPr lang="ko-KR" alt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86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C612A-BC85-45CB-AF98-3CCD2727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Used Views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D314FDF-33A0-48AA-97F6-6ED6DD5AB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42348"/>
            <a:ext cx="3413698" cy="38496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C7520E-39D9-4B3A-A57E-F7B2859CCD98}"/>
              </a:ext>
            </a:extLst>
          </p:cNvPr>
          <p:cNvSpPr txBox="1"/>
          <p:nvPr/>
        </p:nvSpPr>
        <p:spPr>
          <a:xfrm>
            <a:off x="5038928" y="2142348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 </a:t>
            </a:r>
            <a:r>
              <a:rPr lang="en-US" altLang="ko-KR" dirty="0"/>
              <a:t>Exercise</a:t>
            </a:r>
            <a:r>
              <a:rPr lang="ko-KR" altLang="en-US" dirty="0"/>
              <a:t>로 총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Layout</a:t>
            </a:r>
            <a:r>
              <a:rPr lang="ko-KR" altLang="en-US" dirty="0"/>
              <a:t>과 </a:t>
            </a:r>
            <a:r>
              <a:rPr lang="en-US" altLang="ko-KR" dirty="0"/>
              <a:t>9</a:t>
            </a:r>
            <a:r>
              <a:rPr lang="ko-KR" altLang="en-US" dirty="0"/>
              <a:t>개의 </a:t>
            </a:r>
            <a:r>
              <a:rPr lang="en-US" altLang="ko-KR" dirty="0"/>
              <a:t>View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Button</a:t>
            </a:r>
            <a:r>
              <a:rPr lang="ko-KR" altLang="en-US" dirty="0"/>
              <a:t>들의 정렬을 위해 </a:t>
            </a:r>
            <a:r>
              <a:rPr lang="en-US" altLang="ko-KR" dirty="0"/>
              <a:t>Vertical Layout</a:t>
            </a:r>
            <a:r>
              <a:rPr lang="ko-KR" altLang="en-US" dirty="0"/>
              <a:t>안에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Horizontal Layout, Horizontal Layout</a:t>
            </a:r>
            <a:r>
              <a:rPr lang="ko-KR" altLang="en-US" dirty="0"/>
              <a:t>안에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Vertical Layout</a:t>
            </a:r>
            <a:r>
              <a:rPr lang="ko-KR" altLang="en-US" dirty="0"/>
              <a:t>을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E12EB6-5E74-4C3F-A2D8-D6F8331B3E93}"/>
              </a:ext>
            </a:extLst>
          </p:cNvPr>
          <p:cNvGrpSpPr/>
          <p:nvPr/>
        </p:nvGrpSpPr>
        <p:grpSpPr>
          <a:xfrm>
            <a:off x="5082493" y="3747830"/>
            <a:ext cx="2629011" cy="2192769"/>
            <a:chOff x="6544184" y="3693491"/>
            <a:chExt cx="2629011" cy="219276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E8A7211-337B-40B7-ACEF-2EC3462442E3}"/>
                </a:ext>
              </a:extLst>
            </p:cNvPr>
            <p:cNvSpPr/>
            <p:nvPr/>
          </p:nvSpPr>
          <p:spPr>
            <a:xfrm>
              <a:off x="6544185" y="3902021"/>
              <a:ext cx="1167319" cy="198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622365-415C-468C-B829-F9EFD9F4C0A5}"/>
                </a:ext>
              </a:extLst>
            </p:cNvPr>
            <p:cNvSpPr/>
            <p:nvPr/>
          </p:nvSpPr>
          <p:spPr>
            <a:xfrm>
              <a:off x="6544184" y="4117524"/>
              <a:ext cx="1167319" cy="6867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783979B-1772-433C-B7B7-F99EDB861F6A}"/>
                </a:ext>
              </a:extLst>
            </p:cNvPr>
            <p:cNvSpPr/>
            <p:nvPr/>
          </p:nvSpPr>
          <p:spPr>
            <a:xfrm>
              <a:off x="7127843" y="4117524"/>
              <a:ext cx="567641" cy="686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V3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A2D15EC-C287-477E-B7A8-C1B312D757B9}"/>
                </a:ext>
              </a:extLst>
            </p:cNvPr>
            <p:cNvSpPr/>
            <p:nvPr/>
          </p:nvSpPr>
          <p:spPr>
            <a:xfrm>
              <a:off x="6560201" y="4117524"/>
              <a:ext cx="567641" cy="686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V2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91C36E9-0035-4931-8666-8FD18DA058E8}"/>
                </a:ext>
              </a:extLst>
            </p:cNvPr>
            <p:cNvCxnSpPr/>
            <p:nvPr/>
          </p:nvCxnSpPr>
          <p:spPr>
            <a:xfrm flipV="1">
              <a:off x="7695484" y="3902021"/>
              <a:ext cx="760619" cy="21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0846C0-5D56-476F-ADE3-614DB87D339D}"/>
                </a:ext>
              </a:extLst>
            </p:cNvPr>
            <p:cNvSpPr txBox="1"/>
            <p:nvPr/>
          </p:nvSpPr>
          <p:spPr>
            <a:xfrm>
              <a:off x="8552410" y="3693491"/>
              <a:ext cx="620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H1</a:t>
              </a:r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C6C666C-EE41-4789-AB58-2D7B6718CDBF}"/>
              </a:ext>
            </a:extLst>
          </p:cNvPr>
          <p:cNvSpPr txBox="1"/>
          <p:nvPr/>
        </p:nvSpPr>
        <p:spPr>
          <a:xfrm>
            <a:off x="7877262" y="3776578"/>
            <a:ext cx="2936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View, Edit Text, Button x2, Check box x2, Switch x2, Image View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20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B251-23BE-40B2-B166-D019CA46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Project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1E317FB-1EA4-41DA-9AF6-379958906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12495"/>
            <a:ext cx="5110203" cy="3849687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CCF65D9-0435-437C-994E-C906828F5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24" y="2231450"/>
            <a:ext cx="3076575" cy="552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80863-D99B-48C5-8FD4-0604227DF046}"/>
              </a:ext>
            </a:extLst>
          </p:cNvPr>
          <p:cNvSpPr txBox="1"/>
          <p:nvPr/>
        </p:nvSpPr>
        <p:spPr>
          <a:xfrm>
            <a:off x="6551802" y="3129094"/>
            <a:ext cx="4454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Exercise</a:t>
            </a:r>
            <a:r>
              <a:rPr lang="ko-KR" altLang="en-US" dirty="0"/>
              <a:t>를 진행할 새로운 </a:t>
            </a:r>
            <a:r>
              <a:rPr lang="en-US" altLang="ko-KR" dirty="0"/>
              <a:t>Project</a:t>
            </a:r>
            <a:r>
              <a:rPr lang="ko-KR" altLang="en-US" dirty="0"/>
              <a:t>를 생성하고</a:t>
            </a:r>
            <a:r>
              <a:rPr lang="en-US" altLang="ko-KR" dirty="0"/>
              <a:t>, </a:t>
            </a:r>
            <a:r>
              <a:rPr lang="en-US" altLang="ko-KR" dirty="0" err="1"/>
              <a:t>App_name</a:t>
            </a:r>
            <a:r>
              <a:rPr lang="ko-KR" altLang="en-US" dirty="0"/>
              <a:t>을 </a:t>
            </a:r>
            <a:r>
              <a:rPr lang="en-US" altLang="ko-KR" dirty="0" err="1"/>
              <a:t>My_info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설정 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87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755B45-957A-4742-A9E3-0CE010E5D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6138D8-324C-4D6A-BBEC-8F609F339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847" y="317271"/>
            <a:ext cx="3612884" cy="198118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868F16-B2BC-46C1-B46D-A5CB3A62B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847" y="2457622"/>
            <a:ext cx="3612884" cy="198118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0B9327-25BA-4F08-AA14-9FE25BD4C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847" y="4639075"/>
            <a:ext cx="3612884" cy="198118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DB44CE-B78A-4C95-BCF8-B09E3F939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4" y="675250"/>
            <a:ext cx="3258630" cy="126522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4FE01E5-387C-4105-BA22-BB0F83D2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3736" y="237744"/>
            <a:ext cx="761356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1EB720-A2E8-4C62-BDBB-5627006D7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9522" y="374904"/>
            <a:ext cx="7310622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CC1BB2-7925-40EB-AB47-C18ED53F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055" y="892120"/>
            <a:ext cx="6359070" cy="5864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567D860-42C1-4C00-96DC-DD1DF71E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055" y="1716348"/>
            <a:ext cx="6359070" cy="4254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제일 상위 </a:t>
            </a:r>
            <a:r>
              <a:rPr lang="en-US" altLang="ko-KR" dirty="0"/>
              <a:t>Vertical Layout</a:t>
            </a:r>
            <a:r>
              <a:rPr lang="ko-KR" altLang="en-US" dirty="0"/>
              <a:t>과 </a:t>
            </a:r>
            <a:r>
              <a:rPr lang="en-US" altLang="ko-KR" dirty="0"/>
              <a:t>Vertical Layout </a:t>
            </a:r>
            <a:r>
              <a:rPr lang="ko-KR" altLang="en-US" dirty="0"/>
              <a:t>상위의 </a:t>
            </a:r>
            <a:r>
              <a:rPr lang="en-US" altLang="ko-KR" dirty="0"/>
              <a:t>Text</a:t>
            </a:r>
            <a:r>
              <a:rPr lang="ko-KR" altLang="en-US" dirty="0"/>
              <a:t>들의 코드입니다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dirty="0"/>
              <a:t>Name</a:t>
            </a:r>
            <a:r>
              <a:rPr lang="ko-KR" altLang="en-US" dirty="0"/>
              <a:t>의 색을 검정색 </a:t>
            </a:r>
            <a:r>
              <a:rPr lang="en-US" altLang="ko-KR" dirty="0"/>
              <a:t>( #000000 ) </a:t>
            </a:r>
            <a:r>
              <a:rPr lang="ko-KR" altLang="en-US" dirty="0"/>
              <a:t>으로 설정해 주었으며</a:t>
            </a:r>
            <a:r>
              <a:rPr lang="en-US" altLang="ko-KR" dirty="0"/>
              <a:t>, </a:t>
            </a:r>
            <a:r>
              <a:rPr lang="ko-KR" altLang="en-US" dirty="0"/>
              <a:t>굵기를 위해 </a:t>
            </a:r>
            <a:r>
              <a:rPr lang="en-US" altLang="ko-KR" dirty="0"/>
              <a:t>Bold</a:t>
            </a:r>
            <a:r>
              <a:rPr lang="ko-KR" altLang="en-US" dirty="0"/>
              <a:t>로 설정해 주었습니다</a:t>
            </a:r>
            <a:r>
              <a:rPr lang="en-US" altLang="ko-KR" dirty="0"/>
              <a:t>. </a:t>
            </a:r>
            <a:r>
              <a:rPr lang="ko-KR" altLang="en-US" dirty="0"/>
              <a:t>또한 위치 조정을 위해 </a:t>
            </a:r>
            <a:r>
              <a:rPr lang="en-US" altLang="ko-KR" dirty="0"/>
              <a:t>2mm</a:t>
            </a:r>
            <a:r>
              <a:rPr lang="ko-KR" altLang="en-US" dirty="0"/>
              <a:t>만큼 </a:t>
            </a:r>
            <a:r>
              <a:rPr lang="en-US" altLang="ko-KR" dirty="0"/>
              <a:t>Padding Left</a:t>
            </a:r>
            <a:r>
              <a:rPr lang="ko-KR" altLang="en-US" dirty="0"/>
              <a:t>해 주었습니다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dirty="0" err="1"/>
              <a:t>EditText</a:t>
            </a:r>
            <a:r>
              <a:rPr lang="ko-KR" altLang="en-US" dirty="0"/>
              <a:t>는 제 이름을 적게 될 공간으로 크기는 </a:t>
            </a:r>
            <a:r>
              <a:rPr lang="en-US" altLang="ko-KR" dirty="0"/>
              <a:t>260dp</a:t>
            </a:r>
            <a:r>
              <a:rPr lang="ko-KR" altLang="en-US" dirty="0"/>
              <a:t>로 조정해주었고</a:t>
            </a:r>
            <a:r>
              <a:rPr lang="en-US" altLang="ko-KR" dirty="0"/>
              <a:t>, </a:t>
            </a:r>
            <a:r>
              <a:rPr lang="en-US" altLang="ko-KR" dirty="0" err="1"/>
              <a:t>layout_gravity</a:t>
            </a:r>
            <a:r>
              <a:rPr lang="ko-KR" altLang="en-US" dirty="0"/>
              <a:t>를 사용하여 중앙 정렬 해 주었습니다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F3A1357-A098-4F64-930C-39DC13CF7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1" y="2615723"/>
            <a:ext cx="2845548" cy="1655064"/>
          </a:xfrm>
          <a:prstGeom prst="rect">
            <a:avLst/>
          </a:prstGeom>
        </p:spPr>
      </p:pic>
      <p:pic>
        <p:nvPicPr>
          <p:cNvPr id="9" name="그림 8" descr="실내이(가) 표시된 사진&#10;&#10;자동 생성된 설명">
            <a:extLst>
              <a:ext uri="{FF2B5EF4-FFF2-40B4-BE49-F238E27FC236}">
                <a16:creationId xmlns:a16="http://schemas.microsoft.com/office/drawing/2014/main" id="{D7B5CC15-3DF4-4F9A-95DC-4004825A9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4" y="4884130"/>
            <a:ext cx="3258630" cy="149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ACA24-7752-4E7E-A455-C3D49081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altLang="ko-KR" dirty="0"/>
              <a:t>Checkbox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8836FC1-446D-4814-8B60-D242B025E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20" y="1206900"/>
            <a:ext cx="3136910" cy="446236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A6432C-87EE-42E6-9A15-556A9FBF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두개의 </a:t>
            </a:r>
            <a:r>
              <a:rPr lang="en-US" altLang="ko-KR" dirty="0"/>
              <a:t>Checkbox</a:t>
            </a:r>
            <a:r>
              <a:rPr lang="ko-KR" altLang="en-US" dirty="0"/>
              <a:t>와 두개의 </a:t>
            </a:r>
            <a:r>
              <a:rPr lang="en-US" altLang="ko-KR" dirty="0"/>
              <a:t>Button</a:t>
            </a:r>
            <a:r>
              <a:rPr lang="ko-KR" altLang="en-US" dirty="0"/>
              <a:t>을 담기 위해 </a:t>
            </a:r>
            <a:r>
              <a:rPr lang="en-US" altLang="ko-KR" dirty="0"/>
              <a:t>Horizontal Layout</a:t>
            </a:r>
            <a:r>
              <a:rPr lang="ko-KR" altLang="en-US" dirty="0"/>
              <a:t>안에 두개의 </a:t>
            </a:r>
            <a:r>
              <a:rPr lang="en-US" altLang="ko-KR" dirty="0"/>
              <a:t>Vertical Layout</a:t>
            </a:r>
            <a:r>
              <a:rPr lang="ko-KR" altLang="en-US" dirty="0"/>
              <a:t>을 만들고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Vertical Layout</a:t>
            </a:r>
            <a:r>
              <a:rPr lang="ko-KR" altLang="en-US" dirty="0"/>
              <a:t>안에 </a:t>
            </a:r>
            <a:r>
              <a:rPr lang="en-US" altLang="ko-KR" dirty="0"/>
              <a:t>Checkbox</a:t>
            </a:r>
            <a:r>
              <a:rPr lang="ko-KR" altLang="en-US" dirty="0"/>
              <a:t>와 </a:t>
            </a:r>
            <a:r>
              <a:rPr lang="en-US" altLang="ko-KR" dirty="0"/>
              <a:t>Button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개씩 담아 주었습니다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왼쪽 코드는 그 중 </a:t>
            </a:r>
            <a:r>
              <a:rPr lang="en-US" altLang="ko-KR" dirty="0"/>
              <a:t>Checkbox</a:t>
            </a:r>
            <a:r>
              <a:rPr lang="ko-KR" altLang="en-US" dirty="0"/>
              <a:t>의 부분입니다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자연스러운 위치를 위해 </a:t>
            </a:r>
            <a:r>
              <a:rPr lang="en-US" altLang="ko-KR" dirty="0"/>
              <a:t>Left</a:t>
            </a:r>
            <a:r>
              <a:rPr lang="ko-KR" altLang="en-US" dirty="0"/>
              <a:t>기준으로 조정을 해 주었으며</a:t>
            </a:r>
            <a:r>
              <a:rPr lang="en-US" altLang="ko-KR" dirty="0"/>
              <a:t>, </a:t>
            </a:r>
            <a:r>
              <a:rPr lang="ko-KR" altLang="en-US" dirty="0"/>
              <a:t>이름을 각각 </a:t>
            </a:r>
            <a:r>
              <a:rPr lang="en-US" altLang="ko-KR" dirty="0"/>
              <a:t>Male, Female</a:t>
            </a:r>
            <a:r>
              <a:rPr lang="ko-KR" altLang="en-US" dirty="0"/>
              <a:t>로 표시해 주었습니다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3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E8FA6-83E3-423B-9024-493874B6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altLang="ko-KR" dirty="0"/>
              <a:t>Buttons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766E4BEE-54AD-4051-8533-B3A704C41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81" y="1206900"/>
            <a:ext cx="3893987" cy="446236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9C10B3-65CB-41F1-9AA8-0D80F962E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다음은 </a:t>
            </a:r>
            <a:r>
              <a:rPr lang="en-US" altLang="ko-KR" dirty="0"/>
              <a:t>Button</a:t>
            </a:r>
            <a:r>
              <a:rPr lang="ko-KR" altLang="en-US" dirty="0"/>
              <a:t>부분의 코드입니다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하나의 </a:t>
            </a:r>
            <a:r>
              <a:rPr lang="en-US" altLang="ko-KR" dirty="0"/>
              <a:t>Vertical Layout</a:t>
            </a:r>
            <a:r>
              <a:rPr lang="ko-KR" altLang="en-US" dirty="0"/>
              <a:t>안에 두개의 </a:t>
            </a:r>
            <a:r>
              <a:rPr lang="en-US" altLang="ko-KR" dirty="0"/>
              <a:t>Button</a:t>
            </a:r>
            <a:r>
              <a:rPr lang="ko-KR" altLang="en-US" dirty="0"/>
              <a:t>들을 담아주었고</a:t>
            </a:r>
            <a:r>
              <a:rPr lang="en-US" altLang="ko-KR" dirty="0"/>
              <a:t>, </a:t>
            </a:r>
            <a:r>
              <a:rPr lang="ko-KR" altLang="en-US" dirty="0"/>
              <a:t>이름을 각각 </a:t>
            </a:r>
            <a:r>
              <a:rPr lang="en-US" altLang="ko-KR" dirty="0"/>
              <a:t>Junior, Senior</a:t>
            </a:r>
            <a:r>
              <a:rPr lang="ko-KR" altLang="en-US" dirty="0"/>
              <a:t>로  표시해 주었습니다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3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456A3-DF35-4511-A514-186223AE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altLang="ko-KR" dirty="0"/>
              <a:t>Switch &amp; Image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9E3171C1-BE85-44AA-97BC-6E07A26D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56" y="1290788"/>
            <a:ext cx="4414438" cy="429458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889651-CE4C-473E-A9CB-B92347138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Switch</a:t>
            </a:r>
            <a:r>
              <a:rPr lang="ko-KR" altLang="en-US" dirty="0"/>
              <a:t>와 </a:t>
            </a:r>
            <a:r>
              <a:rPr lang="en-US" altLang="ko-KR" dirty="0"/>
              <a:t>Image</a:t>
            </a:r>
            <a:r>
              <a:rPr lang="ko-KR" altLang="en-US" dirty="0"/>
              <a:t>의 코드입니다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dirty="0"/>
              <a:t>Switch</a:t>
            </a:r>
            <a:r>
              <a:rPr lang="ko-KR" altLang="en-US" dirty="0"/>
              <a:t>의 자연스러운 위치를 위해 좌우에서 </a:t>
            </a:r>
            <a:r>
              <a:rPr lang="en-US" altLang="ko-KR" dirty="0"/>
              <a:t>Text</a:t>
            </a:r>
            <a:r>
              <a:rPr lang="ko-KR" altLang="en-US" dirty="0"/>
              <a:t>와 </a:t>
            </a:r>
            <a:r>
              <a:rPr lang="en-US" altLang="ko-KR" dirty="0"/>
              <a:t>Switch</a:t>
            </a:r>
            <a:r>
              <a:rPr lang="ko-KR" altLang="en-US" dirty="0"/>
              <a:t>부분 각각을 </a:t>
            </a:r>
            <a:r>
              <a:rPr lang="en-US" altLang="ko-KR" dirty="0"/>
              <a:t>Padding</a:t>
            </a:r>
            <a:r>
              <a:rPr lang="ko-KR" altLang="en-US" dirty="0"/>
              <a:t>되게 하였으며</a:t>
            </a:r>
            <a:r>
              <a:rPr lang="en-US" altLang="ko-KR" dirty="0"/>
              <a:t>,  </a:t>
            </a:r>
            <a:r>
              <a:rPr lang="ko-KR" altLang="en-US" dirty="0"/>
              <a:t>각각의 </a:t>
            </a:r>
            <a:r>
              <a:rPr lang="en-US" altLang="ko-KR" dirty="0"/>
              <a:t>Switch</a:t>
            </a:r>
            <a:r>
              <a:rPr lang="ko-KR" altLang="en-US" dirty="0"/>
              <a:t>의 이름을 </a:t>
            </a:r>
            <a:r>
              <a:rPr lang="en-US" altLang="ko-KR" dirty="0"/>
              <a:t>Switch1, Switch2</a:t>
            </a:r>
            <a:r>
              <a:rPr lang="ko-KR" altLang="en-US" dirty="0"/>
              <a:t>로 표시 해 주었습니다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dirty="0"/>
              <a:t>Image View</a:t>
            </a:r>
            <a:r>
              <a:rPr lang="ko-KR" altLang="en-US" dirty="0"/>
              <a:t>의 크기를 </a:t>
            </a:r>
            <a:r>
              <a:rPr lang="en-US" altLang="ko-KR" dirty="0"/>
              <a:t>200dp x 200dp</a:t>
            </a:r>
            <a:r>
              <a:rPr lang="ko-KR" altLang="en-US" dirty="0"/>
              <a:t>로 설정해 주었으며</a:t>
            </a:r>
            <a:r>
              <a:rPr lang="en-US" altLang="ko-KR" dirty="0"/>
              <a:t>, </a:t>
            </a:r>
            <a:r>
              <a:rPr lang="ko-KR" altLang="en-US" dirty="0"/>
              <a:t>중앙 정렬 및 </a:t>
            </a:r>
            <a:r>
              <a:rPr lang="en-US" altLang="ko-KR" dirty="0"/>
              <a:t>Top</a:t>
            </a:r>
            <a:r>
              <a:rPr lang="ko-KR" altLang="en-US" dirty="0"/>
              <a:t>을 기준으로 위치조정을 해 주었습니다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3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A5368E-B917-4619-9A51-9075E3E8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804073"/>
            <a:ext cx="4602152" cy="1345449"/>
          </a:xfrm>
        </p:spPr>
        <p:txBody>
          <a:bodyPr>
            <a:norm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81AF348-20EE-41C5-8F47-A03D0F6F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75" y="1262920"/>
            <a:ext cx="2272469" cy="3918052"/>
          </a:xfrm>
          <a:prstGeom prst="rect">
            <a:avLst/>
          </a:prstGeom>
        </p:spPr>
      </p:pic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E097FC6-F7F5-4A31-8D73-4252ED0BB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1" y="1262919"/>
            <a:ext cx="2272469" cy="391805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31D094-1D74-466E-83C9-EB202641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303563"/>
            <a:ext cx="4602152" cy="3715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왼쪽은 만들어진 </a:t>
            </a:r>
            <a:r>
              <a:rPr lang="en-US" altLang="ko-KR" dirty="0"/>
              <a:t>Layout</a:t>
            </a:r>
            <a:r>
              <a:rPr lang="ko-KR" altLang="en-US" dirty="0"/>
              <a:t>의 결과 창 입니다</a:t>
            </a:r>
            <a:r>
              <a:rPr lang="en-US" altLang="ko-K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31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383A21"/>
      </a:dk2>
      <a:lt2>
        <a:srgbClr val="E2E7E8"/>
      </a:lt2>
      <a:accent1>
        <a:srgbClr val="E75329"/>
      </a:accent1>
      <a:accent2>
        <a:srgbClr val="D59017"/>
      </a:accent2>
      <a:accent3>
        <a:srgbClr val="A2A91E"/>
      </a:accent3>
      <a:accent4>
        <a:srgbClr val="68B414"/>
      </a:accent4>
      <a:accent5>
        <a:srgbClr val="32BC21"/>
      </a:accent5>
      <a:accent6>
        <a:srgbClr val="14BA47"/>
      </a:accent6>
      <a:hlink>
        <a:srgbClr val="378DA6"/>
      </a:hlink>
      <a:folHlink>
        <a:srgbClr val="828282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300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Avenir Next LT Pro</vt:lpstr>
      <vt:lpstr>Avenir Next LT Pro Light</vt:lpstr>
      <vt:lpstr>Garamond</vt:lpstr>
      <vt:lpstr>SavonVTI</vt:lpstr>
      <vt:lpstr>Embedded System Practice</vt:lpstr>
      <vt:lpstr>Used Views</vt:lpstr>
      <vt:lpstr>Create Project</vt:lpstr>
      <vt:lpstr>Layout</vt:lpstr>
      <vt:lpstr>Checkbox</vt:lpstr>
      <vt:lpstr>Buttons</vt:lpstr>
      <vt:lpstr>Switch &amp; Image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Practice</dc:title>
  <dc:creator>Han Syngha</dc:creator>
  <cp:lastModifiedBy>Han Syngha</cp:lastModifiedBy>
  <cp:revision>1</cp:revision>
  <dcterms:created xsi:type="dcterms:W3CDTF">2020-05-08T10:22:20Z</dcterms:created>
  <dcterms:modified xsi:type="dcterms:W3CDTF">2020-05-08T10:23:25Z</dcterms:modified>
</cp:coreProperties>
</file>