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1" r:id="rId3"/>
    <p:sldId id="256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5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C54B4-0BDB-4EF6-978F-16518E28A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1CD8EF-5D9C-4A0F-93D2-DB27882E2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77E07-69C2-48E0-896D-EDE8B4D8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24C-0C25-4F78-88DD-E1754AFE6F1B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8B3A1-5A5C-47B5-AF1B-2A0DC79D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941E8-E48C-41C4-B192-874F4C88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6B-E018-4D9C-B962-09B54F40D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8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FF6D2-CA02-446F-B567-0AD814A4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55F79-5415-41AA-847E-77A5624EA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12F18-A331-4408-A249-C28FEB2C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24C-0C25-4F78-88DD-E1754AFE6F1B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7ED2E-3F84-4B10-A172-85E0128E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A8D5B-572C-47C6-97E2-6E95C051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6B-E018-4D9C-B962-09B54F40D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8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19EEB2-A24A-434B-9C90-9877BF903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8FDF0F-DE76-475F-9061-0F5613F76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62467-E62D-4200-81EF-443DF024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24C-0C25-4F78-88DD-E1754AFE6F1B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7E2F1-4AC7-416C-A592-606BD07E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684C5-CF4B-4D5C-9485-0E582569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6B-E018-4D9C-B962-09B54F40D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58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1515C-21B3-4946-A789-59528C3F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FC5E0-F5B1-4994-A120-E29B8CEF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04328-E83D-46D6-A24A-11D574FB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24C-0C25-4F78-88DD-E1754AFE6F1B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532E2-5023-4647-8CF5-536158B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1F749-EE08-4C02-A1B9-7E8C18F9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6B-E018-4D9C-B962-09B54F40D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1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84962-FE84-4A56-89C7-D39BA130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75327-B601-4745-8FCD-1161D903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92119-5A2A-4698-92B4-770D2650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24C-0C25-4F78-88DD-E1754AFE6F1B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2AC48-CE2B-4A26-AADC-436E61C4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4CFBB-0E5F-4AAC-B077-5B615E20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6B-E018-4D9C-B962-09B54F40D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5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5E39D-F0DE-42D6-A188-562CEF30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4D7C3-9265-42E9-BB09-4B5ABB5C2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90B2A-7C83-4736-8C37-7E97290AD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D7FC8-E5D7-4E76-AD58-80D15074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24C-0C25-4F78-88DD-E1754AFE6F1B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D1F10E-182F-40B1-A318-16DF0D81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825AD-3376-45CC-8966-0477546C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6B-E018-4D9C-B962-09B54F40D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8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7635B-521E-4A12-9A76-14E97A7F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E6200-48F7-46F6-9CFF-2755F192D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B5BBAE-D1D7-4952-8B1F-8A68B2F12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F04197-A473-406E-947D-8F32DB4D7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E75F9-2D34-4ABF-B1ED-688647A0C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74B1DE-109F-4E60-B304-7469DE49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24C-0C25-4F78-88DD-E1754AFE6F1B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C69B33-4B15-4E62-A331-722364C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9C5E12-0535-47CC-9150-050F932E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6B-E018-4D9C-B962-09B54F40D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03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858B8-239D-448D-9FDF-7F50CBDF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65263-A720-4CBE-A48D-2A90037C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24C-0C25-4F78-88DD-E1754AFE6F1B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18F455-61B2-4AF3-91D5-9EDE6C2E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C98EB4-0AC4-4186-8CE8-FAC8E23A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6B-E018-4D9C-B962-09B54F40D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2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222B6B-FCE2-4DDE-A841-E36F0BE7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24C-0C25-4F78-88DD-E1754AFE6F1B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A32168-77D1-452D-B359-1E4AB4E4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F64D15-886E-40C0-B4F0-95DB771E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6B-E018-4D9C-B962-09B54F40D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79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EF1BB-7E42-4A8C-9871-A829CF52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0A3BD-B1E4-447C-9A5A-9447A75AA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966581-C76E-4C16-A019-69516DE67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1D808A-4AB6-4A72-B5BC-0073032E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24C-0C25-4F78-88DD-E1754AFE6F1B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58815-0CE0-465C-AF66-926440F9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8543A6-637D-444C-96AD-135D699F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6B-E018-4D9C-B962-09B54F40D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64228-6E39-4693-B104-AF2DC076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439185-5E37-4AD9-82ED-6DA1CFA93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C45794-08D6-4666-85E5-E7A37B125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8A93C5-F35C-40F3-B96F-29E4B03D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24C-0C25-4F78-88DD-E1754AFE6F1B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444889-5515-42F4-B24B-6503739F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99414-AC5C-478D-B9BF-A63018E3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386B-E018-4D9C-B962-09B54F40D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2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60ED97-A9A9-4EB0-97A1-CD4D4C86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C1028-8A04-4B05-B142-13FAB2B73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73ECA-6F84-4E4C-A510-9729A6E55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6D24C-0C25-4F78-88DD-E1754AFE6F1B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9312F-52DA-47F8-A185-C49BF8CFE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9F009-E9F6-40A1-8767-CB70D0BF0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6386B-E018-4D9C-B962-09B54F40D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9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E5340-484E-4F6B-A835-0FB2770E9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2016311821 </a:t>
            </a:r>
            <a:r>
              <a:rPr lang="ko-KR" altLang="en-US" dirty="0" err="1"/>
              <a:t>한승하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7040A1-9C28-4018-867F-715F6C9F5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63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03DDE-971F-4DD1-B74E-E4C886ED481D}"/>
              </a:ext>
            </a:extLst>
          </p:cNvPr>
          <p:cNvSpPr txBox="1"/>
          <p:nvPr/>
        </p:nvSpPr>
        <p:spPr>
          <a:xfrm>
            <a:off x="5214257" y="0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Search books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5E4913-6000-449C-B7DB-3251B172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017829" cy="64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5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03DDE-971F-4DD1-B74E-E4C886ED481D}"/>
              </a:ext>
            </a:extLst>
          </p:cNvPr>
          <p:cNvSpPr txBox="1"/>
          <p:nvPr/>
        </p:nvSpPr>
        <p:spPr>
          <a:xfrm>
            <a:off x="5159828" y="0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Reserve books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71E728-10C6-41CE-9863-BC27B93A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017829" cy="643173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34BB9D9-E6FF-4969-8C37-0B83DAE123E6}"/>
              </a:ext>
            </a:extLst>
          </p:cNvPr>
          <p:cNvSpPr/>
          <p:nvPr/>
        </p:nvSpPr>
        <p:spPr>
          <a:xfrm rot="10800000">
            <a:off x="6479986" y="5545579"/>
            <a:ext cx="756025" cy="35198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5DE1E8A-A838-4DB2-9D79-1146AFBC44A2}"/>
              </a:ext>
            </a:extLst>
          </p:cNvPr>
          <p:cNvSpPr/>
          <p:nvPr/>
        </p:nvSpPr>
        <p:spPr>
          <a:xfrm rot="10800000">
            <a:off x="6479986" y="1792185"/>
            <a:ext cx="756025" cy="3519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2A136-A734-459F-B334-5EA7F0BB4FB8}"/>
              </a:ext>
            </a:extLst>
          </p:cNvPr>
          <p:cNvSpPr txBox="1"/>
          <p:nvPr/>
        </p:nvSpPr>
        <p:spPr>
          <a:xfrm>
            <a:off x="7419703" y="1792185"/>
            <a:ext cx="116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66BAB-FB97-46E7-BADC-35E5CA0D2702}"/>
              </a:ext>
            </a:extLst>
          </p:cNvPr>
          <p:cNvSpPr txBox="1"/>
          <p:nvPr/>
        </p:nvSpPr>
        <p:spPr>
          <a:xfrm>
            <a:off x="7498080" y="5528235"/>
            <a:ext cx="116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98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03DDE-971F-4DD1-B74E-E4C886ED481D}"/>
              </a:ext>
            </a:extLst>
          </p:cNvPr>
          <p:cNvSpPr txBox="1"/>
          <p:nvPr/>
        </p:nvSpPr>
        <p:spPr>
          <a:xfrm>
            <a:off x="5246913" y="37028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Reserve books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2B1953-0F8C-483A-93D6-03DE8A487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47" y="3997493"/>
            <a:ext cx="3238500" cy="1876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A1A0CD-1912-4FC0-9398-28899B749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84" y="1331921"/>
            <a:ext cx="3019425" cy="1857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1F8705-75A2-405E-AB23-625AE4930446}"/>
              </a:ext>
            </a:extLst>
          </p:cNvPr>
          <p:cNvSpPr txBox="1"/>
          <p:nvPr/>
        </p:nvSpPr>
        <p:spPr>
          <a:xfrm>
            <a:off x="5900054" y="790574"/>
            <a:ext cx="39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087F6-7DD3-4C22-B67E-18AF3895F198}"/>
              </a:ext>
            </a:extLst>
          </p:cNvPr>
          <p:cNvSpPr txBox="1"/>
          <p:nvPr/>
        </p:nvSpPr>
        <p:spPr>
          <a:xfrm>
            <a:off x="5900054" y="3628161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79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03DDE-971F-4DD1-B74E-E4C886ED481D}"/>
              </a:ext>
            </a:extLst>
          </p:cNvPr>
          <p:cNvSpPr txBox="1"/>
          <p:nvPr/>
        </p:nvSpPr>
        <p:spPr>
          <a:xfrm>
            <a:off x="4343401" y="47421"/>
            <a:ext cx="350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Reserve the study rooms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D8E8C0-5B3A-4DAB-9166-BEC8B38D5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99" y="1536478"/>
            <a:ext cx="3162300" cy="220027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BE030B6-CB46-4EBB-8AF5-756FAD06F164}"/>
              </a:ext>
            </a:extLst>
          </p:cNvPr>
          <p:cNvSpPr/>
          <p:nvPr/>
        </p:nvSpPr>
        <p:spPr>
          <a:xfrm rot="10800000">
            <a:off x="6968789" y="2636615"/>
            <a:ext cx="317611" cy="1545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0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03DDE-971F-4DD1-B74E-E4C886ED481D}"/>
              </a:ext>
            </a:extLst>
          </p:cNvPr>
          <p:cNvSpPr txBox="1"/>
          <p:nvPr/>
        </p:nvSpPr>
        <p:spPr>
          <a:xfrm>
            <a:off x="4343401" y="47421"/>
            <a:ext cx="350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Reserve the study rooms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0E524B-94EE-4690-8524-6266FE32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8" y="1252401"/>
            <a:ext cx="3562350" cy="323850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A7C7D53-F0CF-4575-8ECC-C93BE8EA1616}"/>
              </a:ext>
            </a:extLst>
          </p:cNvPr>
          <p:cNvSpPr/>
          <p:nvPr/>
        </p:nvSpPr>
        <p:spPr>
          <a:xfrm>
            <a:off x="4005673" y="2519420"/>
            <a:ext cx="670830" cy="511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B007CC-BBD1-4FAA-AC8E-F5824D55B2F8}"/>
              </a:ext>
            </a:extLst>
          </p:cNvPr>
          <p:cNvSpPr/>
          <p:nvPr/>
        </p:nvSpPr>
        <p:spPr>
          <a:xfrm rot="10800000">
            <a:off x="2710298" y="2157644"/>
            <a:ext cx="317611" cy="1545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E79BBE-1874-4BA6-B048-33CBDED8A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941" y="775063"/>
            <a:ext cx="4577316" cy="512064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E02447C-B075-46FC-85FD-08E98740EC8F}"/>
              </a:ext>
            </a:extLst>
          </p:cNvPr>
          <p:cNvSpPr/>
          <p:nvPr/>
        </p:nvSpPr>
        <p:spPr>
          <a:xfrm rot="10800000">
            <a:off x="8042368" y="2953291"/>
            <a:ext cx="317611" cy="1545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55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03DDE-971F-4DD1-B74E-E4C886ED481D}"/>
              </a:ext>
            </a:extLst>
          </p:cNvPr>
          <p:cNvSpPr txBox="1"/>
          <p:nvPr/>
        </p:nvSpPr>
        <p:spPr>
          <a:xfrm>
            <a:off x="4343401" y="47421"/>
            <a:ext cx="350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Reserve the study rooms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0E2C79-1F16-449C-9C5A-A51F5536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2003243"/>
            <a:ext cx="29908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24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8131-3D83-40BD-A3F9-C0E4BAF59464}"/>
              </a:ext>
            </a:extLst>
          </p:cNvPr>
          <p:cNvSpPr txBox="1"/>
          <p:nvPr/>
        </p:nvSpPr>
        <p:spPr>
          <a:xfrm>
            <a:off x="5068389" y="165463"/>
            <a:ext cx="20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My page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8BC029-C0EF-4EDF-930D-D5909FA6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611" y="1615787"/>
            <a:ext cx="2400300" cy="265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BDC5BF-C59D-4B09-B75A-D5F1A9E2F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089" y="1928362"/>
            <a:ext cx="3162300" cy="22002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69FD6FA-D320-4365-80D8-12E40B402D16}"/>
              </a:ext>
            </a:extLst>
          </p:cNvPr>
          <p:cNvSpPr/>
          <p:nvPr/>
        </p:nvSpPr>
        <p:spPr>
          <a:xfrm rot="10800000">
            <a:off x="4063160" y="3351708"/>
            <a:ext cx="317611" cy="1545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FC21EAE-9C25-4F7A-B160-33D06C3B6181}"/>
              </a:ext>
            </a:extLst>
          </p:cNvPr>
          <p:cNvSpPr/>
          <p:nvPr/>
        </p:nvSpPr>
        <p:spPr>
          <a:xfrm>
            <a:off x="5421086" y="2584580"/>
            <a:ext cx="1240971" cy="578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6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8131-3D83-40BD-A3F9-C0E4BAF59464}"/>
              </a:ext>
            </a:extLst>
          </p:cNvPr>
          <p:cNvSpPr txBox="1"/>
          <p:nvPr/>
        </p:nvSpPr>
        <p:spPr>
          <a:xfrm>
            <a:off x="5092337" y="3876613"/>
            <a:ext cx="20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 rent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8BC029-C0EF-4EDF-930D-D5909FA6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48" y="919101"/>
            <a:ext cx="2400300" cy="26574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69FD6FA-D320-4365-80D8-12E40B402D16}"/>
              </a:ext>
            </a:extLst>
          </p:cNvPr>
          <p:cNvSpPr/>
          <p:nvPr/>
        </p:nvSpPr>
        <p:spPr>
          <a:xfrm rot="10800000">
            <a:off x="4141537" y="2055223"/>
            <a:ext cx="317611" cy="1545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FC21EAE-9C25-4F7A-B160-33D06C3B6181}"/>
              </a:ext>
            </a:extLst>
          </p:cNvPr>
          <p:cNvSpPr/>
          <p:nvPr/>
        </p:nvSpPr>
        <p:spPr>
          <a:xfrm>
            <a:off x="5499463" y="1765974"/>
            <a:ext cx="1240971" cy="578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703A2D-2961-4AD0-BE87-4F0C04328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988" y="619063"/>
            <a:ext cx="2609850" cy="3257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2E0160-9D82-4F2C-8DB5-C2FA8616B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962" y="4572679"/>
            <a:ext cx="36480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6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8131-3D83-40BD-A3F9-C0E4BAF59464}"/>
              </a:ext>
            </a:extLst>
          </p:cNvPr>
          <p:cNvSpPr txBox="1"/>
          <p:nvPr/>
        </p:nvSpPr>
        <p:spPr>
          <a:xfrm>
            <a:off x="5068389" y="165463"/>
            <a:ext cx="20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My page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7ADED7-1027-4027-9AA6-CB749A36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685800"/>
            <a:ext cx="29813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8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8131-3D83-40BD-A3F9-C0E4BAF59464}"/>
              </a:ext>
            </a:extLst>
          </p:cNvPr>
          <p:cNvSpPr txBox="1"/>
          <p:nvPr/>
        </p:nvSpPr>
        <p:spPr>
          <a:xfrm>
            <a:off x="5068389" y="165463"/>
            <a:ext cx="20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My page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B53487-849A-420D-A05E-BC22BA1F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39" y="534795"/>
            <a:ext cx="1981200" cy="3771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05EBD1-279A-42AD-8332-672C5EED2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438" y="799121"/>
            <a:ext cx="2400300" cy="265747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A0A8DC9-F3D6-4D0F-A2E0-EEF6BADB2D57}"/>
              </a:ext>
            </a:extLst>
          </p:cNvPr>
          <p:cNvSpPr/>
          <p:nvPr/>
        </p:nvSpPr>
        <p:spPr>
          <a:xfrm rot="10800000">
            <a:off x="4175127" y="2266161"/>
            <a:ext cx="317611" cy="1545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2A5FA75-8B7B-4663-ACD9-6B51F900F143}"/>
              </a:ext>
            </a:extLst>
          </p:cNvPr>
          <p:cNvSpPr/>
          <p:nvPr/>
        </p:nvSpPr>
        <p:spPr>
          <a:xfrm>
            <a:off x="5533053" y="1645994"/>
            <a:ext cx="1240971" cy="578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2EF2D-F03E-40EA-A24C-0FB57B6D1326}"/>
              </a:ext>
            </a:extLst>
          </p:cNvPr>
          <p:cNvSpPr txBox="1"/>
          <p:nvPr/>
        </p:nvSpPr>
        <p:spPr>
          <a:xfrm>
            <a:off x="5068389" y="4122029"/>
            <a:ext cx="20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 waiting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0D1BFE-221B-4198-986C-C5089C692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175" y="4812982"/>
            <a:ext cx="25336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2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16104-B745-4BEC-B067-96F632CE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Topic 2. Library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5E83E-C77A-4B96-BD05-2FDDE3B61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70" y="1439018"/>
            <a:ext cx="10959059" cy="480218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Functionality (1 point per each, maximum 5 points)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1) Sign up, Sign in, Sign out</a:t>
            </a:r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2) [MUST]</a:t>
            </a:r>
            <a:r>
              <a:rPr lang="en-US" altLang="ko-KR" dirty="0"/>
              <a:t> Search books by keyword and then show the book information</a:t>
            </a:r>
          </a:p>
          <a:p>
            <a:pPr lvl="2"/>
            <a:r>
              <a:rPr lang="en-US" altLang="ko-KR" dirty="0"/>
              <a:t>Book title, writers, book ID, book status(Available/Not Available), book location</a:t>
            </a:r>
          </a:p>
          <a:p>
            <a:pPr marL="457200" lvl="1" indent="0">
              <a:buNone/>
            </a:pPr>
            <a:r>
              <a:rPr lang="en-US" altLang="ko-KR" dirty="0"/>
              <a:t>3) Reserve the books</a:t>
            </a:r>
          </a:p>
          <a:p>
            <a:pPr lvl="2"/>
            <a:r>
              <a:rPr lang="en-US" altLang="ko-KR" dirty="0"/>
              <a:t>If the status is available, then the customer can reserve the book</a:t>
            </a:r>
          </a:p>
          <a:p>
            <a:pPr lvl="2"/>
            <a:r>
              <a:rPr lang="en-US" altLang="ko-KR" dirty="0"/>
              <a:t>Otherwise, the customer will be on the waiting lists.</a:t>
            </a:r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7030A0"/>
                </a:solidFill>
              </a:rPr>
              <a:t>4) [PLUS] </a:t>
            </a:r>
            <a:r>
              <a:rPr lang="en-US" altLang="ko-KR" dirty="0">
                <a:sym typeface="Wingdings" panose="05000000000000000000" pitchFamily="2" charset="2"/>
              </a:rPr>
              <a:t>Reserve the study rooms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Show the available time, space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Only if the study room is available, then the customer can reserve the space</a:t>
            </a:r>
          </a:p>
          <a:p>
            <a:pPr marL="457200" lvl="1" indent="0">
              <a:buNone/>
            </a:pPr>
            <a:r>
              <a:rPr lang="en-US" altLang="ko-KR" dirty="0"/>
              <a:t>5) My page</a:t>
            </a:r>
          </a:p>
          <a:p>
            <a:pPr lvl="2"/>
            <a:r>
              <a:rPr lang="en-US" altLang="ko-KR" dirty="0"/>
              <a:t>Show the personal information (student ID, ..)</a:t>
            </a:r>
          </a:p>
          <a:p>
            <a:pPr lvl="2"/>
            <a:r>
              <a:rPr lang="en-US" altLang="ko-KR" dirty="0"/>
              <a:t>Show the borrowed book, books on hold, overdue book, overdue fines</a:t>
            </a:r>
          </a:p>
          <a:p>
            <a:pPr marL="914400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052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8131-3D83-40BD-A3F9-C0E4BAF59464}"/>
              </a:ext>
            </a:extLst>
          </p:cNvPr>
          <p:cNvSpPr txBox="1"/>
          <p:nvPr/>
        </p:nvSpPr>
        <p:spPr>
          <a:xfrm>
            <a:off x="5068389" y="165463"/>
            <a:ext cx="20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My page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05EBD1-279A-42AD-8332-672C5EED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391" y="683970"/>
            <a:ext cx="2400300" cy="265747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A0A8DC9-F3D6-4D0F-A2E0-EEF6BADB2D57}"/>
              </a:ext>
            </a:extLst>
          </p:cNvPr>
          <p:cNvSpPr/>
          <p:nvPr/>
        </p:nvSpPr>
        <p:spPr>
          <a:xfrm rot="10800000">
            <a:off x="4185080" y="2595148"/>
            <a:ext cx="317611" cy="1545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2A5FA75-8B7B-4663-ACD9-6B51F900F143}"/>
              </a:ext>
            </a:extLst>
          </p:cNvPr>
          <p:cNvSpPr/>
          <p:nvPr/>
        </p:nvSpPr>
        <p:spPr>
          <a:xfrm>
            <a:off x="5543006" y="1530843"/>
            <a:ext cx="1240971" cy="578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E3BD5E-4CEA-4ED1-84C1-8E1BA4FF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92" y="1147348"/>
            <a:ext cx="2990850" cy="144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DD4878-E0D8-4519-8860-038D01D6C4C9}"/>
              </a:ext>
            </a:extLst>
          </p:cNvPr>
          <p:cNvSpPr txBox="1"/>
          <p:nvPr/>
        </p:nvSpPr>
        <p:spPr>
          <a:xfrm>
            <a:off x="5135880" y="3429000"/>
            <a:ext cx="20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 Reservation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D810F2-A221-4D43-BE10-9F568E0DA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491" y="4489196"/>
            <a:ext cx="3048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98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A62618-6A02-46BB-B792-BB0C8DD904F5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87370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1E5082-F00F-4B6C-AAEB-87B1DC6790F7}"/>
              </a:ext>
            </a:extLst>
          </p:cNvPr>
          <p:cNvSpPr txBox="1"/>
          <p:nvPr/>
        </p:nvSpPr>
        <p:spPr>
          <a:xfrm>
            <a:off x="1451296" y="880844"/>
            <a:ext cx="105701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1A3D8-CFD5-40F6-BC5D-B51EB7F23DC2}"/>
              </a:ext>
            </a:extLst>
          </p:cNvPr>
          <p:cNvSpPr txBox="1"/>
          <p:nvPr/>
        </p:nvSpPr>
        <p:spPr>
          <a:xfrm>
            <a:off x="1593907" y="5123576"/>
            <a:ext cx="77178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Study room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90E10-7845-4F6C-B17D-82B914C08636}"/>
              </a:ext>
            </a:extLst>
          </p:cNvPr>
          <p:cNvSpPr txBox="1"/>
          <p:nvPr/>
        </p:nvSpPr>
        <p:spPr>
          <a:xfrm>
            <a:off x="8619686" y="880844"/>
            <a:ext cx="71306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Book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216A6-45D7-4246-BEE9-4B99B1899260}"/>
              </a:ext>
            </a:extLst>
          </p:cNvPr>
          <p:cNvSpPr txBox="1"/>
          <p:nvPr/>
        </p:nvSpPr>
        <p:spPr>
          <a:xfrm>
            <a:off x="8388988" y="5077409"/>
            <a:ext cx="11744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Publisher</a:t>
            </a:r>
            <a:endParaRPr lang="ko-KR" altLang="en-US" dirty="0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4E00E52B-A808-4791-8676-32E8B2FDB0BB}"/>
              </a:ext>
            </a:extLst>
          </p:cNvPr>
          <p:cNvSpPr/>
          <p:nvPr/>
        </p:nvSpPr>
        <p:spPr>
          <a:xfrm>
            <a:off x="947954" y="2767426"/>
            <a:ext cx="2063692" cy="838899"/>
          </a:xfrm>
          <a:prstGeom prst="diamon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reserve</a:t>
            </a:r>
            <a:endParaRPr lang="ko-KR" altLang="en-US" sz="2000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3A2B0F8C-7EE7-49BA-BB76-2AAAE9950D5F}"/>
              </a:ext>
            </a:extLst>
          </p:cNvPr>
          <p:cNvSpPr/>
          <p:nvPr/>
        </p:nvSpPr>
        <p:spPr>
          <a:xfrm>
            <a:off x="4878197" y="646060"/>
            <a:ext cx="1371599" cy="838899"/>
          </a:xfrm>
          <a:prstGeom prst="diamon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rent</a:t>
            </a:r>
            <a:endParaRPr lang="ko-KR" altLang="en-US" sz="2000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5DDD1D16-CCD2-40FA-97D9-16C41E8A918C}"/>
              </a:ext>
            </a:extLst>
          </p:cNvPr>
          <p:cNvSpPr/>
          <p:nvPr/>
        </p:nvSpPr>
        <p:spPr>
          <a:xfrm>
            <a:off x="7943322" y="2767426"/>
            <a:ext cx="2065789" cy="838899"/>
          </a:xfrm>
          <a:prstGeom prst="diamon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Witten by</a:t>
            </a:r>
            <a:endParaRPr lang="ko-KR" altLang="en-US" sz="2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7E8192F-6EAD-4C46-AEF5-0E5C290EA11B}"/>
              </a:ext>
            </a:extLst>
          </p:cNvPr>
          <p:cNvSpPr/>
          <p:nvPr/>
        </p:nvSpPr>
        <p:spPr>
          <a:xfrm>
            <a:off x="578840" y="226503"/>
            <a:ext cx="587230" cy="419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id</a:t>
            </a:r>
            <a:endParaRPr lang="ko-KR" altLang="en-US" sz="1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86E84F-77DF-4F43-A075-C058467F39D0}"/>
              </a:ext>
            </a:extLst>
          </p:cNvPr>
          <p:cNvSpPr/>
          <p:nvPr/>
        </p:nvSpPr>
        <p:spPr>
          <a:xfrm>
            <a:off x="1451295" y="243280"/>
            <a:ext cx="687897" cy="419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password</a:t>
            </a:r>
            <a:endParaRPr lang="ko-KR" altLang="en-US" sz="1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BDE0EAF-D40D-4E77-889D-E7DB5B0D8674}"/>
              </a:ext>
            </a:extLst>
          </p:cNvPr>
          <p:cNvSpPr/>
          <p:nvPr/>
        </p:nvSpPr>
        <p:spPr>
          <a:xfrm>
            <a:off x="2424417" y="243280"/>
            <a:ext cx="7634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name</a:t>
            </a:r>
            <a:endParaRPr lang="ko-KR" altLang="en-US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EF9D97F-CB79-4416-96D7-5ECB30A7045B}"/>
              </a:ext>
            </a:extLst>
          </p:cNvPr>
          <p:cNvSpPr/>
          <p:nvPr/>
        </p:nvSpPr>
        <p:spPr>
          <a:xfrm>
            <a:off x="352334" y="880843"/>
            <a:ext cx="595620" cy="503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u="sng" dirty="0"/>
              <a:t>lid</a:t>
            </a:r>
            <a:endParaRPr lang="ko-KR" altLang="en-US" sz="1200" u="sng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C7995E-623C-4156-A4BE-CCC676FA7522}"/>
              </a:ext>
            </a:extLst>
          </p:cNvPr>
          <p:cNvCxnSpPr>
            <a:cxnSpLocks/>
            <a:stCxn id="15" idx="6"/>
            <a:endCxn id="5" idx="1"/>
          </p:cNvCxnSpPr>
          <p:nvPr/>
        </p:nvCxnSpPr>
        <p:spPr>
          <a:xfrm flipV="1">
            <a:off x="947954" y="1065510"/>
            <a:ext cx="503342" cy="67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B838B0B-A2E7-4D7A-975E-B6278699A62D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1795243" y="662837"/>
            <a:ext cx="1" cy="218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8E3CDEE-C90B-4D1B-ABEB-1D8A507D3E4C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1080072" y="584617"/>
            <a:ext cx="369114" cy="307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D9F0C0-C288-41EC-B052-C1E39216D8B2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2476852" y="612612"/>
            <a:ext cx="329265" cy="31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EBBA260C-375D-41C8-B466-EA97C111F8C3}"/>
              </a:ext>
            </a:extLst>
          </p:cNvPr>
          <p:cNvSpPr/>
          <p:nvPr/>
        </p:nvSpPr>
        <p:spPr>
          <a:xfrm>
            <a:off x="8120542" y="125835"/>
            <a:ext cx="713063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u="sng" dirty="0"/>
              <a:t>bid</a:t>
            </a:r>
            <a:endParaRPr lang="ko-KR" altLang="en-US" sz="1400" u="sng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38627C8-7860-475B-BE11-7A3094BAFED0}"/>
              </a:ext>
            </a:extLst>
          </p:cNvPr>
          <p:cNvSpPr/>
          <p:nvPr/>
        </p:nvSpPr>
        <p:spPr>
          <a:xfrm>
            <a:off x="9169167" y="134008"/>
            <a:ext cx="713063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title</a:t>
            </a:r>
            <a:endParaRPr lang="ko-KR" altLang="en-US" sz="14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8D2254A-EF23-438A-AFF6-CDCEE93EFBD6}"/>
              </a:ext>
            </a:extLst>
          </p:cNvPr>
          <p:cNvSpPr/>
          <p:nvPr/>
        </p:nvSpPr>
        <p:spPr>
          <a:xfrm>
            <a:off x="10217792" y="134008"/>
            <a:ext cx="103324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author</a:t>
            </a:r>
            <a:endParaRPr lang="ko-KR" altLang="en-US" sz="14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96DC88A-04E6-40DB-BD2C-57CF619DD798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77074" y="495167"/>
            <a:ext cx="356531" cy="385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89F91C3-8AD9-4A62-A1FA-514131863B3B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9332751" y="503340"/>
            <a:ext cx="192948" cy="394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1C55241-4A8E-49E1-96F6-2130978556BC}"/>
              </a:ext>
            </a:extLst>
          </p:cNvPr>
          <p:cNvCxnSpPr>
            <a:cxnSpLocks/>
            <a:stCxn id="89" idx="2"/>
            <a:endCxn id="7" idx="3"/>
          </p:cNvCxnSpPr>
          <p:nvPr/>
        </p:nvCxnSpPr>
        <p:spPr>
          <a:xfrm flipH="1">
            <a:off x="9332750" y="906284"/>
            <a:ext cx="1336645" cy="159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D32BB1AC-F78C-4ACE-95C9-68F95BBB68D4}"/>
              </a:ext>
            </a:extLst>
          </p:cNvPr>
          <p:cNvSpPr/>
          <p:nvPr/>
        </p:nvSpPr>
        <p:spPr>
          <a:xfrm>
            <a:off x="7664212" y="5878584"/>
            <a:ext cx="812862" cy="513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pid</a:t>
            </a:r>
            <a:endParaRPr lang="ko-KR" altLang="en-US" u="sng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49C29E2-85A7-48F3-BBF2-F401A6936FEA}"/>
              </a:ext>
            </a:extLst>
          </p:cNvPr>
          <p:cNvSpPr/>
          <p:nvPr/>
        </p:nvSpPr>
        <p:spPr>
          <a:xfrm>
            <a:off x="9702736" y="5878583"/>
            <a:ext cx="1401664" cy="513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p_name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87E503D-DF03-4B4B-9712-C396743A5E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8070643" y="5465537"/>
            <a:ext cx="905574" cy="413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9519A47-76A6-4CAE-B752-E8A3A184F8BC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8976218" y="5446741"/>
            <a:ext cx="1427350" cy="4318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8A2B751B-2306-4685-A6BB-93E0B7B3E42C}"/>
              </a:ext>
            </a:extLst>
          </p:cNvPr>
          <p:cNvSpPr/>
          <p:nvPr/>
        </p:nvSpPr>
        <p:spPr>
          <a:xfrm>
            <a:off x="619557" y="6178164"/>
            <a:ext cx="812862" cy="513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Rid</a:t>
            </a:r>
            <a:endParaRPr lang="ko-KR" altLang="en-US" u="sng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DE544D1-1639-41CE-9A81-2ACAEAA241FA}"/>
              </a:ext>
            </a:extLst>
          </p:cNvPr>
          <p:cNvSpPr/>
          <p:nvPr/>
        </p:nvSpPr>
        <p:spPr>
          <a:xfrm>
            <a:off x="2510840" y="6156141"/>
            <a:ext cx="1532653" cy="513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R_name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1C999AA-78B8-4621-A723-3235FD51874E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1025988" y="5770632"/>
            <a:ext cx="941228" cy="407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902D1E1-35EE-46FD-8E7E-9AFB7790701F}"/>
              </a:ext>
            </a:extLst>
          </p:cNvPr>
          <p:cNvCxnSpPr>
            <a:cxnSpLocks/>
            <a:stCxn id="48" idx="0"/>
            <a:endCxn id="6" idx="2"/>
          </p:cNvCxnSpPr>
          <p:nvPr/>
        </p:nvCxnSpPr>
        <p:spPr>
          <a:xfrm flipH="1" flipV="1">
            <a:off x="1979801" y="5769907"/>
            <a:ext cx="1297366" cy="3862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60FAAF1-A81A-456B-ACCB-F23528DC1B4C}"/>
              </a:ext>
            </a:extLst>
          </p:cNvPr>
          <p:cNvCxnSpPr>
            <a:cxnSpLocks/>
          </p:cNvCxnSpPr>
          <p:nvPr/>
        </p:nvCxnSpPr>
        <p:spPr>
          <a:xfrm flipV="1">
            <a:off x="1967214" y="3606325"/>
            <a:ext cx="2" cy="1517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1F77700-57D0-43E8-B9BF-A3D752EEF772}"/>
              </a:ext>
            </a:extLst>
          </p:cNvPr>
          <p:cNvCxnSpPr>
            <a:cxnSpLocks/>
          </p:cNvCxnSpPr>
          <p:nvPr/>
        </p:nvCxnSpPr>
        <p:spPr>
          <a:xfrm flipV="1">
            <a:off x="1967214" y="1249126"/>
            <a:ext cx="2" cy="1517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9C3C1BE-5952-4853-8AF5-26C3214AD0C0}"/>
              </a:ext>
            </a:extLst>
          </p:cNvPr>
          <p:cNvCxnSpPr>
            <a:cxnSpLocks/>
          </p:cNvCxnSpPr>
          <p:nvPr/>
        </p:nvCxnSpPr>
        <p:spPr>
          <a:xfrm flipV="1">
            <a:off x="8836741" y="1240778"/>
            <a:ext cx="0" cy="1616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C4EE87-1D32-484A-8EFC-32889CD6D9E2}"/>
              </a:ext>
            </a:extLst>
          </p:cNvPr>
          <p:cNvCxnSpPr>
            <a:cxnSpLocks/>
          </p:cNvCxnSpPr>
          <p:nvPr/>
        </p:nvCxnSpPr>
        <p:spPr>
          <a:xfrm flipV="1">
            <a:off x="9053794" y="1249126"/>
            <a:ext cx="2" cy="1517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BA29EEB-B286-4A97-88CC-D93D86DB030A}"/>
              </a:ext>
            </a:extLst>
          </p:cNvPr>
          <p:cNvCxnSpPr>
            <a:cxnSpLocks/>
          </p:cNvCxnSpPr>
          <p:nvPr/>
        </p:nvCxnSpPr>
        <p:spPr>
          <a:xfrm flipH="1" flipV="1">
            <a:off x="8850381" y="3591302"/>
            <a:ext cx="8922" cy="1452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040701D-1A9B-4FE5-8F02-3F426987DF11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6249796" y="1065510"/>
            <a:ext cx="2369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2D9A9BF-CA00-4764-BA3B-2366B9CB430E}"/>
              </a:ext>
            </a:extLst>
          </p:cNvPr>
          <p:cNvCxnSpPr>
            <a:cxnSpLocks/>
          </p:cNvCxnSpPr>
          <p:nvPr/>
        </p:nvCxnSpPr>
        <p:spPr>
          <a:xfrm>
            <a:off x="2508308" y="1065509"/>
            <a:ext cx="2369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9C6993D-0421-4CD2-BF04-5423D049A826}"/>
              </a:ext>
            </a:extLst>
          </p:cNvPr>
          <p:cNvSpPr/>
          <p:nvPr/>
        </p:nvSpPr>
        <p:spPr>
          <a:xfrm>
            <a:off x="5074629" y="82532"/>
            <a:ext cx="1015054" cy="24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date</a:t>
            </a:r>
            <a:endParaRPr lang="ko-KR" altLang="en-US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BE47230-454F-43CC-854F-B2EE55489658}"/>
              </a:ext>
            </a:extLst>
          </p:cNvPr>
          <p:cNvCxnSpPr>
            <a:cxnSpLocks/>
            <a:stCxn id="10" idx="0"/>
            <a:endCxn id="69" idx="4"/>
          </p:cNvCxnSpPr>
          <p:nvPr/>
        </p:nvCxnSpPr>
        <p:spPr>
          <a:xfrm flipV="1">
            <a:off x="5563997" y="326492"/>
            <a:ext cx="18159" cy="319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E6C6FDF7-937E-4AF3-8321-90A5D5B448F7}"/>
              </a:ext>
            </a:extLst>
          </p:cNvPr>
          <p:cNvSpPr/>
          <p:nvPr/>
        </p:nvSpPr>
        <p:spPr>
          <a:xfrm>
            <a:off x="2806117" y="3755608"/>
            <a:ext cx="1015054" cy="453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date</a:t>
            </a:r>
            <a:endParaRPr lang="ko-KR" altLang="en-US" u="sng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348E8E8-FA41-4571-B822-09574173F8EE}"/>
              </a:ext>
            </a:extLst>
          </p:cNvPr>
          <p:cNvCxnSpPr>
            <a:cxnSpLocks/>
            <a:stCxn id="9" idx="3"/>
            <a:endCxn id="72" idx="0"/>
          </p:cNvCxnSpPr>
          <p:nvPr/>
        </p:nvCxnSpPr>
        <p:spPr>
          <a:xfrm>
            <a:off x="3011646" y="3186876"/>
            <a:ext cx="301998" cy="568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FB464D-0F47-45B7-9D67-35D98409803D}"/>
              </a:ext>
            </a:extLst>
          </p:cNvPr>
          <p:cNvSpPr txBox="1"/>
          <p:nvPr/>
        </p:nvSpPr>
        <p:spPr>
          <a:xfrm>
            <a:off x="3676463" y="603845"/>
            <a:ext cx="3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6FFEE0-320D-443A-A07E-642582EE10EC}"/>
              </a:ext>
            </a:extLst>
          </p:cNvPr>
          <p:cNvSpPr txBox="1"/>
          <p:nvPr/>
        </p:nvSpPr>
        <p:spPr>
          <a:xfrm>
            <a:off x="7226414" y="534066"/>
            <a:ext cx="3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B27A5E-1156-4211-AFB4-B13374E49E66}"/>
              </a:ext>
            </a:extLst>
          </p:cNvPr>
          <p:cNvSpPr txBox="1"/>
          <p:nvPr/>
        </p:nvSpPr>
        <p:spPr>
          <a:xfrm>
            <a:off x="1428213" y="1888309"/>
            <a:ext cx="3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3D5C3D-AE57-4D85-AF10-3662FAF09ED8}"/>
              </a:ext>
            </a:extLst>
          </p:cNvPr>
          <p:cNvSpPr txBox="1"/>
          <p:nvPr/>
        </p:nvSpPr>
        <p:spPr>
          <a:xfrm>
            <a:off x="1428213" y="4237282"/>
            <a:ext cx="3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DC4EBE-C442-40AB-9F8C-39C3678CE72F}"/>
              </a:ext>
            </a:extLst>
          </p:cNvPr>
          <p:cNvSpPr txBox="1"/>
          <p:nvPr/>
        </p:nvSpPr>
        <p:spPr>
          <a:xfrm>
            <a:off x="9353348" y="1863350"/>
            <a:ext cx="3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299D67-8F8B-4D12-B4C8-A3B33BB037F2}"/>
              </a:ext>
            </a:extLst>
          </p:cNvPr>
          <p:cNvSpPr txBox="1"/>
          <p:nvPr/>
        </p:nvSpPr>
        <p:spPr>
          <a:xfrm>
            <a:off x="9428194" y="4174821"/>
            <a:ext cx="35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0EE1E3F-D274-4D37-9869-C38567B0AE66}"/>
              </a:ext>
            </a:extLst>
          </p:cNvPr>
          <p:cNvCxnSpPr>
            <a:cxnSpLocks/>
          </p:cNvCxnSpPr>
          <p:nvPr/>
        </p:nvCxnSpPr>
        <p:spPr>
          <a:xfrm flipV="1">
            <a:off x="9053794" y="3557483"/>
            <a:ext cx="0" cy="1486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D18E0C1A-0998-4248-8F0C-A0F34D6C613B}"/>
              </a:ext>
            </a:extLst>
          </p:cNvPr>
          <p:cNvSpPr/>
          <p:nvPr/>
        </p:nvSpPr>
        <p:spPr>
          <a:xfrm>
            <a:off x="10669395" y="721618"/>
            <a:ext cx="1310083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available</a:t>
            </a:r>
            <a:endParaRPr lang="ko-KR" altLang="en-US" sz="1400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E71F117-AD4D-4112-A33A-E89134629750}"/>
              </a:ext>
            </a:extLst>
          </p:cNvPr>
          <p:cNvSpPr/>
          <p:nvPr/>
        </p:nvSpPr>
        <p:spPr>
          <a:xfrm>
            <a:off x="9997227" y="1434842"/>
            <a:ext cx="1336645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location</a:t>
            </a:r>
            <a:endParaRPr lang="ko-KR" altLang="en-US" sz="14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37111E9-2A85-4BFE-B4EC-7D9FC5DA2F25}"/>
              </a:ext>
            </a:extLst>
          </p:cNvPr>
          <p:cNvCxnSpPr>
            <a:cxnSpLocks/>
            <a:stCxn id="31" idx="3"/>
            <a:endCxn id="7" idx="3"/>
          </p:cNvCxnSpPr>
          <p:nvPr/>
        </p:nvCxnSpPr>
        <p:spPr>
          <a:xfrm flipH="1">
            <a:off x="9332750" y="449253"/>
            <a:ext cx="1036357" cy="6162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1AD0E961-9A61-40F8-858B-219BE45C52ED}"/>
              </a:ext>
            </a:extLst>
          </p:cNvPr>
          <p:cNvCxnSpPr>
            <a:cxnSpLocks/>
            <a:stCxn id="90" idx="1"/>
            <a:endCxn id="7" idx="3"/>
          </p:cNvCxnSpPr>
          <p:nvPr/>
        </p:nvCxnSpPr>
        <p:spPr>
          <a:xfrm flipH="1" flipV="1">
            <a:off x="9332750" y="1065510"/>
            <a:ext cx="860224" cy="423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5F7FD1C9-A191-40BD-91B6-D537ABD4D55B}"/>
              </a:ext>
            </a:extLst>
          </p:cNvPr>
          <p:cNvSpPr/>
          <p:nvPr/>
        </p:nvSpPr>
        <p:spPr>
          <a:xfrm>
            <a:off x="4540181" y="2065135"/>
            <a:ext cx="2065789" cy="838899"/>
          </a:xfrm>
          <a:prstGeom prst="diamon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waiting</a:t>
            </a:r>
            <a:endParaRPr lang="ko-KR" altLang="en-US" sz="20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A20285C-8F75-422F-8F58-11D9CD08C640}"/>
              </a:ext>
            </a:extLst>
          </p:cNvPr>
          <p:cNvCxnSpPr>
            <a:cxnSpLocks/>
            <a:stCxn id="5" idx="3"/>
            <a:endCxn id="62" idx="1"/>
          </p:cNvCxnSpPr>
          <p:nvPr/>
        </p:nvCxnSpPr>
        <p:spPr>
          <a:xfrm>
            <a:off x="2508308" y="1065510"/>
            <a:ext cx="2031873" cy="14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E922B14-DEE3-4BA0-A87D-51A939171D92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 flipV="1">
            <a:off x="6605970" y="1065510"/>
            <a:ext cx="2013716" cy="14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19F05D5-9636-4604-86B1-BDCBF22BD324}"/>
              </a:ext>
            </a:extLst>
          </p:cNvPr>
          <p:cNvSpPr txBox="1"/>
          <p:nvPr/>
        </p:nvSpPr>
        <p:spPr>
          <a:xfrm>
            <a:off x="3981618" y="1484675"/>
            <a:ext cx="3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2D8744-F2FD-4140-98E1-4D410180D8E7}"/>
              </a:ext>
            </a:extLst>
          </p:cNvPr>
          <p:cNvSpPr txBox="1"/>
          <p:nvPr/>
        </p:nvSpPr>
        <p:spPr>
          <a:xfrm>
            <a:off x="7086927" y="1381352"/>
            <a:ext cx="3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D1F892C-6D39-4A50-8D64-19700826DE87}"/>
              </a:ext>
            </a:extLst>
          </p:cNvPr>
          <p:cNvCxnSpPr>
            <a:cxnSpLocks/>
          </p:cNvCxnSpPr>
          <p:nvPr/>
        </p:nvCxnSpPr>
        <p:spPr>
          <a:xfrm flipH="1">
            <a:off x="5582156" y="2911874"/>
            <a:ext cx="3367" cy="410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8715172-87E4-404C-9B67-5084959B9975}"/>
              </a:ext>
            </a:extLst>
          </p:cNvPr>
          <p:cNvSpPr/>
          <p:nvPr/>
        </p:nvSpPr>
        <p:spPr>
          <a:xfrm>
            <a:off x="4902640" y="3330980"/>
            <a:ext cx="1362676" cy="453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priority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D389F81-E8F8-4FA6-AD47-DAEC1A0D40F7}"/>
              </a:ext>
            </a:extLst>
          </p:cNvPr>
          <p:cNvSpPr/>
          <p:nvPr/>
        </p:nvSpPr>
        <p:spPr>
          <a:xfrm>
            <a:off x="2867824" y="2213515"/>
            <a:ext cx="1015054" cy="453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time</a:t>
            </a:r>
            <a:endParaRPr lang="ko-KR" altLang="en-US" u="sng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B8E41C7E-7F7C-43D0-91E5-AD67B104B49C}"/>
              </a:ext>
            </a:extLst>
          </p:cNvPr>
          <p:cNvCxnSpPr>
            <a:cxnSpLocks/>
            <a:stCxn id="9" idx="3"/>
            <a:endCxn id="67" idx="4"/>
          </p:cNvCxnSpPr>
          <p:nvPr/>
        </p:nvCxnSpPr>
        <p:spPr>
          <a:xfrm flipV="1">
            <a:off x="3011646" y="2666521"/>
            <a:ext cx="363705" cy="5203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75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285A0F-F27B-472F-9B9D-511A80E96EB2}"/>
              </a:ext>
            </a:extLst>
          </p:cNvPr>
          <p:cNvSpPr/>
          <p:nvPr/>
        </p:nvSpPr>
        <p:spPr>
          <a:xfrm>
            <a:off x="1803631" y="469781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/>
              <a:t>rid</a:t>
            </a:r>
            <a:endParaRPr lang="ko-KR" altLang="en-US" b="1" u="sng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1A4309-8916-4BB0-B2E2-0E92DEFD08DD}"/>
              </a:ext>
            </a:extLst>
          </p:cNvPr>
          <p:cNvSpPr/>
          <p:nvPr/>
        </p:nvSpPr>
        <p:spPr>
          <a:xfrm>
            <a:off x="3355595" y="469782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name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42181E-A387-480A-AC41-506A66C4C823}"/>
              </a:ext>
            </a:extLst>
          </p:cNvPr>
          <p:cNvSpPr/>
          <p:nvPr/>
        </p:nvSpPr>
        <p:spPr>
          <a:xfrm>
            <a:off x="1803632" y="1605439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/>
              <a:t>lid</a:t>
            </a:r>
            <a:endParaRPr lang="ko-KR" altLang="en-US" b="1" u="sng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2EC544-4BC8-4656-808C-C3ABDFD28B5B}"/>
              </a:ext>
            </a:extLst>
          </p:cNvPr>
          <p:cNvSpPr/>
          <p:nvPr/>
        </p:nvSpPr>
        <p:spPr>
          <a:xfrm>
            <a:off x="3355595" y="1605438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/>
              <a:t>rid</a:t>
            </a:r>
            <a:endParaRPr lang="ko-KR" altLang="en-US" b="1" u="sng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E82795-93CB-459F-97F6-14C1F3CBB26C}"/>
              </a:ext>
            </a:extLst>
          </p:cNvPr>
          <p:cNvSpPr/>
          <p:nvPr/>
        </p:nvSpPr>
        <p:spPr>
          <a:xfrm>
            <a:off x="4907557" y="1605438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/>
              <a:t>date</a:t>
            </a:r>
            <a:endParaRPr lang="ko-KR" altLang="en-US" b="1" u="sng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2EC425-8582-400B-9A80-374068F9AB66}"/>
              </a:ext>
            </a:extLst>
          </p:cNvPr>
          <p:cNvSpPr/>
          <p:nvPr/>
        </p:nvSpPr>
        <p:spPr>
          <a:xfrm>
            <a:off x="1803631" y="2741094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/>
              <a:t>lid</a:t>
            </a:r>
            <a:endParaRPr lang="ko-KR" altLang="en-US" b="1" u="sng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82A44B-F8E3-436E-B449-6F8F2D3BD165}"/>
              </a:ext>
            </a:extLst>
          </p:cNvPr>
          <p:cNvSpPr/>
          <p:nvPr/>
        </p:nvSpPr>
        <p:spPr>
          <a:xfrm>
            <a:off x="3355594" y="2741094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29CFD6-DC26-46C5-83FD-808970CDD4E7}"/>
              </a:ext>
            </a:extLst>
          </p:cNvPr>
          <p:cNvSpPr/>
          <p:nvPr/>
        </p:nvSpPr>
        <p:spPr>
          <a:xfrm>
            <a:off x="4907557" y="2741093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password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B58C20-8309-4283-AF27-89465B27F15B}"/>
              </a:ext>
            </a:extLst>
          </p:cNvPr>
          <p:cNvSpPr/>
          <p:nvPr/>
        </p:nvSpPr>
        <p:spPr>
          <a:xfrm>
            <a:off x="6459520" y="2741093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name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D76B89-5CE2-4438-AC2C-52E6DAA5A716}"/>
              </a:ext>
            </a:extLst>
          </p:cNvPr>
          <p:cNvSpPr/>
          <p:nvPr/>
        </p:nvSpPr>
        <p:spPr>
          <a:xfrm>
            <a:off x="1803631" y="3876748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/>
              <a:t>lid</a:t>
            </a:r>
            <a:endParaRPr lang="ko-KR" altLang="en-US" b="1" u="sng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B1E4C1-8D49-480C-931A-CEB925BD5CF2}"/>
              </a:ext>
            </a:extLst>
          </p:cNvPr>
          <p:cNvSpPr/>
          <p:nvPr/>
        </p:nvSpPr>
        <p:spPr>
          <a:xfrm>
            <a:off x="3355594" y="3876747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/>
              <a:t>bid</a:t>
            </a:r>
            <a:endParaRPr lang="ko-KR" altLang="en-US" b="1" u="sng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B0312B-BD01-40DC-A7E8-D31F73CB457D}"/>
              </a:ext>
            </a:extLst>
          </p:cNvPr>
          <p:cNvSpPr/>
          <p:nvPr/>
        </p:nvSpPr>
        <p:spPr>
          <a:xfrm>
            <a:off x="4907557" y="3876747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date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A002E8-672F-4E0C-ABDF-4B0ED32E37EE}"/>
              </a:ext>
            </a:extLst>
          </p:cNvPr>
          <p:cNvSpPr/>
          <p:nvPr/>
        </p:nvSpPr>
        <p:spPr>
          <a:xfrm>
            <a:off x="1803631" y="5012400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/>
              <a:t>bid</a:t>
            </a:r>
            <a:endParaRPr lang="ko-KR" altLang="en-US" b="1" u="sng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F2F5A-7287-4FD1-B887-C58A6340647F}"/>
              </a:ext>
            </a:extLst>
          </p:cNvPr>
          <p:cNvSpPr/>
          <p:nvPr/>
        </p:nvSpPr>
        <p:spPr>
          <a:xfrm>
            <a:off x="3355594" y="5012400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pid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28B1FF-DBFF-4E79-9935-72D596028C56}"/>
              </a:ext>
            </a:extLst>
          </p:cNvPr>
          <p:cNvSpPr/>
          <p:nvPr/>
        </p:nvSpPr>
        <p:spPr>
          <a:xfrm>
            <a:off x="4907557" y="5012399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title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10D85E-C889-4C1A-92F6-088C96D072F7}"/>
              </a:ext>
            </a:extLst>
          </p:cNvPr>
          <p:cNvSpPr/>
          <p:nvPr/>
        </p:nvSpPr>
        <p:spPr>
          <a:xfrm>
            <a:off x="6459520" y="5012399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author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EA6B6D-01CE-4262-AFE7-46CED065974C}"/>
              </a:ext>
            </a:extLst>
          </p:cNvPr>
          <p:cNvSpPr/>
          <p:nvPr/>
        </p:nvSpPr>
        <p:spPr>
          <a:xfrm>
            <a:off x="1803631" y="6148051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 err="1"/>
              <a:t>pid</a:t>
            </a:r>
            <a:endParaRPr lang="ko-KR" altLang="en-US" b="1" u="sng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0863FC-78AB-4289-B2BB-A56C637A09A8}"/>
              </a:ext>
            </a:extLst>
          </p:cNvPr>
          <p:cNvSpPr/>
          <p:nvPr/>
        </p:nvSpPr>
        <p:spPr>
          <a:xfrm>
            <a:off x="3355595" y="6148052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p_name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67E9F8-9434-47F3-AAA7-E765BB498AEC}"/>
              </a:ext>
            </a:extLst>
          </p:cNvPr>
          <p:cNvSpPr txBox="1"/>
          <p:nvPr/>
        </p:nvSpPr>
        <p:spPr>
          <a:xfrm>
            <a:off x="1115736" y="83890"/>
            <a:ext cx="169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Studyroom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8903EB-D4F1-46ED-89F2-FEF500A35B5C}"/>
              </a:ext>
            </a:extLst>
          </p:cNvPr>
          <p:cNvSpPr txBox="1"/>
          <p:nvPr/>
        </p:nvSpPr>
        <p:spPr>
          <a:xfrm>
            <a:off x="1115737" y="1172992"/>
            <a:ext cx="104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Reserve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9B706C-CF50-4248-8883-8F4F943CC602}"/>
              </a:ext>
            </a:extLst>
          </p:cNvPr>
          <p:cNvSpPr txBox="1"/>
          <p:nvPr/>
        </p:nvSpPr>
        <p:spPr>
          <a:xfrm>
            <a:off x="1115736" y="2307392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4A2D3E-CA31-480E-8D94-F6B1FF2AF8EC}"/>
              </a:ext>
            </a:extLst>
          </p:cNvPr>
          <p:cNvSpPr txBox="1"/>
          <p:nvPr/>
        </p:nvSpPr>
        <p:spPr>
          <a:xfrm>
            <a:off x="1115735" y="3475230"/>
            <a:ext cx="104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Rent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15DC40-3F9F-43FF-A2FE-B95DD9CA0740}"/>
              </a:ext>
            </a:extLst>
          </p:cNvPr>
          <p:cNvSpPr txBox="1"/>
          <p:nvPr/>
        </p:nvSpPr>
        <p:spPr>
          <a:xfrm>
            <a:off x="1115734" y="4564332"/>
            <a:ext cx="104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Book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03D0AB-CE9E-4B20-BC42-738318E3B0BF}"/>
              </a:ext>
            </a:extLst>
          </p:cNvPr>
          <p:cNvSpPr txBox="1"/>
          <p:nvPr/>
        </p:nvSpPr>
        <p:spPr>
          <a:xfrm>
            <a:off x="1115734" y="5777468"/>
            <a:ext cx="127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Publisher</a:t>
            </a:r>
            <a:endParaRPr lang="ko-KR" altLang="en-US" b="1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8ABA54D-5E26-411C-BFBC-AFCF473B1462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rot="16200000" flipV="1">
            <a:off x="2993297" y="467158"/>
            <a:ext cx="724596" cy="155196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3AB4976-CE37-429B-B37C-71018583B769}"/>
              </a:ext>
            </a:extLst>
          </p:cNvPr>
          <p:cNvCxnSpPr>
            <a:cxnSpLocks/>
          </p:cNvCxnSpPr>
          <p:nvPr/>
        </p:nvCxnSpPr>
        <p:spPr>
          <a:xfrm flipH="1">
            <a:off x="2363599" y="2024790"/>
            <a:ext cx="1" cy="724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969DBD6-9262-482A-8A24-69F8F74A5C10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2579613" y="3152155"/>
            <a:ext cx="0" cy="7245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0651CD8-0579-49A0-BD28-2D7AC59B32BF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rot="5400000">
            <a:off x="2993299" y="3874123"/>
            <a:ext cx="724592" cy="155196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05603674-BC50-4251-9B52-9B006F447039}"/>
              </a:ext>
            </a:extLst>
          </p:cNvPr>
          <p:cNvCxnSpPr>
            <a:stCxn id="24" idx="0"/>
            <a:endCxn id="21" idx="2"/>
          </p:cNvCxnSpPr>
          <p:nvPr/>
        </p:nvCxnSpPr>
        <p:spPr>
          <a:xfrm rot="5400000" flipH="1" flipV="1">
            <a:off x="2993299" y="5009775"/>
            <a:ext cx="724590" cy="155196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3574B4E-EA88-45D2-BBCD-D9406D555158}"/>
              </a:ext>
            </a:extLst>
          </p:cNvPr>
          <p:cNvSpPr/>
          <p:nvPr/>
        </p:nvSpPr>
        <p:spPr>
          <a:xfrm>
            <a:off x="8011483" y="5012398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availalbe</a:t>
            </a:r>
            <a:endParaRPr lang="ko-KR" altLang="en-US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960F92-B221-481A-B931-D1947405EB49}"/>
              </a:ext>
            </a:extLst>
          </p:cNvPr>
          <p:cNvSpPr/>
          <p:nvPr/>
        </p:nvSpPr>
        <p:spPr>
          <a:xfrm>
            <a:off x="9563446" y="5012398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location</a:t>
            </a:r>
            <a:endParaRPr lang="ko-KR" altLang="en-US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62B0BC-B337-47A7-B2E5-8280E4BF19EF}"/>
              </a:ext>
            </a:extLst>
          </p:cNvPr>
          <p:cNvSpPr/>
          <p:nvPr/>
        </p:nvSpPr>
        <p:spPr>
          <a:xfrm>
            <a:off x="7369718" y="542923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/>
              <a:t>lid</a:t>
            </a:r>
            <a:endParaRPr lang="ko-KR" altLang="en-US" b="1" u="sng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F34D46-440A-4F05-B989-D8AE97B0A9FE}"/>
              </a:ext>
            </a:extLst>
          </p:cNvPr>
          <p:cNvSpPr/>
          <p:nvPr/>
        </p:nvSpPr>
        <p:spPr>
          <a:xfrm>
            <a:off x="8921679" y="542923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/>
              <a:t>bid</a:t>
            </a:r>
            <a:endParaRPr lang="ko-KR" altLang="en-US" b="1" u="sng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9BDF161-E11F-4708-8C0C-24E6E9585F34}"/>
              </a:ext>
            </a:extLst>
          </p:cNvPr>
          <p:cNvSpPr/>
          <p:nvPr/>
        </p:nvSpPr>
        <p:spPr>
          <a:xfrm>
            <a:off x="10473640" y="542923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priority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89499D-BB77-4287-9227-0DB2C251A220}"/>
              </a:ext>
            </a:extLst>
          </p:cNvPr>
          <p:cNvSpPr txBox="1"/>
          <p:nvPr/>
        </p:nvSpPr>
        <p:spPr>
          <a:xfrm>
            <a:off x="6948870" y="107753"/>
            <a:ext cx="104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waiting</a:t>
            </a:r>
            <a:endParaRPr lang="ko-KR" altLang="en-US" b="1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9EBE955-DEDB-4ACC-9AB7-C05487720167}"/>
              </a:ext>
            </a:extLst>
          </p:cNvPr>
          <p:cNvCxnSpPr>
            <a:cxnSpLocks/>
            <a:stCxn id="36" idx="2"/>
            <a:endCxn id="13" idx="0"/>
          </p:cNvCxnSpPr>
          <p:nvPr/>
        </p:nvCxnSpPr>
        <p:spPr>
          <a:xfrm rot="5400000">
            <a:off x="4469102" y="-935504"/>
            <a:ext cx="1787110" cy="5566087"/>
          </a:xfrm>
          <a:prstGeom prst="bentConnector3">
            <a:avLst>
              <a:gd name="adj1" fmla="val 768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C83D5AB-76CE-4F53-B416-1071D967FCB3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>
            <a:off x="4325885" y="-538516"/>
            <a:ext cx="3879276" cy="686427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B71F675-FB66-4724-B16E-BF4986C78092}"/>
              </a:ext>
            </a:extLst>
          </p:cNvPr>
          <p:cNvCxnSpPr>
            <a:cxnSpLocks/>
          </p:cNvCxnSpPr>
          <p:nvPr/>
        </p:nvCxnSpPr>
        <p:spPr>
          <a:xfrm>
            <a:off x="2840717" y="4841492"/>
            <a:ext cx="1" cy="1829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4DEFBAF-C40D-4DA3-ADEE-399C80734987}"/>
              </a:ext>
            </a:extLst>
          </p:cNvPr>
          <p:cNvSpPr/>
          <p:nvPr/>
        </p:nvSpPr>
        <p:spPr>
          <a:xfrm>
            <a:off x="6443981" y="1605436"/>
            <a:ext cx="155196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/>
              <a:t>time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3025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03DDE-971F-4DD1-B74E-E4C886ED481D}"/>
              </a:ext>
            </a:extLst>
          </p:cNvPr>
          <p:cNvSpPr txBox="1"/>
          <p:nvPr/>
        </p:nvSpPr>
        <p:spPr>
          <a:xfrm>
            <a:off x="4602480" y="200297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SIGN UP, LOGIN, LOG OUT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68E633-8CBA-4D93-A0D1-CCC51769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9298"/>
            <a:ext cx="12192000" cy="447040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A3C8B65-9DAD-42B9-91BD-9334E6B4F17B}"/>
              </a:ext>
            </a:extLst>
          </p:cNvPr>
          <p:cNvSpPr/>
          <p:nvPr/>
        </p:nvSpPr>
        <p:spPr>
          <a:xfrm rot="10800000">
            <a:off x="6422328" y="2074811"/>
            <a:ext cx="317611" cy="14039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58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03DDE-971F-4DD1-B74E-E4C886ED481D}"/>
              </a:ext>
            </a:extLst>
          </p:cNvPr>
          <p:cNvSpPr txBox="1"/>
          <p:nvPr/>
        </p:nvSpPr>
        <p:spPr>
          <a:xfrm>
            <a:off x="4602480" y="200297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 UP, LOGIN, LOG OUT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D7CF36-9F7A-45A8-A434-01241D30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83" y="826633"/>
            <a:ext cx="2428875" cy="1533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6DC3AA6-A157-434F-B266-873014A71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423" y="4002543"/>
            <a:ext cx="2247900" cy="819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959603-10DC-4E8D-A730-132176EBF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062" y="4002543"/>
            <a:ext cx="2266950" cy="704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FD27AF-01A6-4678-B60F-1A39EA200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745" y="826633"/>
            <a:ext cx="2771775" cy="19145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F32C505-DA29-4A60-A7B1-997D8E9DFAD5}"/>
              </a:ext>
            </a:extLst>
          </p:cNvPr>
          <p:cNvSpPr/>
          <p:nvPr/>
        </p:nvSpPr>
        <p:spPr>
          <a:xfrm>
            <a:off x="3458722" y="1240970"/>
            <a:ext cx="749559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CBA8D03-4ACF-4E96-BFC5-4EF30117309A}"/>
              </a:ext>
            </a:extLst>
          </p:cNvPr>
          <p:cNvSpPr/>
          <p:nvPr/>
        </p:nvSpPr>
        <p:spPr>
          <a:xfrm>
            <a:off x="7975894" y="1150482"/>
            <a:ext cx="749559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72D0EF-C8E6-4EBA-9BF9-2677C0B04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1828" y="1059995"/>
            <a:ext cx="2181225" cy="885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6EBAFF-AF6A-4135-B6F7-AB3F7E751EAE}"/>
              </a:ext>
            </a:extLst>
          </p:cNvPr>
          <p:cNvSpPr txBox="1"/>
          <p:nvPr/>
        </p:nvSpPr>
        <p:spPr>
          <a:xfrm>
            <a:off x="5227650" y="2875002"/>
            <a:ext cx="172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ERROR CASES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61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03DDE-971F-4DD1-B74E-E4C886ED481D}"/>
              </a:ext>
            </a:extLst>
          </p:cNvPr>
          <p:cNvSpPr txBox="1"/>
          <p:nvPr/>
        </p:nvSpPr>
        <p:spPr>
          <a:xfrm>
            <a:off x="4602480" y="200297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 UP, LOGIN, LOG OUT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F32C505-DA29-4A60-A7B1-997D8E9DFAD5}"/>
              </a:ext>
            </a:extLst>
          </p:cNvPr>
          <p:cNvSpPr/>
          <p:nvPr/>
        </p:nvSpPr>
        <p:spPr>
          <a:xfrm>
            <a:off x="4071373" y="1113838"/>
            <a:ext cx="749559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CBA8D03-4ACF-4E96-BFC5-4EF30117309A}"/>
              </a:ext>
            </a:extLst>
          </p:cNvPr>
          <p:cNvSpPr/>
          <p:nvPr/>
        </p:nvSpPr>
        <p:spPr>
          <a:xfrm>
            <a:off x="7975894" y="1150482"/>
            <a:ext cx="749559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EBAFF-AF6A-4135-B6F7-AB3F7E751EAE}"/>
              </a:ext>
            </a:extLst>
          </p:cNvPr>
          <p:cNvSpPr txBox="1"/>
          <p:nvPr/>
        </p:nvSpPr>
        <p:spPr>
          <a:xfrm>
            <a:off x="5319868" y="4093420"/>
            <a:ext cx="172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ERROR CASES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EAEE5D-DEBD-4A01-8647-5DA2F016A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19" y="895436"/>
            <a:ext cx="3171825" cy="139065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0F02007-6DB2-4F57-BDB5-679FCFCB9201}"/>
              </a:ext>
            </a:extLst>
          </p:cNvPr>
          <p:cNvSpPr/>
          <p:nvPr/>
        </p:nvSpPr>
        <p:spPr>
          <a:xfrm rot="10800000">
            <a:off x="2390259" y="1325873"/>
            <a:ext cx="317611" cy="14039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F94BC1-BF66-47C9-88D8-34C9C1F40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173" y="918763"/>
            <a:ext cx="2981325" cy="1552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E4A4E4-3791-4053-9DBC-99F23E508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431" y="864725"/>
            <a:ext cx="2495550" cy="1133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48B84B-51E1-41A9-B59B-8A6D32871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852" y="4767944"/>
            <a:ext cx="2009775" cy="8858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5BC976-D373-4632-85B5-EF313333D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390" y="4767944"/>
            <a:ext cx="2971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1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03DDE-971F-4DD1-B74E-E4C886ED481D}"/>
              </a:ext>
            </a:extLst>
          </p:cNvPr>
          <p:cNvSpPr txBox="1"/>
          <p:nvPr/>
        </p:nvSpPr>
        <p:spPr>
          <a:xfrm>
            <a:off x="4602480" y="200297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 UP, LOGIN, LOG OUT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F32C505-DA29-4A60-A7B1-997D8E9DFAD5}"/>
              </a:ext>
            </a:extLst>
          </p:cNvPr>
          <p:cNvSpPr/>
          <p:nvPr/>
        </p:nvSpPr>
        <p:spPr>
          <a:xfrm>
            <a:off x="5721220" y="2432236"/>
            <a:ext cx="749559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0C8C68-DC9F-470D-B2FD-C2267149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80" y="1684524"/>
            <a:ext cx="3162300" cy="220027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B38C058-232D-4762-9B70-1E0DB66788F2}"/>
              </a:ext>
            </a:extLst>
          </p:cNvPr>
          <p:cNvSpPr/>
          <p:nvPr/>
        </p:nvSpPr>
        <p:spPr>
          <a:xfrm rot="10800000">
            <a:off x="3592041" y="3492225"/>
            <a:ext cx="317611" cy="1545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1937E9-30FE-45C8-8483-5F8E2B370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087" y="2256023"/>
            <a:ext cx="32004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6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03DDE-971F-4DD1-B74E-E4C886ED481D}"/>
              </a:ext>
            </a:extLst>
          </p:cNvPr>
          <p:cNvSpPr txBox="1"/>
          <p:nvPr/>
        </p:nvSpPr>
        <p:spPr>
          <a:xfrm>
            <a:off x="5301343" y="209005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Search books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FF64D4-29E8-4C3E-A6B1-FE443085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0" y="1266825"/>
            <a:ext cx="3448050" cy="216217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276C7D3-BD51-407F-BF33-4D2198583517}"/>
              </a:ext>
            </a:extLst>
          </p:cNvPr>
          <p:cNvSpPr/>
          <p:nvPr/>
        </p:nvSpPr>
        <p:spPr>
          <a:xfrm rot="10800000">
            <a:off x="3223791" y="1902304"/>
            <a:ext cx="373472" cy="1912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092380C-8F6F-471E-B911-A12DDB58F560}"/>
              </a:ext>
            </a:extLst>
          </p:cNvPr>
          <p:cNvSpPr/>
          <p:nvPr/>
        </p:nvSpPr>
        <p:spPr>
          <a:xfrm>
            <a:off x="3878838" y="1997944"/>
            <a:ext cx="653143" cy="494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085E5C-F9E1-427E-BD70-0290D5D4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879" y="1335567"/>
            <a:ext cx="3209925" cy="181927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C6CA685-F668-4880-B448-783F552B93F0}"/>
              </a:ext>
            </a:extLst>
          </p:cNvPr>
          <p:cNvSpPr/>
          <p:nvPr/>
        </p:nvSpPr>
        <p:spPr>
          <a:xfrm>
            <a:off x="7879177" y="1913965"/>
            <a:ext cx="653143" cy="494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406B40-F1D2-4E36-A131-4833CD2C2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074" y="1335567"/>
            <a:ext cx="2933700" cy="1571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F5A8EA-473E-4814-A275-CF205DC1FBBA}"/>
              </a:ext>
            </a:extLst>
          </p:cNvPr>
          <p:cNvSpPr txBox="1"/>
          <p:nvPr/>
        </p:nvSpPr>
        <p:spPr>
          <a:xfrm>
            <a:off x="5301343" y="3518493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No Books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1DB7E0-3E4B-4247-BF5D-06C7552FB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075" y="4494302"/>
            <a:ext cx="26098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8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301</Words>
  <Application>Microsoft Office PowerPoint</Application>
  <PresentationFormat>와이드스크린</PresentationFormat>
  <Paragraphs>108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2016311821 한승하</vt:lpstr>
      <vt:lpstr>Topic 2. Library System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Syngha</dc:creator>
  <cp:lastModifiedBy>Han Syngha</cp:lastModifiedBy>
  <cp:revision>14</cp:revision>
  <dcterms:created xsi:type="dcterms:W3CDTF">2019-11-28T19:55:31Z</dcterms:created>
  <dcterms:modified xsi:type="dcterms:W3CDTF">2019-11-29T06:01:41Z</dcterms:modified>
</cp:coreProperties>
</file>