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599525" cy="32399288"/>
  <p:notesSz cx="21142325" cy="310769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1542333" indent="-1064194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3084666" indent="-2128386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4626999" indent="-319258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6169331" indent="-4256772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390699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868839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346978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825118" algn="l" defTabSz="95628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85" autoAdjust="0"/>
  </p:normalViewPr>
  <p:slideViewPr>
    <p:cSldViewPr>
      <p:cViewPr>
        <p:scale>
          <a:sx n="50" d="100"/>
          <a:sy n="50" d="100"/>
        </p:scale>
        <p:origin x="672" y="-108"/>
      </p:cViewPr>
      <p:guideLst>
        <p:guide orient="horz" pos="10205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965" y="10062906"/>
            <a:ext cx="18359596" cy="69467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9929" y="18359597"/>
            <a:ext cx="15119668" cy="8279818"/>
          </a:xfrm>
        </p:spPr>
        <p:txBody>
          <a:bodyPr/>
          <a:lstStyle>
            <a:lvl1pPr marL="0" indent="0" algn="ctr">
              <a:buNone/>
              <a:defRPr/>
            </a:lvl1pPr>
            <a:lvl2pPr marL="1474907" indent="0" algn="ctr">
              <a:buNone/>
              <a:defRPr/>
            </a:lvl2pPr>
            <a:lvl3pPr marL="2949810" indent="0" algn="ctr">
              <a:buNone/>
              <a:defRPr/>
            </a:lvl3pPr>
            <a:lvl4pPr marL="4424717" indent="0" algn="ctr">
              <a:buNone/>
              <a:defRPr/>
            </a:lvl4pPr>
            <a:lvl5pPr marL="5899621" indent="0" algn="ctr">
              <a:buNone/>
              <a:defRPr/>
            </a:lvl5pPr>
            <a:lvl6pPr marL="7374528" indent="0" algn="ctr">
              <a:buNone/>
              <a:defRPr/>
            </a:lvl6pPr>
            <a:lvl7pPr marL="8849434" indent="0" algn="ctr">
              <a:buNone/>
              <a:defRPr/>
            </a:lvl7pPr>
            <a:lvl8pPr marL="10324338" indent="0" algn="ctr">
              <a:buNone/>
              <a:defRPr/>
            </a:lvl8pPr>
            <a:lvl9pPr marL="11799245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F628E-9E59-4520-ADEF-91ADA4A0C7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7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53F96-ECBE-45FD-A26A-ECD8DDBA4D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6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59656" y="1299350"/>
            <a:ext cx="4859893" cy="276406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976" y="1299350"/>
            <a:ext cx="14099690" cy="2764064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54E49-5546-4C4C-ABA9-A9BCB202EA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93011-AAD3-49D8-9DBD-5A36E610EB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5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4965" y="20817669"/>
            <a:ext cx="18359596" cy="643485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4965" y="13730325"/>
            <a:ext cx="18359596" cy="7087345"/>
          </a:xfrm>
        </p:spPr>
        <p:txBody>
          <a:bodyPr anchor="b"/>
          <a:lstStyle>
            <a:lvl1pPr marL="0" indent="0">
              <a:buNone/>
              <a:defRPr sz="6500"/>
            </a:lvl1pPr>
            <a:lvl2pPr marL="1474907" indent="0">
              <a:buNone/>
              <a:defRPr sz="5800"/>
            </a:lvl2pPr>
            <a:lvl3pPr marL="2949810" indent="0">
              <a:buNone/>
              <a:defRPr sz="5200"/>
            </a:lvl3pPr>
            <a:lvl4pPr marL="4424717" indent="0">
              <a:buNone/>
              <a:defRPr sz="4500"/>
            </a:lvl4pPr>
            <a:lvl5pPr marL="5899621" indent="0">
              <a:buNone/>
              <a:defRPr sz="4500"/>
            </a:lvl5pPr>
            <a:lvl6pPr marL="7374528" indent="0">
              <a:buNone/>
              <a:defRPr sz="4500"/>
            </a:lvl6pPr>
            <a:lvl7pPr marL="8849434" indent="0">
              <a:buNone/>
              <a:defRPr sz="4500"/>
            </a:lvl7pPr>
            <a:lvl8pPr marL="10324338" indent="0">
              <a:buNone/>
              <a:defRPr sz="4500"/>
            </a:lvl8pPr>
            <a:lvl9pPr marL="11799245" indent="0">
              <a:buNone/>
              <a:defRPr sz="4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C1D8E-003E-49A8-8525-E83C6AB38B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653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977" y="7559834"/>
            <a:ext cx="9479792" cy="2138015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39757" y="7559834"/>
            <a:ext cx="9479792" cy="2138015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6AB83-AC26-4317-9B62-1DA56308E7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977" y="7250474"/>
            <a:ext cx="9544792" cy="30261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4907" indent="0">
              <a:buNone/>
              <a:defRPr sz="6500" b="1"/>
            </a:lvl2pPr>
            <a:lvl3pPr marL="2949810" indent="0">
              <a:buNone/>
              <a:defRPr sz="5800" b="1"/>
            </a:lvl3pPr>
            <a:lvl4pPr marL="4424717" indent="0">
              <a:buNone/>
              <a:defRPr sz="5200" b="1"/>
            </a:lvl4pPr>
            <a:lvl5pPr marL="5899621" indent="0">
              <a:buNone/>
              <a:defRPr sz="5200" b="1"/>
            </a:lvl5pPr>
            <a:lvl6pPr marL="7374528" indent="0">
              <a:buNone/>
              <a:defRPr sz="5200" b="1"/>
            </a:lvl6pPr>
            <a:lvl7pPr marL="8849434" indent="0">
              <a:buNone/>
              <a:defRPr sz="5200" b="1"/>
            </a:lvl7pPr>
            <a:lvl8pPr marL="10324338" indent="0">
              <a:buNone/>
              <a:defRPr sz="5200" b="1"/>
            </a:lvl8pPr>
            <a:lvl9pPr marL="1179924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9977" y="10276657"/>
            <a:ext cx="9544792" cy="1866334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4762" y="7250474"/>
            <a:ext cx="9544789" cy="30261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4907" indent="0">
              <a:buNone/>
              <a:defRPr sz="6500" b="1"/>
            </a:lvl2pPr>
            <a:lvl3pPr marL="2949810" indent="0">
              <a:buNone/>
              <a:defRPr sz="5800" b="1"/>
            </a:lvl3pPr>
            <a:lvl4pPr marL="4424717" indent="0">
              <a:buNone/>
              <a:defRPr sz="5200" b="1"/>
            </a:lvl4pPr>
            <a:lvl5pPr marL="5899621" indent="0">
              <a:buNone/>
              <a:defRPr sz="5200" b="1"/>
            </a:lvl5pPr>
            <a:lvl6pPr marL="7374528" indent="0">
              <a:buNone/>
              <a:defRPr sz="5200" b="1"/>
            </a:lvl6pPr>
            <a:lvl7pPr marL="8849434" indent="0">
              <a:buNone/>
              <a:defRPr sz="5200" b="1"/>
            </a:lvl7pPr>
            <a:lvl8pPr marL="10324338" indent="0">
              <a:buNone/>
              <a:defRPr sz="5200" b="1"/>
            </a:lvl8pPr>
            <a:lvl9pPr marL="1179924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4762" y="10276657"/>
            <a:ext cx="9544789" cy="1866334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B7F59-4B60-4099-B70A-73683830BA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892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B2A93-07EF-41D8-AEF6-F83E066431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8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0139-AC19-4566-AF4D-D73E520202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25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977" y="1288098"/>
            <a:ext cx="7104846" cy="548988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4816" y="1288098"/>
            <a:ext cx="12074733" cy="2765189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9977" y="6777978"/>
            <a:ext cx="7104846" cy="22162013"/>
          </a:xfrm>
        </p:spPr>
        <p:txBody>
          <a:bodyPr/>
          <a:lstStyle>
            <a:lvl1pPr marL="0" indent="0">
              <a:buNone/>
              <a:defRPr sz="4500"/>
            </a:lvl1pPr>
            <a:lvl2pPr marL="1474907" indent="0">
              <a:buNone/>
              <a:defRPr sz="3900"/>
            </a:lvl2pPr>
            <a:lvl3pPr marL="2949810" indent="0">
              <a:buNone/>
              <a:defRPr sz="3200"/>
            </a:lvl3pPr>
            <a:lvl4pPr marL="4424717" indent="0">
              <a:buNone/>
              <a:defRPr sz="2900"/>
            </a:lvl4pPr>
            <a:lvl5pPr marL="5899621" indent="0">
              <a:buNone/>
              <a:defRPr sz="2900"/>
            </a:lvl5pPr>
            <a:lvl6pPr marL="7374528" indent="0">
              <a:buNone/>
              <a:defRPr sz="2900"/>
            </a:lvl6pPr>
            <a:lvl7pPr marL="8849434" indent="0">
              <a:buNone/>
              <a:defRPr sz="2900"/>
            </a:lvl7pPr>
            <a:lvl8pPr marL="10324338" indent="0">
              <a:buNone/>
              <a:defRPr sz="2900"/>
            </a:lvl8pPr>
            <a:lvl9pPr marL="1179924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2F210-9640-4608-9794-4AC18F946E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3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909" y="22679501"/>
            <a:ext cx="12959715" cy="267744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909" y="2896813"/>
            <a:ext cx="12959715" cy="19439573"/>
          </a:xfrm>
        </p:spPr>
        <p:txBody>
          <a:bodyPr/>
          <a:lstStyle>
            <a:lvl1pPr marL="0" indent="0">
              <a:buNone/>
              <a:defRPr sz="10300"/>
            </a:lvl1pPr>
            <a:lvl2pPr marL="1474907" indent="0">
              <a:buNone/>
              <a:defRPr sz="9000"/>
            </a:lvl2pPr>
            <a:lvl3pPr marL="2949810" indent="0">
              <a:buNone/>
              <a:defRPr sz="7700"/>
            </a:lvl3pPr>
            <a:lvl4pPr marL="4424717" indent="0">
              <a:buNone/>
              <a:defRPr sz="6500"/>
            </a:lvl4pPr>
            <a:lvl5pPr marL="5899621" indent="0">
              <a:buNone/>
              <a:defRPr sz="6500"/>
            </a:lvl5pPr>
            <a:lvl6pPr marL="7374528" indent="0">
              <a:buNone/>
              <a:defRPr sz="6500"/>
            </a:lvl6pPr>
            <a:lvl7pPr marL="8849434" indent="0">
              <a:buNone/>
              <a:defRPr sz="6500"/>
            </a:lvl7pPr>
            <a:lvl8pPr marL="10324338" indent="0">
              <a:buNone/>
              <a:defRPr sz="6500"/>
            </a:lvl8pPr>
            <a:lvl9pPr marL="11799245" indent="0">
              <a:buNone/>
              <a:defRPr sz="6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909" y="25356942"/>
            <a:ext cx="12959715" cy="3802416"/>
          </a:xfrm>
        </p:spPr>
        <p:txBody>
          <a:bodyPr/>
          <a:lstStyle>
            <a:lvl1pPr marL="0" indent="0">
              <a:buNone/>
              <a:defRPr sz="4500"/>
            </a:lvl1pPr>
            <a:lvl2pPr marL="1474907" indent="0">
              <a:buNone/>
              <a:defRPr sz="3900"/>
            </a:lvl2pPr>
            <a:lvl3pPr marL="2949810" indent="0">
              <a:buNone/>
              <a:defRPr sz="3200"/>
            </a:lvl3pPr>
            <a:lvl4pPr marL="4424717" indent="0">
              <a:buNone/>
              <a:defRPr sz="2900"/>
            </a:lvl4pPr>
            <a:lvl5pPr marL="5899621" indent="0">
              <a:buNone/>
              <a:defRPr sz="2900"/>
            </a:lvl5pPr>
            <a:lvl6pPr marL="7374528" indent="0">
              <a:buNone/>
              <a:defRPr sz="2900"/>
            </a:lvl6pPr>
            <a:lvl7pPr marL="8849434" indent="0">
              <a:buNone/>
              <a:defRPr sz="2900"/>
            </a:lvl7pPr>
            <a:lvl8pPr marL="10324338" indent="0">
              <a:buNone/>
              <a:defRPr sz="2900"/>
            </a:lvl8pPr>
            <a:lvl9pPr marL="1179924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1F31A-8659-447E-B5AC-40B6271D84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0618" y="1299305"/>
            <a:ext cx="19438290" cy="539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980" tIns="147492" rIns="294980" bIns="1474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618" y="7559437"/>
            <a:ext cx="19438290" cy="213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0618" y="29503063"/>
            <a:ext cx="5039141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>
            <a:lvl1pPr algn="l">
              <a:defRPr sz="45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79946" y="29503063"/>
            <a:ext cx="6839636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>
            <a:lvl1pPr>
              <a:defRPr sz="45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9767" y="29503063"/>
            <a:ext cx="5039140" cy="22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4980" tIns="147492" rIns="294980" bIns="147492" numCol="1" anchor="t" anchorCtr="0" compatLnSpc="1">
            <a:prstTxWarp prst="textNoShape">
              <a:avLst/>
            </a:prstTxWarp>
          </a:bodyPr>
          <a:lstStyle>
            <a:lvl1pPr algn="r">
              <a:defRPr sz="4500"/>
            </a:lvl1pPr>
          </a:lstStyle>
          <a:p>
            <a:fld id="{02A89857-4D7E-459B-9295-8B46695660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1474907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2949810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4424717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5899621" algn="ctr" rtl="0" fontAlgn="base" latinLnBrk="1">
        <a:spcBef>
          <a:spcPct val="0"/>
        </a:spcBef>
        <a:spcAft>
          <a:spcPct val="0"/>
        </a:spcAft>
        <a:defRPr kumimoji="1" sz="14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04900" indent="-1104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3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0">
          <a:solidFill>
            <a:schemeClr val="tx1"/>
          </a:solidFill>
          <a:latin typeface="+mn-lt"/>
          <a:ea typeface="+mn-ea"/>
        </a:defRPr>
      </a:lvl2pPr>
      <a:lvl3pPr marL="3686175" indent="-736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700">
          <a:solidFill>
            <a:schemeClr val="tx1"/>
          </a:solidFill>
          <a:latin typeface="+mn-lt"/>
          <a:ea typeface="+mn-ea"/>
        </a:defRPr>
      </a:lvl3pPr>
      <a:lvl4pPr marL="5160963" indent="-736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500">
          <a:solidFill>
            <a:schemeClr val="tx1"/>
          </a:solidFill>
          <a:latin typeface="+mn-lt"/>
          <a:ea typeface="+mn-ea"/>
        </a:defRPr>
      </a:lvl4pPr>
      <a:lvl5pPr marL="6635750" indent="-736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5pPr>
      <a:lvl6pPr marL="8111979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6pPr>
      <a:lvl7pPr marL="9586886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7pPr>
      <a:lvl8pPr marL="11061793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8pPr>
      <a:lvl9pPr marL="12536697" indent="-737452" algn="l" rtl="0" fontAlgn="base" latinLnBrk="1">
        <a:spcBef>
          <a:spcPct val="20000"/>
        </a:spcBef>
        <a:spcAft>
          <a:spcPct val="0"/>
        </a:spcAft>
        <a:buChar char="»"/>
        <a:defRPr kumimoji="1" sz="6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907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9810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4717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99621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4528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49434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4338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9245" algn="l" defTabSz="2949810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247C58F-A0BC-E836-B476-8AA2AF1C50BB}"/>
              </a:ext>
            </a:extLst>
          </p:cNvPr>
          <p:cNvGrpSpPr/>
          <p:nvPr/>
        </p:nvGrpSpPr>
        <p:grpSpPr>
          <a:xfrm>
            <a:off x="2263843" y="11190288"/>
            <a:ext cx="8083550" cy="7624762"/>
            <a:chOff x="713064" y="536895"/>
            <a:chExt cx="5544735" cy="25754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D3B388-A0FD-78F5-1798-52ED76166899}"/>
                </a:ext>
              </a:extLst>
            </p:cNvPr>
            <p:cNvSpPr/>
            <p:nvPr/>
          </p:nvSpPr>
          <p:spPr>
            <a:xfrm>
              <a:off x="4372759" y="536895"/>
              <a:ext cx="1885040" cy="25754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F8B713-854C-8457-7A67-687E83C2084B}"/>
                </a:ext>
              </a:extLst>
            </p:cNvPr>
            <p:cNvSpPr/>
            <p:nvPr/>
          </p:nvSpPr>
          <p:spPr>
            <a:xfrm>
              <a:off x="2477235" y="536895"/>
              <a:ext cx="1885040" cy="25754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0C398-AD8F-8764-DAB9-8EE6F5C10D25}"/>
                </a:ext>
              </a:extLst>
            </p:cNvPr>
            <p:cNvSpPr/>
            <p:nvPr/>
          </p:nvSpPr>
          <p:spPr>
            <a:xfrm>
              <a:off x="713064" y="536895"/>
              <a:ext cx="1753687" cy="257540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754FD9E-04A1-9F55-4FE2-C01F26C3A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477" y="1471052"/>
              <a:ext cx="381053" cy="51442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8FE407A-5A07-9407-DAA6-2B585BF433E1}"/>
                </a:ext>
              </a:extLst>
            </p:cNvPr>
            <p:cNvGrpSpPr/>
            <p:nvPr/>
          </p:nvGrpSpPr>
          <p:grpSpPr>
            <a:xfrm>
              <a:off x="3266766" y="1566770"/>
              <a:ext cx="316848" cy="327171"/>
              <a:chOff x="2376018" y="1090624"/>
              <a:chExt cx="316848" cy="327171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6CDA7B3-A44A-6539-BFA8-0A51BDC114E7}"/>
                  </a:ext>
                </a:extLst>
              </p:cNvPr>
              <p:cNvSpPr/>
              <p:nvPr/>
            </p:nvSpPr>
            <p:spPr>
              <a:xfrm>
                <a:off x="2376018" y="1090624"/>
                <a:ext cx="316848" cy="327171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말풍선: 타원형 33">
                <a:extLst>
                  <a:ext uri="{FF2B5EF4-FFF2-40B4-BE49-F238E27FC236}">
                    <a16:creationId xmlns:a16="http://schemas.microsoft.com/office/drawing/2014/main" id="{C63DA474-BF1E-4CAD-D786-F54A21D35F3F}"/>
                  </a:ext>
                </a:extLst>
              </p:cNvPr>
              <p:cNvSpPr/>
              <p:nvPr/>
            </p:nvSpPr>
            <p:spPr>
              <a:xfrm>
                <a:off x="2412306" y="1155462"/>
                <a:ext cx="259587" cy="193310"/>
              </a:xfrm>
              <a:prstGeom prst="wedgeEllipseCallout">
                <a:avLst/>
              </a:prstGeom>
              <a:solidFill>
                <a:schemeClr val="tx1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44AE97-B9E6-7B13-FE38-6D05CB2F8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284" y="1523447"/>
              <a:ext cx="402672" cy="4096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2137A-0382-678C-834D-52F340F7F935}"/>
                </a:ext>
              </a:extLst>
            </p:cNvPr>
            <p:cNvSpPr txBox="1"/>
            <p:nvPr/>
          </p:nvSpPr>
          <p:spPr>
            <a:xfrm>
              <a:off x="839709" y="1078635"/>
              <a:ext cx="1563773" cy="17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1. Expression</a:t>
              </a:r>
              <a:endPara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A1D2ED3-C2E6-408D-F6FF-956261BBCDB0}"/>
                </a:ext>
              </a:extLst>
            </p:cNvPr>
            <p:cNvCxnSpPr/>
            <p:nvPr/>
          </p:nvCxnSpPr>
          <p:spPr>
            <a:xfrm>
              <a:off x="2265415" y="1566770"/>
              <a:ext cx="40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8F98AF8-73C1-0B76-2A77-F9F2C914A7FA}"/>
                </a:ext>
              </a:extLst>
            </p:cNvPr>
            <p:cNvCxnSpPr/>
            <p:nvPr/>
          </p:nvCxnSpPr>
          <p:spPr>
            <a:xfrm>
              <a:off x="4160939" y="1577181"/>
              <a:ext cx="40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E20110-C12C-EDAF-7E9D-6BC975DA035D}"/>
                </a:ext>
              </a:extLst>
            </p:cNvPr>
            <p:cNvSpPr txBox="1"/>
            <p:nvPr/>
          </p:nvSpPr>
          <p:spPr>
            <a:xfrm>
              <a:off x="2260589" y="1232959"/>
              <a:ext cx="2076161" cy="17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2. Block matching</a:t>
              </a:r>
              <a:endPara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E6644E-D1DE-2E33-05D4-2036A3ED1C0A}"/>
                </a:ext>
              </a:extLst>
            </p:cNvPr>
            <p:cNvSpPr txBox="1"/>
            <p:nvPr/>
          </p:nvSpPr>
          <p:spPr>
            <a:xfrm>
              <a:off x="5133224" y="2065256"/>
              <a:ext cx="1117358" cy="17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4. Action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C05AE10-41A1-E256-B6D0-8F751AE7A454}"/>
                </a:ext>
              </a:extLst>
            </p:cNvPr>
            <p:cNvGrpSpPr/>
            <p:nvPr/>
          </p:nvGrpSpPr>
          <p:grpSpPr>
            <a:xfrm>
              <a:off x="5755153" y="1484309"/>
              <a:ext cx="394283" cy="409632"/>
              <a:chOff x="5701717" y="1502383"/>
              <a:chExt cx="394283" cy="40963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A2E2111-28E4-F45D-8517-EE94996A781E}"/>
                  </a:ext>
                </a:extLst>
              </p:cNvPr>
              <p:cNvSpPr/>
              <p:nvPr/>
            </p:nvSpPr>
            <p:spPr>
              <a:xfrm>
                <a:off x="5701717" y="1502383"/>
                <a:ext cx="394283" cy="4096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구름 31">
                <a:extLst>
                  <a:ext uri="{FF2B5EF4-FFF2-40B4-BE49-F238E27FC236}">
                    <a16:creationId xmlns:a16="http://schemas.microsoft.com/office/drawing/2014/main" id="{01DEAD9F-3D3B-F75B-FB6C-AF2380E46EF2}"/>
                  </a:ext>
                </a:extLst>
              </p:cNvPr>
              <p:cNvSpPr/>
              <p:nvPr/>
            </p:nvSpPr>
            <p:spPr>
              <a:xfrm>
                <a:off x="5772892" y="1597096"/>
                <a:ext cx="251931" cy="262333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D0C5AC8-F810-CB1F-A2E8-24B0A3806FE0}"/>
                </a:ext>
              </a:extLst>
            </p:cNvPr>
            <p:cNvCxnSpPr/>
            <p:nvPr/>
          </p:nvCxnSpPr>
          <p:spPr>
            <a:xfrm>
              <a:off x="5176009" y="1577181"/>
              <a:ext cx="40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B902051-7D9C-F8AD-1FD5-17E5D70D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5899" y="1859812"/>
              <a:ext cx="40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9324AA-AEAD-1AD1-CDAD-39A990E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939" y="1859812"/>
              <a:ext cx="40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6D4F0AF-15F0-D228-4397-B051F364D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6008" y="1861783"/>
              <a:ext cx="4026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44E0B8-826D-2C3B-911A-CE810C19B787}"/>
                </a:ext>
              </a:extLst>
            </p:cNvPr>
            <p:cNvSpPr txBox="1"/>
            <p:nvPr/>
          </p:nvSpPr>
          <p:spPr>
            <a:xfrm>
              <a:off x="4188514" y="997703"/>
              <a:ext cx="1188829" cy="32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3. Skill</a:t>
              </a:r>
            </a:p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    request</a:t>
              </a:r>
              <a:endPara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05C302-AD83-FF0E-43CE-2F7C580AFB94}"/>
                </a:ext>
              </a:extLst>
            </p:cNvPr>
            <p:cNvSpPr txBox="1"/>
            <p:nvPr/>
          </p:nvSpPr>
          <p:spPr>
            <a:xfrm>
              <a:off x="3991001" y="2296624"/>
              <a:ext cx="1340565" cy="32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5. Skill</a:t>
              </a:r>
            </a:p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    response</a:t>
              </a:r>
              <a:endPara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0EBBA3-3AD2-786D-D000-AA85DA28C5DC}"/>
                </a:ext>
              </a:extLst>
            </p:cNvPr>
            <p:cNvSpPr txBox="1"/>
            <p:nvPr/>
          </p:nvSpPr>
          <p:spPr>
            <a:xfrm>
              <a:off x="2444040" y="2065256"/>
              <a:ext cx="1904632" cy="17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6. Send response</a:t>
              </a:r>
              <a:endPara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5A2F46-0C21-57C9-5CF4-6DEB81E26577}"/>
                </a:ext>
              </a:extLst>
            </p:cNvPr>
            <p:cNvSpPr txBox="1"/>
            <p:nvPr/>
          </p:nvSpPr>
          <p:spPr>
            <a:xfrm>
              <a:off x="971734" y="2035389"/>
              <a:ext cx="1403240" cy="17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7. Response</a:t>
              </a:r>
              <a:endPara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F15199-2505-AA9A-096B-D6564453B4D3}"/>
                </a:ext>
              </a:extLst>
            </p:cNvPr>
            <p:cNvSpPr txBox="1"/>
            <p:nvPr/>
          </p:nvSpPr>
          <p:spPr>
            <a:xfrm>
              <a:off x="1328558" y="648056"/>
              <a:ext cx="707228" cy="197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User</a:t>
              </a:r>
              <a:endPara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219AA-BD2C-C01C-6377-F0890C6CC859}"/>
                </a:ext>
              </a:extLst>
            </p:cNvPr>
            <p:cNvSpPr txBox="1"/>
            <p:nvPr/>
          </p:nvSpPr>
          <p:spPr>
            <a:xfrm>
              <a:off x="2408063" y="667089"/>
              <a:ext cx="2023383" cy="155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Kakao open builder</a:t>
              </a:r>
              <a:endPara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4187BB-E0D1-31AC-6899-66DA26014928}"/>
                </a:ext>
              </a:extLst>
            </p:cNvPr>
            <p:cNvSpPr txBox="1"/>
            <p:nvPr/>
          </p:nvSpPr>
          <p:spPr>
            <a:xfrm>
              <a:off x="4801130" y="624534"/>
              <a:ext cx="1028295" cy="21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Server</a:t>
              </a:r>
              <a:endPara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7" name="그림 6" descr="텍스트, 모니터, 컴퓨터, 실내이(가) 표시된 사진&#10;&#10;자동 생성된 설명">
            <a:extLst>
              <a:ext uri="{FF2B5EF4-FFF2-40B4-BE49-F238E27FC236}">
                <a16:creationId xmlns:a16="http://schemas.microsoft.com/office/drawing/2014/main" id="{7E620E06-01A5-C9AC-8BBE-770D782DC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7" y="20720050"/>
            <a:ext cx="8083550" cy="76184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67764" y="3355522"/>
            <a:ext cx="20664002" cy="212880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95325" y="1908177"/>
            <a:ext cx="10579100" cy="109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5200" b="1" dirty="0" err="1">
                <a:latin typeface="+mn-ea"/>
                <a:ea typeface="+mn-ea"/>
              </a:rPr>
              <a:t>분류번호</a:t>
            </a:r>
            <a:r>
              <a:rPr lang="ko-KR" altLang="en-US" sz="5200" b="1" dirty="0">
                <a:latin typeface="+mn-ea"/>
                <a:ea typeface="+mn-ea"/>
              </a:rPr>
              <a:t> </a:t>
            </a:r>
            <a:r>
              <a:rPr lang="en-US" altLang="ko-KR" sz="5200" b="1" dirty="0">
                <a:latin typeface="+mn-ea"/>
                <a:ea typeface="+mn-ea"/>
              </a:rPr>
              <a:t>: 2023-2-4105-6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536799" y="3690513"/>
            <a:ext cx="18479987" cy="112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ko-KR" sz="5400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Kakao</a:t>
            </a:r>
            <a:r>
              <a:rPr lang="ko-KR" altLang="en-US" sz="5400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open</a:t>
            </a:r>
            <a:r>
              <a:rPr lang="ko-KR" altLang="en-US" sz="5400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builder</a:t>
            </a:r>
            <a:r>
              <a:rPr lang="ko-KR" altLang="en-US" sz="5400" dirty="0">
                <a:solidFill>
                  <a:schemeClr val="bg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sym typeface="Noto Sans KR"/>
              </a:rPr>
              <a:t> 의  </a:t>
            </a:r>
            <a:r>
              <a:rPr lang="ko-KR" altLang="en-US" sz="5400" dirty="0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자연어 처리 알고리즘 기반 </a:t>
            </a:r>
            <a:r>
              <a:rPr lang="ko-KR" altLang="en-US" sz="5400" dirty="0" err="1">
                <a:solidFill>
                  <a:schemeClr val="lt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Noto Sans KR"/>
                <a:sym typeface="Noto Sans KR"/>
              </a:rPr>
              <a:t>챗봇</a:t>
            </a:r>
            <a:endParaRPr lang="ko-KR" altLang="en-US" sz="5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180762" y="5567363"/>
            <a:ext cx="9882188" cy="41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4500" b="1" dirty="0">
                <a:latin typeface="+mn-ea"/>
                <a:ea typeface="+mn-ea"/>
              </a:rPr>
              <a:t>지도교수 </a:t>
            </a:r>
            <a:r>
              <a:rPr lang="en-US" altLang="ko-KR" sz="4500" b="1" dirty="0">
                <a:latin typeface="+mn-ea"/>
                <a:ea typeface="+mn-ea"/>
              </a:rPr>
              <a:t>:  </a:t>
            </a:r>
            <a:r>
              <a:rPr lang="ko-KR" altLang="en-US" sz="4500" b="1" dirty="0">
                <a:latin typeface="+mn-ea"/>
                <a:ea typeface="+mn-ea"/>
              </a:rPr>
              <a:t>신  일  훈   교 수 님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4500" b="1" dirty="0">
                <a:latin typeface="+mn-ea"/>
                <a:ea typeface="+mn-ea"/>
              </a:rPr>
              <a:t>제 작 자  </a:t>
            </a:r>
            <a:r>
              <a:rPr lang="en-US" altLang="ko-KR" sz="4500" b="1" dirty="0">
                <a:latin typeface="+mn-ea"/>
                <a:ea typeface="+mn-ea"/>
              </a:rPr>
              <a:t>:  18101512  </a:t>
            </a:r>
            <a:r>
              <a:rPr lang="ko-KR" altLang="en-US" sz="4500" b="1" dirty="0">
                <a:latin typeface="+mn-ea"/>
                <a:ea typeface="+mn-ea"/>
              </a:rPr>
              <a:t>엄 태 훈</a:t>
            </a: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4500" b="1" dirty="0">
                <a:latin typeface="+mn-ea"/>
                <a:ea typeface="+mn-ea"/>
              </a:rPr>
              <a:t>                </a:t>
            </a:r>
            <a:r>
              <a:rPr lang="en-US" altLang="ko-KR" sz="4500" b="1" dirty="0">
                <a:latin typeface="+mn-ea"/>
                <a:ea typeface="+mn-ea"/>
              </a:rPr>
              <a:t>18101531  </a:t>
            </a:r>
            <a:r>
              <a:rPr lang="ko-KR" altLang="en-US" sz="4500" b="1" dirty="0">
                <a:latin typeface="+mn-ea"/>
                <a:ea typeface="+mn-ea"/>
              </a:rPr>
              <a:t>이 석 규</a:t>
            </a: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4500" b="1" dirty="0">
                <a:latin typeface="+mn-ea"/>
                <a:ea typeface="+mn-ea"/>
              </a:rPr>
              <a:t>                18101577  </a:t>
            </a:r>
            <a:r>
              <a:rPr lang="ko-KR" altLang="en-US" sz="4500" b="1" dirty="0">
                <a:latin typeface="+mn-ea"/>
                <a:ea typeface="+mn-ea"/>
              </a:rPr>
              <a:t>한 태 섭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265362" y="11190289"/>
            <a:ext cx="8083550" cy="7624763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</p:spPr>
        <p:txBody>
          <a:bodyPr wrap="none" lIns="294980" tIns="147492" rIns="294980" bIns="14749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ko-KR">
              <a:latin typeface="+mn-ea"/>
              <a:ea typeface="+mn-e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1472862" y="11195051"/>
            <a:ext cx="8085138" cy="7620000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endParaRPr lang="en-US" altLang="ko-KR" sz="45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>
                <a:latin typeface="+mn-ea"/>
                <a:ea typeface="+mn-ea"/>
              </a:rPr>
              <a:t>- </a:t>
            </a:r>
            <a:r>
              <a:rPr lang="ko-KR" altLang="en-US" sz="3600" b="1" dirty="0">
                <a:latin typeface="+mn-ea"/>
                <a:ea typeface="+mn-ea"/>
              </a:rPr>
              <a:t>카카오톡 오픈 </a:t>
            </a:r>
            <a:r>
              <a:rPr lang="ko-KR" altLang="en-US" sz="3600" b="1" dirty="0" err="1">
                <a:latin typeface="+mn-ea"/>
                <a:ea typeface="+mn-ea"/>
              </a:rPr>
              <a:t>빌더를</a:t>
            </a:r>
            <a:r>
              <a:rPr lang="ko-KR" altLang="en-US" sz="3600" b="1" dirty="0">
                <a:latin typeface="+mn-ea"/>
                <a:ea typeface="+mn-ea"/>
              </a:rPr>
              <a:t> 사용한 </a:t>
            </a:r>
            <a:endParaRPr lang="en-US" altLang="ko-KR" sz="36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3600" b="1" dirty="0">
                <a:latin typeface="+mn-ea"/>
                <a:ea typeface="+mn-ea"/>
              </a:rPr>
              <a:t>    </a:t>
            </a:r>
            <a:r>
              <a:rPr lang="ko-KR" altLang="en-US" sz="3600" b="1" dirty="0">
                <a:latin typeface="+mn-ea"/>
                <a:ea typeface="+mn-ea"/>
              </a:rPr>
              <a:t>다양한 정보 제공</a:t>
            </a:r>
            <a:endParaRPr lang="en-US" altLang="ko-KR" sz="36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endParaRPr lang="en-US" altLang="ko-KR" sz="45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500" b="1" dirty="0">
                <a:latin typeface="+mn-ea"/>
                <a:ea typeface="+mn-ea"/>
              </a:rPr>
              <a:t>- </a:t>
            </a:r>
            <a:r>
              <a:rPr lang="en-US" altLang="ko-KR" sz="3600" b="1" dirty="0">
                <a:latin typeface="+mn-ea"/>
                <a:ea typeface="+mn-ea"/>
              </a:rPr>
              <a:t>crawling</a:t>
            </a:r>
            <a:r>
              <a:rPr lang="ko-KR" altLang="en-US" sz="3600" b="1" dirty="0">
                <a:latin typeface="+mn-ea"/>
                <a:ea typeface="+mn-ea"/>
              </a:rPr>
              <a:t>을 통한 실시간 정보 </a:t>
            </a:r>
            <a:endParaRPr lang="en-US" altLang="ko-KR" sz="36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3600" b="1" dirty="0">
                <a:latin typeface="+mn-ea"/>
                <a:ea typeface="+mn-ea"/>
              </a:rPr>
              <a:t>   </a:t>
            </a:r>
            <a:r>
              <a:rPr lang="ko-KR" altLang="en-US" sz="3600" b="1" dirty="0">
                <a:latin typeface="+mn-ea"/>
                <a:ea typeface="+mn-ea"/>
              </a:rPr>
              <a:t>업데이트</a:t>
            </a:r>
            <a:endParaRPr lang="en-US" altLang="ko-KR" sz="36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endParaRPr lang="en-US" altLang="ko-KR" sz="40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000" b="1" dirty="0">
                <a:latin typeface="+mn-ea"/>
                <a:ea typeface="+mn-ea"/>
              </a:rPr>
              <a:t>- </a:t>
            </a:r>
            <a:r>
              <a:rPr lang="en-US" altLang="ko-KR" sz="3600" b="1" dirty="0" err="1">
                <a:latin typeface="+mn-ea"/>
                <a:ea typeface="+mn-ea"/>
              </a:rPr>
              <a:t>json</a:t>
            </a:r>
            <a:r>
              <a:rPr lang="ko-KR" altLang="en-US" sz="3600" b="1" dirty="0">
                <a:latin typeface="+mn-ea"/>
                <a:ea typeface="+mn-ea"/>
              </a:rPr>
              <a:t> 형식으로 대량의 정보 관리</a:t>
            </a:r>
          </a:p>
          <a:p>
            <a:pPr algn="l" eaLnBrk="1" hangingPunct="1">
              <a:defRPr/>
            </a:pPr>
            <a:endParaRPr lang="en-US" altLang="ko-KR" sz="40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4000" b="1" dirty="0">
                <a:latin typeface="+mn-ea"/>
                <a:ea typeface="+mn-ea"/>
              </a:rPr>
              <a:t>- </a:t>
            </a:r>
            <a:r>
              <a:rPr lang="ko-KR" altLang="en-US" sz="3600" b="1" dirty="0">
                <a:latin typeface="+mn-ea"/>
                <a:ea typeface="+mn-ea"/>
              </a:rPr>
              <a:t>파라미터와 엔티티 정보를 이용해 </a:t>
            </a:r>
            <a:endParaRPr lang="en-US" altLang="ko-KR" sz="36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3600" b="1" dirty="0">
                <a:latin typeface="+mn-ea"/>
                <a:ea typeface="+mn-ea"/>
              </a:rPr>
              <a:t>   </a:t>
            </a:r>
            <a:r>
              <a:rPr lang="ko-KR" altLang="en-US" sz="3600" b="1" dirty="0">
                <a:latin typeface="+mn-ea"/>
                <a:ea typeface="+mn-ea"/>
              </a:rPr>
              <a:t>사용자의 발화로부터 정보 추출 후 </a:t>
            </a:r>
            <a:endParaRPr lang="en-US" altLang="ko-KR" sz="3600" b="1" dirty="0">
              <a:latin typeface="+mn-ea"/>
              <a:ea typeface="+mn-ea"/>
            </a:endParaRPr>
          </a:p>
          <a:p>
            <a:pPr algn="l" eaLnBrk="1" hangingPunct="1">
              <a:defRPr/>
            </a:pPr>
            <a:r>
              <a:rPr lang="en-US" altLang="ko-KR" sz="3600" b="1" dirty="0">
                <a:latin typeface="+mn-ea"/>
                <a:ea typeface="+mn-ea"/>
              </a:rPr>
              <a:t>   </a:t>
            </a:r>
            <a:r>
              <a:rPr lang="ko-KR" altLang="en-US" sz="3600" b="1" dirty="0">
                <a:latin typeface="+mn-ea"/>
                <a:ea typeface="+mn-ea"/>
              </a:rPr>
              <a:t>의도 파악</a:t>
            </a:r>
            <a:endParaRPr lang="en-US" altLang="ko-KR" sz="3600" b="1" dirty="0">
              <a:latin typeface="+mn-ea"/>
              <a:ea typeface="+mn-ea"/>
            </a:endParaRP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2151062" y="29052839"/>
            <a:ext cx="172974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94980" tIns="147492" rIns="294980" bIns="147492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ko-KR" altLang="en-US" sz="5800" b="1" dirty="0">
                <a:latin typeface="+mn-ea"/>
                <a:ea typeface="+mn-ea"/>
              </a:rPr>
              <a:t>서울과학기술대학교   전자</a:t>
            </a:r>
            <a:r>
              <a:rPr lang="en-US" altLang="ko-KR" sz="5800" b="1" dirty="0">
                <a:latin typeface="+mn-ea"/>
                <a:ea typeface="+mn-ea"/>
              </a:rPr>
              <a:t>IT</a:t>
            </a:r>
            <a:r>
              <a:rPr lang="ko-KR" altLang="en-US" sz="5800" b="1" dirty="0">
                <a:latin typeface="+mn-ea"/>
                <a:ea typeface="+mn-ea"/>
              </a:rPr>
              <a:t>미디어공학과</a:t>
            </a:r>
            <a:endParaRPr lang="en-US" altLang="ko-KR" sz="5800" b="1" dirty="0">
              <a:latin typeface="+mn-ea"/>
              <a:ea typeface="+mn-ea"/>
            </a:endParaRPr>
          </a:p>
        </p:txBody>
      </p:sp>
      <p:sp>
        <p:nvSpPr>
          <p:cNvPr id="2059" name="Rectangle 17"/>
          <p:cNvSpPr>
            <a:spLocks noChangeArrowheads="1"/>
          </p:cNvSpPr>
          <p:nvPr/>
        </p:nvSpPr>
        <p:spPr bwMode="auto">
          <a:xfrm>
            <a:off x="2265362" y="20720051"/>
            <a:ext cx="8083550" cy="762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5800">
              <a:latin typeface="+mn-ea"/>
              <a:ea typeface="+mn-ea"/>
            </a:endParaRPr>
          </a:p>
        </p:txBody>
      </p:sp>
      <p:sp>
        <p:nvSpPr>
          <p:cNvPr id="2060" name="Rectangle 18"/>
          <p:cNvSpPr>
            <a:spLocks noChangeArrowheads="1"/>
          </p:cNvSpPr>
          <p:nvPr/>
        </p:nvSpPr>
        <p:spPr bwMode="auto">
          <a:xfrm>
            <a:off x="11472862" y="20726401"/>
            <a:ext cx="8085138" cy="761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ko-KR" altLang="en-US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ko-KR" altLang="en-US" sz="4500" b="1" dirty="0">
                <a:latin typeface="+mn-ea"/>
                <a:ea typeface="+mn-ea"/>
              </a:rPr>
              <a:t> 정보 제공 범위 확대</a:t>
            </a:r>
            <a:r>
              <a:rPr lang="en-US" altLang="ko-KR" sz="4500" b="1" dirty="0">
                <a:latin typeface="+mn-ea"/>
                <a:ea typeface="+mn-ea"/>
              </a:rPr>
              <a:t>, 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ko-KR" sz="4500" b="1" dirty="0">
                <a:latin typeface="+mn-ea"/>
                <a:ea typeface="+mn-ea"/>
              </a:rPr>
              <a:t> </a:t>
            </a:r>
            <a:r>
              <a:rPr lang="ko-KR" altLang="en-US" sz="4500" b="1" dirty="0">
                <a:latin typeface="+mn-ea"/>
                <a:ea typeface="+mn-ea"/>
              </a:rPr>
              <a:t>학생들의 </a:t>
            </a:r>
            <a:r>
              <a:rPr lang="ko-KR" altLang="en-US" sz="4500" b="1" dirty="0" err="1">
                <a:latin typeface="+mn-ea"/>
                <a:ea typeface="+mn-ea"/>
              </a:rPr>
              <a:t>챗봇</a:t>
            </a:r>
            <a:r>
              <a:rPr lang="ko-KR" altLang="en-US" sz="4500" b="1" dirty="0">
                <a:latin typeface="+mn-ea"/>
                <a:ea typeface="+mn-ea"/>
              </a:rPr>
              <a:t> 사용 활성화</a:t>
            </a: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ko-KR" sz="4500" b="1" dirty="0">
                <a:latin typeface="+mn-ea"/>
                <a:ea typeface="+mn-ea"/>
              </a:rPr>
              <a:t> </a:t>
            </a:r>
            <a:r>
              <a:rPr lang="ko-KR" altLang="en-US" sz="4500" b="1" dirty="0">
                <a:latin typeface="+mn-ea"/>
                <a:ea typeface="+mn-ea"/>
              </a:rPr>
              <a:t>실시간 </a:t>
            </a:r>
            <a:r>
              <a:rPr lang="ko-KR" altLang="en-US" sz="4500" b="1" dirty="0" err="1">
                <a:latin typeface="+mn-ea"/>
                <a:ea typeface="+mn-ea"/>
              </a:rPr>
              <a:t>크롤링으로</a:t>
            </a:r>
            <a:r>
              <a:rPr lang="ko-KR" altLang="en-US" sz="4500" b="1" dirty="0">
                <a:latin typeface="+mn-ea"/>
                <a:ea typeface="+mn-ea"/>
              </a:rPr>
              <a:t> 최신 </a:t>
            </a: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4500" b="1" dirty="0">
                <a:latin typeface="+mn-ea"/>
                <a:ea typeface="+mn-ea"/>
              </a:rPr>
              <a:t>   정보</a:t>
            </a:r>
            <a:r>
              <a:rPr lang="en-US" altLang="ko-KR" sz="4500" b="1" dirty="0">
                <a:latin typeface="+mn-ea"/>
                <a:ea typeface="+mn-ea"/>
              </a:rPr>
              <a:t> </a:t>
            </a:r>
            <a:r>
              <a:rPr lang="ko-KR" altLang="en-US" sz="4500" b="1" dirty="0">
                <a:latin typeface="+mn-ea"/>
                <a:ea typeface="+mn-ea"/>
              </a:rPr>
              <a:t>제공</a:t>
            </a: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 sz="45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ko-KR" sz="4500" b="1" dirty="0">
              <a:latin typeface="+mn-ea"/>
              <a:ea typeface="+mn-ea"/>
            </a:endParaRPr>
          </a:p>
        </p:txBody>
      </p:sp>
      <p:sp>
        <p:nvSpPr>
          <p:cNvPr id="2061" name="Rectangle 21"/>
          <p:cNvSpPr>
            <a:spLocks noChangeArrowheads="1"/>
          </p:cNvSpPr>
          <p:nvPr/>
        </p:nvSpPr>
        <p:spPr bwMode="auto">
          <a:xfrm>
            <a:off x="468312" y="1671639"/>
            <a:ext cx="20662900" cy="29056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294980" tIns="147492" rIns="294980" bIns="147492" anchor="ctr"/>
          <a:lstStyle>
            <a:lvl1pPr algn="l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9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7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5800">
              <a:latin typeface="+mn-ea"/>
              <a:ea typeface="+mn-ea"/>
            </a:endParaRPr>
          </a:p>
        </p:txBody>
      </p:sp>
      <p:sp>
        <p:nvSpPr>
          <p:cNvPr id="6" name="육각형 5"/>
          <p:cNvSpPr/>
          <p:nvPr/>
        </p:nvSpPr>
        <p:spPr bwMode="auto">
          <a:xfrm>
            <a:off x="12596229" y="20363168"/>
            <a:ext cx="5838515" cy="714492"/>
          </a:xfrm>
          <a:prstGeom prst="hexagon">
            <a:avLst/>
          </a:prstGeom>
          <a:ln w="12700"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응 용 분 야</a:t>
            </a:r>
          </a:p>
        </p:txBody>
      </p:sp>
      <p:sp>
        <p:nvSpPr>
          <p:cNvPr id="39" name="육각형 38"/>
          <p:cNvSpPr/>
          <p:nvPr/>
        </p:nvSpPr>
        <p:spPr bwMode="auto">
          <a:xfrm>
            <a:off x="12596229" y="10838577"/>
            <a:ext cx="5838515" cy="714492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동 작 개 요</a:t>
            </a:r>
          </a:p>
        </p:txBody>
      </p:sp>
      <p:sp>
        <p:nvSpPr>
          <p:cNvPr id="41" name="육각형 40"/>
          <p:cNvSpPr/>
          <p:nvPr/>
        </p:nvSpPr>
        <p:spPr bwMode="auto">
          <a:xfrm>
            <a:off x="3387793" y="10799724"/>
            <a:ext cx="5838515" cy="714492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시스템 구성도</a:t>
            </a:r>
          </a:p>
        </p:txBody>
      </p:sp>
      <p:sp>
        <p:nvSpPr>
          <p:cNvPr id="42" name="육각형 41"/>
          <p:cNvSpPr/>
          <p:nvPr/>
        </p:nvSpPr>
        <p:spPr bwMode="auto">
          <a:xfrm>
            <a:off x="3380365" y="20368417"/>
            <a:ext cx="5838515" cy="714492"/>
          </a:xfrm>
          <a:prstGeom prst="hexagon">
            <a:avLst/>
          </a:prstGeom>
          <a:ln w="12700"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294980" tIns="147492" rIns="294980" bIns="147492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3500" b="1" dirty="0">
                <a:latin typeface="+mn-ea"/>
              </a:rPr>
              <a:t>작 품 사 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143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나눔고딕 ExtraBold</vt:lpstr>
      <vt:lpstr>나눔명조 ExtraBold</vt:lpstr>
      <vt:lpstr>Noto Sans KR Black</vt:lpstr>
      <vt:lpstr>기본 디자인</vt:lpstr>
      <vt:lpstr>PowerPoint 프레젠테이션</vt:lpstr>
    </vt:vector>
  </TitlesOfParts>
  <Company>gntel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jthwang</dc:creator>
  <cp:lastModifiedBy>한태섭</cp:lastModifiedBy>
  <cp:revision>109</cp:revision>
  <dcterms:created xsi:type="dcterms:W3CDTF">2005-04-28T06:44:03Z</dcterms:created>
  <dcterms:modified xsi:type="dcterms:W3CDTF">2023-11-09T12:51:56Z</dcterms:modified>
</cp:coreProperties>
</file>