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166" r:id="rId2"/>
    <p:sldId id="2713" r:id="rId3"/>
    <p:sldId id="2715" r:id="rId4"/>
    <p:sldId id="2716" r:id="rId5"/>
    <p:sldId id="2717" r:id="rId6"/>
    <p:sldId id="2714" r:id="rId7"/>
  </p:sldIdLst>
  <p:sldSz cx="12195175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902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22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41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224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44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63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83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4">
          <p15:clr>
            <a:srgbClr val="A4A3A4"/>
          </p15:clr>
        </p15:guide>
        <p15:guide id="2" pos="33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0">
          <p15:clr>
            <a:srgbClr val="A4A3A4"/>
          </p15:clr>
        </p15:guide>
        <p15:guide id="2" pos="189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川川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5196CE"/>
    <a:srgbClr val="77933C"/>
    <a:srgbClr val="FF7C3C"/>
    <a:srgbClr val="F79646"/>
    <a:srgbClr val="4F80BD"/>
    <a:srgbClr val="FF545B"/>
    <a:srgbClr val="379E7F"/>
    <a:srgbClr val="FF9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0" autoAdjust="0"/>
    <p:restoredTop sz="96578" autoAdjust="0"/>
  </p:normalViewPr>
  <p:slideViewPr>
    <p:cSldViewPr>
      <p:cViewPr varScale="1">
        <p:scale>
          <a:sx n="122" d="100"/>
          <a:sy n="122" d="100"/>
        </p:scale>
        <p:origin x="654" y="120"/>
      </p:cViewPr>
      <p:guideLst>
        <p:guide orient="horz" pos="2004"/>
        <p:guide pos="337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978"/>
    </p:cViewPr>
  </p:sorterViewPr>
  <p:notesViewPr>
    <p:cSldViewPr>
      <p:cViewPr varScale="1">
        <p:scale>
          <a:sx n="92" d="100"/>
          <a:sy n="92" d="100"/>
        </p:scale>
        <p:origin x="3450" y="96"/>
      </p:cViewPr>
      <p:guideLst>
        <p:guide orient="horz" pos="2670"/>
        <p:guide pos="1896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CFEB0-2EFF-493D-A2F7-AC444D5F1C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85C0B9D-0A76-418E-AA8A-A167492369A6}">
      <dgm:prSet/>
      <dgm:spPr/>
      <dgm:t>
        <a:bodyPr/>
        <a:lstStyle/>
        <a:p>
          <a:pPr rtl="0"/>
          <a:r>
            <a:rPr lang="zh-CN" b="1" smtClean="0"/>
            <a:t>小程序登录流程</a:t>
          </a:r>
          <a:endParaRPr lang="zh-CN"/>
        </a:p>
      </dgm:t>
    </dgm:pt>
    <dgm:pt modelId="{40AE8F79-CA7D-4EB8-B444-5DDE8EE88D21}" type="parTrans" cxnId="{CE47C7EF-D23A-461E-AF88-95899AA24508}">
      <dgm:prSet/>
      <dgm:spPr/>
      <dgm:t>
        <a:bodyPr/>
        <a:lstStyle/>
        <a:p>
          <a:endParaRPr lang="zh-CN" altLang="en-US"/>
        </a:p>
      </dgm:t>
    </dgm:pt>
    <dgm:pt modelId="{5232BA75-EE80-498C-A7D8-092C26DB3CF3}" type="sibTrans" cxnId="{CE47C7EF-D23A-461E-AF88-95899AA24508}">
      <dgm:prSet/>
      <dgm:spPr/>
      <dgm:t>
        <a:bodyPr/>
        <a:lstStyle/>
        <a:p>
          <a:endParaRPr lang="zh-CN" altLang="en-US"/>
        </a:p>
      </dgm:t>
    </dgm:pt>
    <dgm:pt modelId="{EE6AB1C1-2CF3-4471-9900-BA168C957A03}" type="pres">
      <dgm:prSet presAssocID="{626CFEB0-2EFF-493D-A2F7-AC444D5F1C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BAB595D-CCD2-4DDE-93DA-93EC802ED3C1}" type="pres">
      <dgm:prSet presAssocID="{B85C0B9D-0A76-418E-AA8A-A167492369A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47C7EF-D23A-461E-AF88-95899AA24508}" srcId="{626CFEB0-2EFF-493D-A2F7-AC444D5F1CB2}" destId="{B85C0B9D-0A76-418E-AA8A-A167492369A6}" srcOrd="0" destOrd="0" parTransId="{40AE8F79-CA7D-4EB8-B444-5DDE8EE88D21}" sibTransId="{5232BA75-EE80-498C-A7D8-092C26DB3CF3}"/>
    <dgm:cxn modelId="{A7B7D8E8-6EEE-4DEF-ACD0-690DBBE96278}" type="presOf" srcId="{626CFEB0-2EFF-493D-A2F7-AC444D5F1CB2}" destId="{EE6AB1C1-2CF3-4471-9900-BA168C957A03}" srcOrd="0" destOrd="0" presId="urn:microsoft.com/office/officeart/2005/8/layout/vList2"/>
    <dgm:cxn modelId="{46B63209-6FE7-4FF9-9BE1-A6863C73C8B1}" type="presOf" srcId="{B85C0B9D-0A76-418E-AA8A-A167492369A6}" destId="{6BAB595D-CCD2-4DDE-93DA-93EC802ED3C1}" srcOrd="0" destOrd="0" presId="urn:microsoft.com/office/officeart/2005/8/layout/vList2"/>
    <dgm:cxn modelId="{29EF6A28-FA80-40F5-AD24-2F552AB3A4F9}" type="presParOf" srcId="{EE6AB1C1-2CF3-4471-9900-BA168C957A03}" destId="{6BAB595D-CCD2-4DDE-93DA-93EC802ED3C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3E9413-48FA-4173-BEAB-DCA1643D93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7C54879-5B0A-4BA4-92CA-1A7C0F17F18E}">
      <dgm:prSet/>
      <dgm:spPr/>
      <dgm:t>
        <a:bodyPr/>
        <a:lstStyle/>
        <a:p>
          <a:pPr rtl="0"/>
          <a:r>
            <a:rPr lang="zh-CN" b="1" smtClean="0"/>
            <a:t>纳米盒点读小程序登录流程</a:t>
          </a:r>
          <a:endParaRPr lang="zh-CN"/>
        </a:p>
      </dgm:t>
    </dgm:pt>
    <dgm:pt modelId="{51FB1E2A-8D5D-4B6A-937C-659839EEBA0E}" type="parTrans" cxnId="{48BDF129-28A9-4EA0-BF39-E991BD1320BC}">
      <dgm:prSet/>
      <dgm:spPr/>
      <dgm:t>
        <a:bodyPr/>
        <a:lstStyle/>
        <a:p>
          <a:endParaRPr lang="zh-CN" altLang="en-US"/>
        </a:p>
      </dgm:t>
    </dgm:pt>
    <dgm:pt modelId="{0981B4BA-4491-4B18-9440-EEB8079C198C}" type="sibTrans" cxnId="{48BDF129-28A9-4EA0-BF39-E991BD1320BC}">
      <dgm:prSet/>
      <dgm:spPr/>
      <dgm:t>
        <a:bodyPr/>
        <a:lstStyle/>
        <a:p>
          <a:endParaRPr lang="zh-CN" altLang="en-US"/>
        </a:p>
      </dgm:t>
    </dgm:pt>
    <dgm:pt modelId="{BB58B295-7E97-4194-BD8C-F584909C0820}" type="pres">
      <dgm:prSet presAssocID="{213E9413-48FA-4173-BEAB-DCA1643D93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2EC84E-996A-4E44-A637-C449EBA30484}" type="pres">
      <dgm:prSet presAssocID="{C7C54879-5B0A-4BA4-92CA-1A7C0F17F18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BDF129-28A9-4EA0-BF39-E991BD1320BC}" srcId="{213E9413-48FA-4173-BEAB-DCA1643D9371}" destId="{C7C54879-5B0A-4BA4-92CA-1A7C0F17F18E}" srcOrd="0" destOrd="0" parTransId="{51FB1E2A-8D5D-4B6A-937C-659839EEBA0E}" sibTransId="{0981B4BA-4491-4B18-9440-EEB8079C198C}"/>
    <dgm:cxn modelId="{4D8F3E51-3914-44EE-BC0C-CB27F0877C9D}" type="presOf" srcId="{213E9413-48FA-4173-BEAB-DCA1643D9371}" destId="{BB58B295-7E97-4194-BD8C-F584909C0820}" srcOrd="0" destOrd="0" presId="urn:microsoft.com/office/officeart/2005/8/layout/vList2"/>
    <dgm:cxn modelId="{6AF81473-850E-4DD2-873E-13D76349BF4E}" type="presOf" srcId="{C7C54879-5B0A-4BA4-92CA-1A7C0F17F18E}" destId="{002EC84E-996A-4E44-A637-C449EBA30484}" srcOrd="0" destOrd="0" presId="urn:microsoft.com/office/officeart/2005/8/layout/vList2"/>
    <dgm:cxn modelId="{998244FC-7453-445A-8586-57F604BB9F69}" type="presParOf" srcId="{BB58B295-7E97-4194-BD8C-F584909C0820}" destId="{002EC84E-996A-4E44-A637-C449EBA3048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B595D-CCD2-4DDE-93DA-93EC802ED3C1}">
      <dsp:nvSpPr>
        <dsp:cNvPr id="0" name=""/>
        <dsp:cNvSpPr/>
      </dsp:nvSpPr>
      <dsp:spPr>
        <a:xfrm>
          <a:off x="0" y="5769"/>
          <a:ext cx="1620957" cy="3270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kern="1200" smtClean="0"/>
            <a:t>小程序登录流程</a:t>
          </a:r>
          <a:endParaRPr lang="zh-CN" sz="1300" kern="1200"/>
        </a:p>
      </dsp:txBody>
      <dsp:txXfrm>
        <a:off x="15964" y="21733"/>
        <a:ext cx="1589029" cy="295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EC84E-996A-4E44-A637-C449EBA30484}">
      <dsp:nvSpPr>
        <dsp:cNvPr id="0" name=""/>
        <dsp:cNvSpPr/>
      </dsp:nvSpPr>
      <dsp:spPr>
        <a:xfrm>
          <a:off x="0" y="5769"/>
          <a:ext cx="2646878" cy="3270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kern="1200" smtClean="0"/>
            <a:t>纳米盒点读小程序登录流程</a:t>
          </a:r>
          <a:endParaRPr lang="zh-CN" sz="1300" kern="1200"/>
        </a:p>
      </dsp:txBody>
      <dsp:txXfrm>
        <a:off x="15964" y="21733"/>
        <a:ext cx="2614950" cy="295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41435-2022-44B5-B2A4-4161B6762DC5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F15C6-D316-4A62-9EF5-412FE8A719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A811E-CD8B-444B-948A-D0FF9D189CB2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A81C2-27C4-4ED2-8BB3-355EDF344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22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41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224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44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63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83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43029" y="3789834"/>
            <a:ext cx="6623110" cy="936105"/>
          </a:xfrm>
        </p:spPr>
        <p:txBody>
          <a:bodyPr>
            <a:noAutofit/>
          </a:bodyPr>
          <a:lstStyle>
            <a:lvl1pPr algn="r">
              <a:defRPr sz="40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29516" y="4917148"/>
            <a:ext cx="8536623" cy="816902"/>
          </a:xfrm>
        </p:spPr>
        <p:txBody>
          <a:bodyPr>
            <a:normAutofit/>
          </a:bodyPr>
          <a:lstStyle>
            <a:lvl1pPr marL="0" indent="0" algn="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</a:defRPr>
            </a:lvl1pPr>
            <a:lvl2pPr marL="54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上海进馨网络科技有限公司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0" y="0"/>
            <a:ext cx="121951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121935" tIns="60968" rIns="121935" bIns="60968"/>
          <a:lstStyle/>
          <a:p>
            <a:pPr defTabSz="1219200">
              <a:buClr>
                <a:srgbClr val="CC9900"/>
              </a:buClr>
              <a:buFont typeface="Wingdings" panose="05000000000000000000" pitchFamily="2" charset="2"/>
              <a:buChar char="n"/>
              <a:defRPr/>
            </a:pPr>
            <a:endParaRPr lang="zh-CN" altLang="en-US" sz="2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 descr="namibox-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31015" y="1701602"/>
            <a:ext cx="2133144" cy="962395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5195284" y="2709714"/>
            <a:ext cx="1804606" cy="61008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lIns="116495" tIns="58250" rIns="116495" bIns="58250">
            <a:spAutoFit/>
          </a:bodyPr>
          <a:lstStyle/>
          <a:p>
            <a:pPr algn="ctr" defTabSz="1165860"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FrutigerNext LT Medium" pitchFamily="34" charset="0"/>
                <a:ea typeface="MS PGothic" panose="020B0600070205080204" pitchFamily="34" charset="-128"/>
              </a:rPr>
              <a:t>Thanks!</a:t>
            </a:r>
            <a:endParaRPr lang="zh-CN" altLang="en-US" sz="3200" b="1" dirty="0">
              <a:solidFill>
                <a:srgbClr val="C00000"/>
              </a:solidFill>
              <a:latin typeface="FrutigerNext LT Medium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5446018"/>
            <a:ext cx="12195175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400" b="0" smtClean="0">
                <a:latin typeface="华文中宋" panose="02010600040101010101" charset="-122"/>
                <a:ea typeface="华文中宋" panose="02010600040101010101" charset="-122"/>
              </a:rPr>
              <a:t>上海进馨网络科技有限公司</a:t>
            </a:r>
            <a:endParaRPr lang="zh-CN" altLang="en-US" sz="1400" b="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7921"/>
            <a:ext cx="10365899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7387"/>
            <a:ext cx="10365899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90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2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4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2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4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6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8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571"/>
            <a:ext cx="5386202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571"/>
            <a:ext cx="5386202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9025" indent="0">
              <a:buNone/>
              <a:defRPr sz="2100" b="1"/>
            </a:lvl3pPr>
            <a:lvl4pPr marL="1633220" indent="0">
              <a:buNone/>
              <a:defRPr sz="1900" b="1"/>
            </a:lvl4pPr>
            <a:lvl5pPr marL="2177415" indent="0">
              <a:buNone/>
              <a:defRPr sz="1900" b="1"/>
            </a:lvl5pPr>
            <a:lvl6pPr marL="2722245" indent="0">
              <a:buNone/>
              <a:defRPr sz="1900" b="1"/>
            </a:lvl6pPr>
            <a:lvl7pPr marL="3266440" indent="0">
              <a:buNone/>
              <a:defRPr sz="1900" b="1"/>
            </a:lvl7pPr>
            <a:lvl8pPr marL="3810635" indent="0">
              <a:buNone/>
              <a:defRPr sz="1900" b="1"/>
            </a:lvl8pPr>
            <a:lvl9pPr marL="435483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5379"/>
            <a:ext cx="5388320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469"/>
            <a:ext cx="5390437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9025" indent="0">
              <a:buNone/>
              <a:defRPr sz="2100" b="1"/>
            </a:lvl3pPr>
            <a:lvl4pPr marL="1633220" indent="0">
              <a:buNone/>
              <a:defRPr sz="1900" b="1"/>
            </a:lvl4pPr>
            <a:lvl5pPr marL="2177415" indent="0">
              <a:buNone/>
              <a:defRPr sz="1900" b="1"/>
            </a:lvl5pPr>
            <a:lvl6pPr marL="2722245" indent="0">
              <a:buNone/>
              <a:defRPr sz="1900" b="1"/>
            </a:lvl6pPr>
            <a:lvl7pPr marL="3266440" indent="0">
              <a:buNone/>
              <a:defRPr sz="1900" b="1"/>
            </a:lvl7pPr>
            <a:lvl8pPr marL="3810635" indent="0">
              <a:buNone/>
              <a:defRPr sz="1900" b="1"/>
            </a:lvl8pPr>
            <a:lvl9pPr marL="435483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5379"/>
            <a:ext cx="5390437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0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113"/>
            <a:ext cx="4012129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114"/>
            <a:ext cx="6817442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433"/>
            <a:ext cx="4012129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9025" indent="0">
              <a:buNone/>
              <a:defRPr sz="1200"/>
            </a:lvl3pPr>
            <a:lvl4pPr marL="1633220" indent="0">
              <a:buNone/>
              <a:defRPr sz="1100"/>
            </a:lvl4pPr>
            <a:lvl5pPr marL="2177415" indent="0">
              <a:buNone/>
              <a:defRPr sz="1100"/>
            </a:lvl5pPr>
            <a:lvl6pPr marL="2722245" indent="0">
              <a:buNone/>
              <a:defRPr sz="1100"/>
            </a:lvl6pPr>
            <a:lvl7pPr marL="3266440" indent="0">
              <a:buNone/>
              <a:defRPr sz="1100"/>
            </a:lvl7pPr>
            <a:lvl8pPr marL="3810635" indent="0">
              <a:buNone/>
              <a:defRPr sz="1100"/>
            </a:lvl8pPr>
            <a:lvl9pPr marL="435483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1712"/>
            <a:ext cx="7317105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917"/>
            <a:ext cx="7317105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9025" indent="0">
              <a:buNone/>
              <a:defRPr sz="2900"/>
            </a:lvl3pPr>
            <a:lvl4pPr marL="1633220" indent="0">
              <a:buNone/>
              <a:defRPr sz="2400"/>
            </a:lvl4pPr>
            <a:lvl5pPr marL="2177415" indent="0">
              <a:buNone/>
              <a:defRPr sz="2400"/>
            </a:lvl5pPr>
            <a:lvl6pPr marL="2722245" indent="0">
              <a:buNone/>
              <a:defRPr sz="2400"/>
            </a:lvl6pPr>
            <a:lvl7pPr marL="3266440" indent="0">
              <a:buNone/>
              <a:defRPr sz="2400"/>
            </a:lvl7pPr>
            <a:lvl8pPr marL="3810635" indent="0">
              <a:buNone/>
              <a:defRPr sz="2400"/>
            </a:lvl8pPr>
            <a:lvl9pPr marL="4354830" indent="0">
              <a:buNone/>
              <a:defRPr sz="24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8581"/>
            <a:ext cx="7317105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9025" indent="0">
              <a:buNone/>
              <a:defRPr sz="1200"/>
            </a:lvl3pPr>
            <a:lvl4pPr marL="1633220" indent="0">
              <a:buNone/>
              <a:defRPr sz="1100"/>
            </a:lvl4pPr>
            <a:lvl5pPr marL="2177415" indent="0">
              <a:buNone/>
              <a:defRPr sz="1100"/>
            </a:lvl5pPr>
            <a:lvl6pPr marL="2722245" indent="0">
              <a:buNone/>
              <a:defRPr sz="1100"/>
            </a:lvl6pPr>
            <a:lvl7pPr marL="3266440" indent="0">
              <a:buNone/>
              <a:defRPr sz="1100"/>
            </a:lvl7pPr>
            <a:lvl8pPr marL="3810635" indent="0">
              <a:buNone/>
              <a:defRPr sz="1100"/>
            </a:lvl8pPr>
            <a:lvl9pPr marL="435483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85019" y="189434"/>
            <a:ext cx="10801200" cy="720080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6947" y="1197546"/>
            <a:ext cx="11449272" cy="5112568"/>
          </a:xfrm>
          <a:prstGeom prst="rect">
            <a:avLst/>
          </a:prstGeom>
        </p:spPr>
        <p:txBody>
          <a:bodyPr vert="horz" lIns="108878" tIns="54439" rIns="108878" bIns="5443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526138"/>
            <a:ext cx="12195175" cy="360040"/>
          </a:xfrm>
          <a:prstGeom prst="rect">
            <a:avLst/>
          </a:prstGeom>
          <a:solidFill>
            <a:srgbClr val="06B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9769995" y="6526288"/>
            <a:ext cx="216024" cy="361232"/>
          </a:xfrm>
          <a:prstGeom prst="parallelogram">
            <a:avLst>
              <a:gd name="adj" fmla="val 727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206686" y="6590742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i="1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上海进馨网络科技有限公司</a:t>
            </a:r>
            <a:endParaRPr lang="zh-CN" altLang="en-US" sz="900" b="1" i="1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8" name="Picture 2" descr="内页元素3-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6851" y="4940"/>
            <a:ext cx="12193588" cy="649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22" t="86731" r="78670"/>
          <a:stretch>
            <a:fillRect/>
          </a:stretch>
        </p:blipFill>
        <p:spPr bwMode="auto">
          <a:xfrm rot="975229">
            <a:off x="264939" y="189434"/>
            <a:ext cx="648072" cy="6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8977907" y="6550337"/>
            <a:ext cx="720079" cy="311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 rot="2700000">
            <a:off x="11130260" y="26982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保密材料</a:t>
            </a:r>
            <a:endParaRPr lang="en-US" altLang="zh-CN" sz="1600" dirty="0" smtClean="0">
              <a:solidFill>
                <a:schemeClr val="bg1">
                  <a:lumMod val="9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谨慎传播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839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3pPr>
      <a:lvl4pPr marL="190563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4pPr>
      <a:lvl5pPr marL="244983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华文中宋" panose="02010600040101010101" charset="-122"/>
          <a:ea typeface="华文中宋" panose="02010600040101010101" charset="-122"/>
          <a:cs typeface="+mn-cs"/>
        </a:defRPr>
      </a:lvl5pPr>
      <a:lvl6pPr marL="299402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822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305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724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22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41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24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44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63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83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centyun/blog/issues/1" TargetMode="External"/><Relationship Id="rId2" Type="http://schemas.openxmlformats.org/officeDocument/2006/relationships/hyperlink" Target="https://github.com/tencentyun/waf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0.emf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693012"/>
            <a:ext cx="12195175" cy="936105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纳米</a:t>
            </a:r>
            <a:r>
              <a:rPr lang="zh-CN" altLang="en-US" dirty="0" smtClean="0">
                <a:solidFill>
                  <a:schemeClr val="bg1"/>
                </a:solidFill>
              </a:rPr>
              <a:t>盒小程序开发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587" y="2263020"/>
            <a:ext cx="1429992" cy="1429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目前纳米盒的小程序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87" y="1053794"/>
            <a:ext cx="2899809" cy="5157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87" y="1149410"/>
            <a:ext cx="2792295" cy="4966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开发工具介绍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87" y="909514"/>
            <a:ext cx="10225245" cy="55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代码结构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625587" y="1125794"/>
            <a:ext cx="5386202" cy="4527011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小程序种不同类型的文件</a:t>
            </a:r>
            <a:endParaRPr lang="en-US" altLang="zh-CN" sz="1800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.</a:t>
            </a:r>
            <a:r>
              <a:rPr lang="en-US" altLang="zh-CN" sz="1400" dirty="0" err="1" smtClean="0"/>
              <a:t>json</a:t>
            </a:r>
            <a:r>
              <a:rPr lang="en-US" altLang="zh-CN" sz="1400" dirty="0" smtClean="0"/>
              <a:t>    </a:t>
            </a:r>
            <a:r>
              <a:rPr lang="zh-CN" altLang="en-US" sz="1400" dirty="0" smtClean="0"/>
              <a:t>后缀的 </a:t>
            </a:r>
            <a:r>
              <a:rPr lang="en-US" altLang="zh-CN" sz="1400" dirty="0" smtClean="0"/>
              <a:t>JSON </a:t>
            </a:r>
            <a:r>
              <a:rPr lang="zh-CN" altLang="en-US" sz="1400" dirty="0" smtClean="0"/>
              <a:t>的配置文件</a:t>
            </a:r>
            <a:endParaRPr lang="en-US" altLang="zh-CN" sz="1400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.</a:t>
            </a:r>
            <a:r>
              <a:rPr lang="en-US" altLang="zh-CN" sz="1400" dirty="0" err="1" smtClean="0"/>
              <a:t>wxml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后缀的 </a:t>
            </a:r>
            <a:r>
              <a:rPr lang="en-US" altLang="zh-CN" sz="1400" dirty="0" smtClean="0"/>
              <a:t>WXML </a:t>
            </a:r>
            <a:r>
              <a:rPr lang="zh-CN" altLang="en-US" sz="1400" dirty="0" smtClean="0"/>
              <a:t>的</a:t>
            </a:r>
            <a:r>
              <a:rPr lang="zh-CN" altLang="en-US" sz="1400" dirty="0"/>
              <a:t>模板</a:t>
            </a:r>
            <a:r>
              <a:rPr lang="zh-CN" altLang="en-US" sz="1400" dirty="0" smtClean="0"/>
              <a:t>文件</a:t>
            </a:r>
            <a:endParaRPr lang="en-US" altLang="zh-CN" sz="1400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.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Wxss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后缀的 </a:t>
            </a:r>
            <a:r>
              <a:rPr lang="en-US" altLang="zh-CN" sz="1400" dirty="0" smtClean="0"/>
              <a:t>WXSS </a:t>
            </a:r>
            <a:r>
              <a:rPr lang="zh-CN" altLang="en-US" sz="1400" dirty="0" smtClean="0"/>
              <a:t>的样式文件</a:t>
            </a:r>
            <a:endParaRPr lang="en-US" altLang="zh-CN" sz="1400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.</a:t>
            </a:r>
            <a:r>
              <a:rPr lang="en-US" altLang="zh-CN" sz="1400" dirty="0" err="1" smtClean="0"/>
              <a:t>js</a:t>
            </a:r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后缀的 </a:t>
            </a:r>
            <a:r>
              <a:rPr lang="en-US" altLang="zh-CN" sz="1400" dirty="0" smtClean="0"/>
              <a:t>JS </a:t>
            </a:r>
            <a:r>
              <a:rPr lang="zh-CN" altLang="en-US" sz="1400" dirty="0" smtClean="0"/>
              <a:t>脚本逻辑文件</a:t>
            </a:r>
            <a:endParaRPr lang="en-US" altLang="zh-CN" sz="1400" dirty="0"/>
          </a:p>
          <a:p>
            <a:r>
              <a:rPr lang="en-US" altLang="zh-CN" sz="1800" dirty="0" smtClean="0"/>
              <a:t>JSON</a:t>
            </a:r>
            <a:r>
              <a:rPr lang="zh-CN" altLang="en-US" sz="1800" dirty="0" smtClean="0"/>
              <a:t>配置</a:t>
            </a:r>
            <a:endParaRPr lang="en-US" altLang="zh-CN" sz="18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全局配置 </a:t>
            </a:r>
            <a:r>
              <a:rPr lang="en-US" altLang="zh-CN" sz="1400" dirty="0" err="1"/>
              <a:t>app.json</a:t>
            </a:r>
            <a:endParaRPr lang="en-US" altLang="zh-CN" sz="14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工具配</a:t>
            </a:r>
            <a:r>
              <a:rPr lang="en-US" altLang="zh-CN" sz="1400" dirty="0" err="1"/>
              <a:t>project.config.json</a:t>
            </a:r>
            <a:endParaRPr lang="en-US" altLang="zh-CN" sz="14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页面配置 </a:t>
            </a:r>
            <a:r>
              <a:rPr lang="en-US" altLang="zh-CN" sz="1400" dirty="0" err="1"/>
              <a:t>page.json</a:t>
            </a:r>
            <a:endParaRPr lang="en-US" altLang="zh-CN" sz="1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sz="18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98" y="1125794"/>
            <a:ext cx="4963616" cy="4527550"/>
          </a:xfrm>
        </p:spPr>
      </p:pic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11474450" y="6550025"/>
            <a:ext cx="720725" cy="312738"/>
          </a:xfrm>
        </p:spPr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Wafer - </a:t>
            </a:r>
            <a:r>
              <a:rPr lang="zh-CN" altLang="en-US" b="1" dirty="0"/>
              <a:t>快速构建具备弹性伸缩能力的微信小程序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Wafer </a:t>
            </a:r>
            <a:r>
              <a:rPr lang="zh-CN" altLang="en-US" dirty="0" smtClean="0"/>
              <a:t>是腾讯云面向广大开发者提供的小程序开发全栈资源套件，套件提供小程序会话管理服务和 </a:t>
            </a:r>
            <a:r>
              <a:rPr lang="en-US" altLang="zh-CN" dirty="0" err="1" smtClean="0"/>
              <a:t>WebSocket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信道服务，部署方式具备良好的弹性伸缩能力，可以快速应对业务的爆发增长，同时具备较低的开发门槛。</a:t>
            </a:r>
            <a:r>
              <a:rPr lang="en-US" altLang="zh-CN" dirty="0" smtClean="0"/>
              <a:t> Wafer </a:t>
            </a:r>
            <a:r>
              <a:rPr lang="zh-CN" altLang="en-US" dirty="0" smtClean="0"/>
              <a:t>的全称是 </a:t>
            </a:r>
            <a:r>
              <a:rPr lang="en-US" altLang="zh-CN" dirty="0" err="1" smtClean="0"/>
              <a:t>Weapp</a:t>
            </a:r>
            <a:r>
              <a:rPr lang="en-US" altLang="zh-CN" dirty="0" smtClean="0"/>
              <a:t> Application </a:t>
            </a:r>
            <a:r>
              <a:rPr lang="en-US" altLang="zh-CN" dirty="0" err="1" smtClean="0"/>
              <a:t>Fullstack</a:t>
            </a:r>
            <a:r>
              <a:rPr lang="en-US" altLang="zh-CN" dirty="0" smtClean="0"/>
              <a:t> Essential Resources</a:t>
            </a:r>
            <a:r>
              <a:rPr lang="zh-CN" altLang="en-US" dirty="0" smtClean="0"/>
              <a:t>，</a:t>
            </a:r>
            <a:r>
              <a:rPr lang="zh-CN" altLang="en-US" dirty="0"/>
              <a:t>即微信小程序全栈基础资源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76250" lvl="1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github.com/tencentyun/wafer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Wafer </a:t>
            </a:r>
            <a:r>
              <a:rPr lang="zh-CN" altLang="en-US" dirty="0"/>
              <a:t>的探索</a:t>
            </a:r>
            <a:r>
              <a:rPr lang="zh-CN" altLang="en-US" dirty="0" smtClean="0"/>
              <a:t>历程</a:t>
            </a:r>
            <a:r>
              <a:rPr lang="en-US" altLang="zh-CN" dirty="0" smtClean="0"/>
              <a:t>--</a:t>
            </a:r>
            <a:r>
              <a:rPr lang="zh-CN" altLang="en-US" dirty="0" smtClean="0"/>
              <a:t>微</a:t>
            </a:r>
            <a:r>
              <a:rPr lang="zh-CN" altLang="en-US" dirty="0"/>
              <a:t>信小程序云端解决方案探索之</a:t>
            </a:r>
            <a:r>
              <a:rPr lang="zh-CN" altLang="en-US" dirty="0" smtClean="0"/>
              <a:t>路</a:t>
            </a:r>
          </a:p>
          <a:p>
            <a:pPr marL="476250" lvl="1" indent="0">
              <a:buNone/>
            </a:pP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://github.com/tencentyun/blog/issues/1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 smtClean="0"/>
              <a:t>No. </a:t>
            </a:r>
            <a:fld id="{44F491B3-014C-439D-9D78-6632C85D61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小程序登录流程</a:t>
            </a:r>
            <a:endParaRPr lang="en-US" altLang="zh-CN" dirty="0"/>
          </a:p>
        </p:txBody>
      </p:sp>
      <p:pic>
        <p:nvPicPr>
          <p:cNvPr id="1026" name="Picture 2" descr="https://developers.weixin.qq.com/miniprogram/dev/framework/open-ability/image/api-login.jpg?t=181221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87" y="1413794"/>
            <a:ext cx="4756999" cy="48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87" y="1427265"/>
            <a:ext cx="4181781" cy="5026529"/>
          </a:xfrm>
          <a:prstGeom prst="rect">
            <a:avLst/>
          </a:prstGeom>
        </p:spPr>
      </p:pic>
      <p:graphicFrame>
        <p:nvGraphicFramePr>
          <p:cNvPr id="9" name="图示 8"/>
          <p:cNvGraphicFramePr/>
          <p:nvPr/>
        </p:nvGraphicFramePr>
        <p:xfrm>
          <a:off x="841587" y="909514"/>
          <a:ext cx="1620957" cy="33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6601587" y="930408"/>
          <a:ext cx="2646878" cy="33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6678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纳米盒产品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B0F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纳米盒默认模板</Template>
  <TotalTime>968</TotalTime>
  <Words>196</Words>
  <Application>Microsoft Office PowerPoint</Application>
  <PresentationFormat>自定义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FrutigerNext LT Medium</vt:lpstr>
      <vt:lpstr>MS PGothic</vt:lpstr>
      <vt:lpstr>华文中宋</vt:lpstr>
      <vt:lpstr>宋体</vt:lpstr>
      <vt:lpstr>Arial</vt:lpstr>
      <vt:lpstr>Calibri</vt:lpstr>
      <vt:lpstr>Wingdings</vt:lpstr>
      <vt:lpstr>纳米盒产品模板</vt:lpstr>
      <vt:lpstr>纳米盒小程序开发</vt:lpstr>
      <vt:lpstr>目前纳米盒的小程序</vt:lpstr>
      <vt:lpstr>开发工具介绍</vt:lpstr>
      <vt:lpstr>代码结构</vt:lpstr>
      <vt:lpstr>Wafer - 快速构建具备弹性伸缩能力的微信小程序</vt:lpstr>
      <vt:lpstr>小程序登录流程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纳 米 盒</dc:title>
  <dc:creator>吴盈芳</dc:creator>
  <cp:lastModifiedBy>Windows 用户</cp:lastModifiedBy>
  <cp:revision>736</cp:revision>
  <dcterms:created xsi:type="dcterms:W3CDTF">2016-08-06T05:24:00Z</dcterms:created>
  <dcterms:modified xsi:type="dcterms:W3CDTF">2018-12-25T11:31:22Z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