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166" r:id="rId2"/>
    <p:sldId id="2713" r:id="rId3"/>
    <p:sldId id="2714" r:id="rId4"/>
    <p:sldId id="2715" r:id="rId5"/>
    <p:sldId id="2716" r:id="rId6"/>
    <p:sldId id="2717" r:id="rId7"/>
    <p:sldId id="2718" r:id="rId8"/>
    <p:sldId id="2720" r:id="rId9"/>
    <p:sldId id="2719" r:id="rId10"/>
  </p:sldIdLst>
  <p:sldSz cx="12195175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902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322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41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224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44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63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83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4">
          <p15:clr>
            <a:srgbClr val="A4A3A4"/>
          </p15:clr>
        </p15:guide>
        <p15:guide id="2" pos="33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0">
          <p15:clr>
            <a:srgbClr val="A4A3A4"/>
          </p15:clr>
        </p15:guide>
        <p15:guide id="2" pos="189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川川" initials="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45B"/>
    <a:srgbClr val="000000"/>
    <a:srgbClr val="FFFFFF"/>
    <a:srgbClr val="5196CE"/>
    <a:srgbClr val="77933C"/>
    <a:srgbClr val="FF7C3C"/>
    <a:srgbClr val="F79646"/>
    <a:srgbClr val="4F80BD"/>
    <a:srgbClr val="379E7F"/>
    <a:srgbClr val="FF9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578" autoAdjust="0"/>
  </p:normalViewPr>
  <p:slideViewPr>
    <p:cSldViewPr>
      <p:cViewPr>
        <p:scale>
          <a:sx n="125" d="100"/>
          <a:sy n="125" d="100"/>
        </p:scale>
        <p:origin x="-1464" y="-852"/>
      </p:cViewPr>
      <p:guideLst>
        <p:guide orient="horz" pos="2004"/>
        <p:guide pos="337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8978"/>
    </p:cViewPr>
  </p:sorterViewPr>
  <p:notesViewPr>
    <p:cSldViewPr>
      <p:cViewPr varScale="1">
        <p:scale>
          <a:sx n="92" d="100"/>
          <a:sy n="92" d="100"/>
        </p:scale>
        <p:origin x="3450" y="96"/>
      </p:cViewPr>
      <p:guideLst>
        <p:guide orient="horz" pos="2670"/>
        <p:guide pos="1896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66EA07-578D-4C55-A2F6-2E90A90E6E1D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1518901-9E34-4BDC-B477-7DA6BA177C4D}">
      <dgm:prSet phldrT="[文本]"/>
      <dgm:spPr/>
      <dgm:t>
        <a:bodyPr/>
        <a:lstStyle/>
        <a:p>
          <a:r>
            <a:rPr lang="zh-CN" altLang="en-US" dirty="0" smtClean="0"/>
            <a:t>修改后</a:t>
          </a:r>
          <a:r>
            <a:rPr lang="en-US" altLang="zh-CN" dirty="0" smtClean="0"/>
            <a:t>10</a:t>
          </a:r>
          <a:r>
            <a:rPr lang="zh-CN" altLang="en-US" dirty="0" smtClean="0"/>
            <a:t>分钟处理完成</a:t>
          </a:r>
          <a:endParaRPr lang="zh-CN" altLang="en-US" dirty="0"/>
        </a:p>
      </dgm:t>
    </dgm:pt>
    <dgm:pt modelId="{33D52684-5DC6-4884-85F0-E24BF47BA773}" type="parTrans" cxnId="{B766485D-998E-402A-A11D-0054E17C17F3}">
      <dgm:prSet/>
      <dgm:spPr/>
      <dgm:t>
        <a:bodyPr/>
        <a:lstStyle/>
        <a:p>
          <a:endParaRPr lang="zh-CN" altLang="en-US"/>
        </a:p>
      </dgm:t>
    </dgm:pt>
    <dgm:pt modelId="{982873BD-C925-414C-8F28-4971A94E2051}" type="sibTrans" cxnId="{B766485D-998E-402A-A11D-0054E17C17F3}">
      <dgm:prSet/>
      <dgm:spPr/>
      <dgm:t>
        <a:bodyPr/>
        <a:lstStyle/>
        <a:p>
          <a:endParaRPr lang="zh-CN" altLang="en-US"/>
        </a:p>
      </dgm:t>
    </dgm:pt>
    <dgm:pt modelId="{FB303980-C35F-4AAF-B6B9-C123CCF6E9A7}">
      <dgm:prSet phldrT="[文本]"/>
      <dgm:spPr/>
      <dgm:t>
        <a:bodyPr/>
        <a:lstStyle/>
        <a:p>
          <a:r>
            <a:rPr lang="zh-CN" altLang="en-US" dirty="0" smtClean="0"/>
            <a:t>修改前</a:t>
          </a:r>
          <a:r>
            <a:rPr lang="en-US" altLang="zh-CN" dirty="0" smtClean="0"/>
            <a:t>1-2</a:t>
          </a:r>
          <a:r>
            <a:rPr lang="zh-CN" altLang="en-US" dirty="0" smtClean="0"/>
            <a:t>小时</a:t>
          </a:r>
          <a:endParaRPr lang="zh-CN" altLang="en-US" dirty="0"/>
        </a:p>
      </dgm:t>
    </dgm:pt>
    <dgm:pt modelId="{2CC1D113-A564-46DD-A10D-F0C689BBD041}" type="sibTrans" cxnId="{F0DBA198-6C70-4788-8AEF-2AE35A2FD8A5}">
      <dgm:prSet/>
      <dgm:spPr/>
      <dgm:t>
        <a:bodyPr/>
        <a:lstStyle/>
        <a:p>
          <a:endParaRPr lang="zh-CN" altLang="en-US"/>
        </a:p>
      </dgm:t>
    </dgm:pt>
    <dgm:pt modelId="{A0EC4667-5A77-44EE-82C3-DC3B8C0FE83A}" type="parTrans" cxnId="{F0DBA198-6C70-4788-8AEF-2AE35A2FD8A5}">
      <dgm:prSet/>
      <dgm:spPr/>
      <dgm:t>
        <a:bodyPr/>
        <a:lstStyle/>
        <a:p>
          <a:endParaRPr lang="zh-CN" altLang="en-US"/>
        </a:p>
      </dgm:t>
    </dgm:pt>
    <dgm:pt modelId="{B5FBC786-AE75-4786-B733-F5141D50519F}" type="pres">
      <dgm:prSet presAssocID="{8666EA07-578D-4C55-A2F6-2E90A90E6E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A3D6BF1-C2E3-4ABA-83C0-C3C044D56653}" type="pres">
      <dgm:prSet presAssocID="{FB303980-C35F-4AAF-B6B9-C123CCF6E9A7}" presName="composite" presStyleCnt="0"/>
      <dgm:spPr/>
    </dgm:pt>
    <dgm:pt modelId="{BA01D3A7-C252-4222-AC5E-957CE24398A0}" type="pres">
      <dgm:prSet presAssocID="{FB303980-C35F-4AAF-B6B9-C123CCF6E9A7}" presName="rect1" presStyleLbl="bgImgPlac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E7215B6-29BC-42B9-9F95-B9006892DC67}" type="pres">
      <dgm:prSet presAssocID="{FB303980-C35F-4AAF-B6B9-C123CCF6E9A7}" presName="wedgeRectCallout1" presStyleLbl="node1" presStyleIdx="0" presStyleCnt="2" custScaleX="45114" custScaleY="33930" custLinFactNeighborX="-2550" custLinFactNeighborY="-16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C537A-EA47-43D6-AC05-85F7AF724184}" type="pres">
      <dgm:prSet presAssocID="{2CC1D113-A564-46DD-A10D-F0C689BBD041}" presName="sibTrans" presStyleCnt="0"/>
      <dgm:spPr/>
    </dgm:pt>
    <dgm:pt modelId="{AF3C0AD8-7506-40AD-A908-D04FB13C368A}" type="pres">
      <dgm:prSet presAssocID="{B1518901-9E34-4BDC-B477-7DA6BA177C4D}" presName="composite" presStyleCnt="0"/>
      <dgm:spPr/>
    </dgm:pt>
    <dgm:pt modelId="{41EB7879-5118-496E-8B6D-CC3ADC0731BF}" type="pres">
      <dgm:prSet presAssocID="{B1518901-9E34-4BDC-B477-7DA6BA177C4D}" presName="rect1" presStyleLbl="bgImgPlace1" presStyleIdx="1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53760B40-E72E-447B-A317-2318D4E2DE24}" type="pres">
      <dgm:prSet presAssocID="{B1518901-9E34-4BDC-B477-7DA6BA177C4D}" presName="wedgeRectCallout1" presStyleLbl="node1" presStyleIdx="1" presStyleCnt="2" custScaleX="36235" custScaleY="32289" custLinFactNeighborY="10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F715E3F-78E4-4138-A10B-A9A9CB1B97ED}" type="presOf" srcId="{8666EA07-578D-4C55-A2F6-2E90A90E6E1D}" destId="{B5FBC786-AE75-4786-B733-F5141D50519F}" srcOrd="0" destOrd="0" presId="urn:microsoft.com/office/officeart/2008/layout/BendingPictureCaptionList"/>
    <dgm:cxn modelId="{0E1EF708-1745-4DB3-B220-0C1727A860F7}" type="presOf" srcId="{FB303980-C35F-4AAF-B6B9-C123CCF6E9A7}" destId="{4E7215B6-29BC-42B9-9F95-B9006892DC67}" srcOrd="0" destOrd="0" presId="urn:microsoft.com/office/officeart/2008/layout/BendingPictureCaptionList"/>
    <dgm:cxn modelId="{F0DBA198-6C70-4788-8AEF-2AE35A2FD8A5}" srcId="{8666EA07-578D-4C55-A2F6-2E90A90E6E1D}" destId="{FB303980-C35F-4AAF-B6B9-C123CCF6E9A7}" srcOrd="0" destOrd="0" parTransId="{A0EC4667-5A77-44EE-82C3-DC3B8C0FE83A}" sibTransId="{2CC1D113-A564-46DD-A10D-F0C689BBD041}"/>
    <dgm:cxn modelId="{24BDAABC-DCE3-4DCF-89AC-1F3F97A79D91}" type="presOf" srcId="{B1518901-9E34-4BDC-B477-7DA6BA177C4D}" destId="{53760B40-E72E-447B-A317-2318D4E2DE24}" srcOrd="0" destOrd="0" presId="urn:microsoft.com/office/officeart/2008/layout/BendingPictureCaptionList"/>
    <dgm:cxn modelId="{B766485D-998E-402A-A11D-0054E17C17F3}" srcId="{8666EA07-578D-4C55-A2F6-2E90A90E6E1D}" destId="{B1518901-9E34-4BDC-B477-7DA6BA177C4D}" srcOrd="1" destOrd="0" parTransId="{33D52684-5DC6-4884-85F0-E24BF47BA773}" sibTransId="{982873BD-C925-414C-8F28-4971A94E2051}"/>
    <dgm:cxn modelId="{A79A13F1-A5CA-488C-9365-FC42032A8C70}" type="presParOf" srcId="{B5FBC786-AE75-4786-B733-F5141D50519F}" destId="{FA3D6BF1-C2E3-4ABA-83C0-C3C044D56653}" srcOrd="0" destOrd="0" presId="urn:microsoft.com/office/officeart/2008/layout/BendingPictureCaptionList"/>
    <dgm:cxn modelId="{CAEB1DF6-17E7-402F-A2B5-F73FDA7188EE}" type="presParOf" srcId="{FA3D6BF1-C2E3-4ABA-83C0-C3C044D56653}" destId="{BA01D3A7-C252-4222-AC5E-957CE24398A0}" srcOrd="0" destOrd="0" presId="urn:microsoft.com/office/officeart/2008/layout/BendingPictureCaptionList"/>
    <dgm:cxn modelId="{256469F4-CF95-4EC3-B458-5C3894E0EA45}" type="presParOf" srcId="{FA3D6BF1-C2E3-4ABA-83C0-C3C044D56653}" destId="{4E7215B6-29BC-42B9-9F95-B9006892DC67}" srcOrd="1" destOrd="0" presId="urn:microsoft.com/office/officeart/2008/layout/BendingPictureCaptionList"/>
    <dgm:cxn modelId="{3B1E630E-02DB-40BF-B985-0F1FDA7B4C13}" type="presParOf" srcId="{B5FBC786-AE75-4786-B733-F5141D50519F}" destId="{075C537A-EA47-43D6-AC05-85F7AF724184}" srcOrd="1" destOrd="0" presId="urn:microsoft.com/office/officeart/2008/layout/BendingPictureCaptionList"/>
    <dgm:cxn modelId="{29FCF873-69C8-4C8B-B1B9-EE4172CD99D6}" type="presParOf" srcId="{B5FBC786-AE75-4786-B733-F5141D50519F}" destId="{AF3C0AD8-7506-40AD-A908-D04FB13C368A}" srcOrd="2" destOrd="0" presId="urn:microsoft.com/office/officeart/2008/layout/BendingPictureCaptionList"/>
    <dgm:cxn modelId="{646499C2-E294-4A19-A7F0-3F51715FC829}" type="presParOf" srcId="{AF3C0AD8-7506-40AD-A908-D04FB13C368A}" destId="{41EB7879-5118-496E-8B6D-CC3ADC0731BF}" srcOrd="0" destOrd="0" presId="urn:microsoft.com/office/officeart/2008/layout/BendingPictureCaptionList"/>
    <dgm:cxn modelId="{59BB2BCA-4224-4742-B9AC-1358C6961F2C}" type="presParOf" srcId="{AF3C0AD8-7506-40AD-A908-D04FB13C368A}" destId="{53760B40-E72E-447B-A317-2318D4E2DE24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BB9926-5083-48E4-BCF6-D8217EDEEE40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A4720C-046D-4E82-AC7D-6AF1E3DCA5FF}">
      <dgm:prSet phldrT="[文本]"/>
      <dgm:spPr/>
      <dgm:t>
        <a:bodyPr/>
        <a:lstStyle/>
        <a:p>
          <a:r>
            <a:rPr lang="en-US" altLang="zh-CN" b="0" i="0" dirty="0" smtClean="0">
              <a:solidFill>
                <a:srgbClr val="FF545B"/>
              </a:solidFill>
            </a:rPr>
            <a:t>expire</a:t>
          </a:r>
          <a:r>
            <a:rPr lang="zh-CN" altLang="en-US" b="0" i="0" dirty="0" smtClean="0">
              <a:solidFill>
                <a:srgbClr val="FF545B"/>
              </a:solidFill>
            </a:rPr>
            <a:t>函数设置过期时间为</a:t>
          </a:r>
          <a:r>
            <a:rPr lang="en-US" altLang="zh-CN" b="0" i="0" dirty="0" smtClean="0">
              <a:solidFill>
                <a:srgbClr val="FF545B"/>
              </a:solidFill>
            </a:rPr>
            <a:t>10</a:t>
          </a:r>
          <a:r>
            <a:rPr lang="zh-CN" altLang="en-US" b="0" i="0" dirty="0" smtClean="0">
              <a:solidFill>
                <a:srgbClr val="FF545B"/>
              </a:solidFill>
            </a:rPr>
            <a:t>秒。</a:t>
          </a:r>
          <a:r>
            <a:rPr lang="en-US" altLang="zh-CN" b="0" i="0" dirty="0" smtClean="0">
              <a:solidFill>
                <a:srgbClr val="FF545B"/>
              </a:solidFill>
            </a:rPr>
            <a:t>10</a:t>
          </a:r>
          <a:r>
            <a:rPr lang="zh-CN" altLang="en-US" b="0" i="0" dirty="0" smtClean="0">
              <a:solidFill>
                <a:srgbClr val="FF545B"/>
              </a:solidFill>
            </a:rPr>
            <a:t>秒后，</a:t>
          </a:r>
          <a:r>
            <a:rPr lang="en-US" altLang="zh-CN" b="0" i="0" dirty="0" smtClean="0">
              <a:solidFill>
                <a:srgbClr val="FF545B"/>
              </a:solidFill>
            </a:rPr>
            <a:t>ex1</a:t>
          </a:r>
          <a:r>
            <a:rPr lang="zh-CN" altLang="en-US" b="0" i="0" dirty="0" smtClean="0">
              <a:solidFill>
                <a:srgbClr val="FF545B"/>
              </a:solidFill>
            </a:rPr>
            <a:t>将会失效</a:t>
          </a:r>
        </a:p>
        <a:p>
          <a:r>
            <a:rPr lang="en-US" altLang="zh-CN" b="0" i="0" dirty="0" err="1" smtClean="0">
              <a:solidFill>
                <a:srgbClr val="FF545B"/>
              </a:solidFill>
            </a:rPr>
            <a:t>expireat</a:t>
          </a:r>
          <a:r>
            <a:rPr lang="zh-CN" altLang="en-US" b="0" i="0" dirty="0" smtClean="0">
              <a:solidFill>
                <a:srgbClr val="FF545B"/>
              </a:solidFill>
            </a:rPr>
            <a:t>设置一个具体的时间，</a:t>
          </a:r>
          <a:r>
            <a:rPr lang="en-US" altLang="zh-CN" b="0" i="0" dirty="0" smtClean="0">
              <a:solidFill>
                <a:srgbClr val="FF545B"/>
              </a:solidFill>
            </a:rPr>
            <a:t>15</a:t>
          </a:r>
          <a:r>
            <a:rPr lang="zh-CN" altLang="en-US" b="0" i="0" dirty="0" smtClean="0">
              <a:solidFill>
                <a:srgbClr val="FF545B"/>
              </a:solidFill>
            </a:rPr>
            <a:t>年</a:t>
          </a:r>
          <a:r>
            <a:rPr lang="en-US" altLang="zh-CN" b="0" i="0" dirty="0" smtClean="0">
              <a:solidFill>
                <a:srgbClr val="FF545B"/>
              </a:solidFill>
            </a:rPr>
            <a:t>9</a:t>
          </a:r>
          <a:r>
            <a:rPr lang="zh-CN" altLang="en-US" b="0" i="0" dirty="0" smtClean="0">
              <a:solidFill>
                <a:srgbClr val="FF545B"/>
              </a:solidFill>
            </a:rPr>
            <a:t>月</a:t>
          </a:r>
          <a:r>
            <a:rPr lang="en-US" altLang="zh-CN" b="0" i="0" dirty="0" smtClean="0">
              <a:solidFill>
                <a:srgbClr val="FF545B"/>
              </a:solidFill>
            </a:rPr>
            <a:t>8</a:t>
          </a:r>
          <a:r>
            <a:rPr lang="zh-CN" altLang="en-US" b="0" i="0" dirty="0" smtClean="0">
              <a:solidFill>
                <a:srgbClr val="FF545B"/>
              </a:solidFill>
            </a:rPr>
            <a:t>日</a:t>
          </a:r>
          <a:r>
            <a:rPr lang="en-US" altLang="zh-CN" b="0" i="0" dirty="0" smtClean="0">
              <a:solidFill>
                <a:srgbClr val="FF545B"/>
              </a:solidFill>
            </a:rPr>
            <a:t>15</a:t>
          </a:r>
          <a:r>
            <a:rPr lang="zh-CN" altLang="en-US" b="0" i="0" dirty="0" smtClean="0">
              <a:solidFill>
                <a:srgbClr val="FF545B"/>
              </a:solidFill>
            </a:rPr>
            <a:t>点</a:t>
          </a:r>
          <a:r>
            <a:rPr lang="en-US" altLang="zh-CN" b="0" i="0" dirty="0" smtClean="0">
              <a:solidFill>
                <a:srgbClr val="FF545B"/>
              </a:solidFill>
            </a:rPr>
            <a:t>19</a:t>
          </a:r>
          <a:r>
            <a:rPr lang="zh-CN" altLang="en-US" b="0" i="0" dirty="0" smtClean="0">
              <a:solidFill>
                <a:srgbClr val="FF545B"/>
              </a:solidFill>
            </a:rPr>
            <a:t>分</a:t>
          </a:r>
          <a:r>
            <a:rPr lang="en-US" altLang="zh-CN" b="0" i="0" dirty="0" smtClean="0">
              <a:solidFill>
                <a:srgbClr val="FF545B"/>
              </a:solidFill>
            </a:rPr>
            <a:t>10</a:t>
          </a:r>
          <a:r>
            <a:rPr lang="zh-CN" altLang="en-US" b="0" i="0" dirty="0" smtClean="0">
              <a:solidFill>
                <a:srgbClr val="FF545B"/>
              </a:solidFill>
            </a:rPr>
            <a:t>秒，过了这个时间，</a:t>
          </a:r>
          <a:r>
            <a:rPr lang="en-US" altLang="zh-CN" b="0" i="0" dirty="0" smtClean="0">
              <a:solidFill>
                <a:srgbClr val="FF545B"/>
              </a:solidFill>
            </a:rPr>
            <a:t>ex2</a:t>
          </a:r>
          <a:r>
            <a:rPr lang="zh-CN" altLang="en-US" b="0" i="0" dirty="0" smtClean="0">
              <a:solidFill>
                <a:srgbClr val="FF545B"/>
              </a:solidFill>
            </a:rPr>
            <a:t>将失效</a:t>
          </a:r>
          <a:endParaRPr lang="zh-CN" altLang="en-US" dirty="0">
            <a:solidFill>
              <a:srgbClr val="FF545B"/>
            </a:solidFill>
          </a:endParaRPr>
        </a:p>
      </dgm:t>
    </dgm:pt>
    <dgm:pt modelId="{5CDD7667-2E60-4F28-871C-4324A4D3C613}" type="sibTrans" cxnId="{9480E1D7-3AA6-4241-ACD8-40B619F364C1}">
      <dgm:prSet/>
      <dgm:spPr/>
      <dgm:t>
        <a:bodyPr/>
        <a:lstStyle/>
        <a:p>
          <a:endParaRPr lang="zh-CN" altLang="en-US"/>
        </a:p>
      </dgm:t>
    </dgm:pt>
    <dgm:pt modelId="{AE518CDD-D56A-47E9-828F-44667CD679B7}" type="parTrans" cxnId="{9480E1D7-3AA6-4241-ACD8-40B619F364C1}">
      <dgm:prSet/>
      <dgm:spPr/>
      <dgm:t>
        <a:bodyPr/>
        <a:lstStyle/>
        <a:p>
          <a:endParaRPr lang="zh-CN" altLang="en-US"/>
        </a:p>
      </dgm:t>
    </dgm:pt>
    <dgm:pt modelId="{A4D79EFC-639E-43AB-8ECC-C852DFA8D589}" type="pres">
      <dgm:prSet presAssocID="{34BB9926-5083-48E4-BCF6-D8217EDEEE40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F21596F-7358-4CE9-B9AF-1C4AE31C15FB}" type="pres">
      <dgm:prSet presAssocID="{AEA4720C-046D-4E82-AC7D-6AF1E3DCA5FF}" presName="composite" presStyleCnt="0"/>
      <dgm:spPr/>
    </dgm:pt>
    <dgm:pt modelId="{82D867B7-DCA5-4ED1-90CE-442C918C89D1}" type="pres">
      <dgm:prSet presAssocID="{AEA4720C-046D-4E82-AC7D-6AF1E3DCA5FF}" presName="ParentAccentShape" presStyleLbl="trBgShp" presStyleIdx="0" presStyleCnt="1" custLinFactNeighborX="1063"/>
      <dgm:spPr/>
    </dgm:pt>
    <dgm:pt modelId="{FAF8102E-FA95-46A0-A38F-BB6CE730F2F9}" type="pres">
      <dgm:prSet presAssocID="{AEA4720C-046D-4E82-AC7D-6AF1E3DCA5FF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4FA6D0-00BE-4ED6-AEBA-9FB049A8C22D}" type="pres">
      <dgm:prSet presAssocID="{AEA4720C-046D-4E82-AC7D-6AF1E3DCA5FF}" presName="ChildText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C651E8C-AC6D-476B-948C-788599948A6A}" type="pres">
      <dgm:prSet presAssocID="{AEA4720C-046D-4E82-AC7D-6AF1E3DCA5FF}" presName="ChildAccentShape" presStyleLbl="trBgShp" presStyleIdx="0" presStyleCnt="1"/>
      <dgm:spPr/>
    </dgm:pt>
    <dgm:pt modelId="{224CF115-AF1E-48DA-ADD3-16CCBA115B16}" type="pres">
      <dgm:prSet presAssocID="{AEA4720C-046D-4E82-AC7D-6AF1E3DCA5FF}" presName="Image" presStyleLbl="alignImgPlace1" presStyleIdx="0" presStyleCnt="1" custLinFactNeighborY="-1460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9480E1D7-3AA6-4241-ACD8-40B619F364C1}" srcId="{34BB9926-5083-48E4-BCF6-D8217EDEEE40}" destId="{AEA4720C-046D-4E82-AC7D-6AF1E3DCA5FF}" srcOrd="0" destOrd="0" parTransId="{AE518CDD-D56A-47E9-828F-44667CD679B7}" sibTransId="{5CDD7667-2E60-4F28-871C-4324A4D3C613}"/>
    <dgm:cxn modelId="{117CB3A2-0534-4FAB-BDB5-295C11A49D82}" type="presOf" srcId="{AEA4720C-046D-4E82-AC7D-6AF1E3DCA5FF}" destId="{FAF8102E-FA95-46A0-A38F-BB6CE730F2F9}" srcOrd="0" destOrd="0" presId="urn:microsoft.com/office/officeart/2009/3/layout/SnapshotPictureList"/>
    <dgm:cxn modelId="{CFB888FC-ED93-43A7-8080-2DD231C5760D}" type="presOf" srcId="{34BB9926-5083-48E4-BCF6-D8217EDEEE40}" destId="{A4D79EFC-639E-43AB-8ECC-C852DFA8D589}" srcOrd="0" destOrd="0" presId="urn:microsoft.com/office/officeart/2009/3/layout/SnapshotPictureList"/>
    <dgm:cxn modelId="{2F37304E-9AD0-45BA-AE12-46ABE56F6788}" type="presParOf" srcId="{A4D79EFC-639E-43AB-8ECC-C852DFA8D589}" destId="{6F21596F-7358-4CE9-B9AF-1C4AE31C15FB}" srcOrd="0" destOrd="0" presId="urn:microsoft.com/office/officeart/2009/3/layout/SnapshotPictureList"/>
    <dgm:cxn modelId="{F84C9614-1D2E-4AD5-B11F-291F6D044864}" type="presParOf" srcId="{6F21596F-7358-4CE9-B9AF-1C4AE31C15FB}" destId="{82D867B7-DCA5-4ED1-90CE-442C918C89D1}" srcOrd="0" destOrd="0" presId="urn:microsoft.com/office/officeart/2009/3/layout/SnapshotPictureList"/>
    <dgm:cxn modelId="{3D48E2A7-6B1F-4908-8B49-D09220015D82}" type="presParOf" srcId="{6F21596F-7358-4CE9-B9AF-1C4AE31C15FB}" destId="{FAF8102E-FA95-46A0-A38F-BB6CE730F2F9}" srcOrd="1" destOrd="0" presId="urn:microsoft.com/office/officeart/2009/3/layout/SnapshotPictureList"/>
    <dgm:cxn modelId="{ABFF5762-291A-4985-9B70-EBA9D6CBDB32}" type="presParOf" srcId="{6F21596F-7358-4CE9-B9AF-1C4AE31C15FB}" destId="{ED4FA6D0-00BE-4ED6-AEBA-9FB049A8C22D}" srcOrd="2" destOrd="0" presId="urn:microsoft.com/office/officeart/2009/3/layout/SnapshotPictureList"/>
    <dgm:cxn modelId="{BBFC1056-E76E-4ED1-906B-909E1B5B0B2C}" type="presParOf" srcId="{6F21596F-7358-4CE9-B9AF-1C4AE31C15FB}" destId="{9C651E8C-AC6D-476B-948C-788599948A6A}" srcOrd="3" destOrd="0" presId="urn:microsoft.com/office/officeart/2009/3/layout/SnapshotPictureList"/>
    <dgm:cxn modelId="{10A4290D-95EB-43CC-957C-7DA1F91F4070}" type="presParOf" srcId="{6F21596F-7358-4CE9-B9AF-1C4AE31C15FB}" destId="{224CF115-AF1E-48DA-ADD3-16CCBA115B16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1D3A7-C252-4222-AC5E-957CE24398A0}">
      <dsp:nvSpPr>
        <dsp:cNvPr id="0" name=""/>
        <dsp:cNvSpPr/>
      </dsp:nvSpPr>
      <dsp:spPr>
        <a:xfrm>
          <a:off x="1397" y="83454"/>
          <a:ext cx="5450597" cy="4360478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215B6-29BC-42B9-9F95-B9006892DC67}">
      <dsp:nvSpPr>
        <dsp:cNvPr id="0" name=""/>
        <dsp:cNvSpPr/>
      </dsp:nvSpPr>
      <dsp:spPr>
        <a:xfrm>
          <a:off x="1699518" y="4486170"/>
          <a:ext cx="2188494" cy="517828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修改前</a:t>
          </a:r>
          <a:r>
            <a:rPr lang="en-US" altLang="zh-CN" sz="1300" kern="1200" dirty="0" smtClean="0"/>
            <a:t>1-2</a:t>
          </a:r>
          <a:r>
            <a:rPr lang="zh-CN" altLang="en-US" sz="1300" kern="1200" dirty="0" smtClean="0"/>
            <a:t>小时</a:t>
          </a:r>
          <a:endParaRPr lang="zh-CN" altLang="en-US" sz="1300" kern="1200" dirty="0"/>
        </a:p>
      </dsp:txBody>
      <dsp:txXfrm>
        <a:off x="1699518" y="4486170"/>
        <a:ext cx="2188494" cy="517828"/>
      </dsp:txXfrm>
    </dsp:sp>
    <dsp:sp modelId="{41EB7879-5118-496E-8B6D-CC3ADC0731BF}">
      <dsp:nvSpPr>
        <dsp:cNvPr id="0" name=""/>
        <dsp:cNvSpPr/>
      </dsp:nvSpPr>
      <dsp:spPr>
        <a:xfrm>
          <a:off x="5997054" y="89716"/>
          <a:ext cx="5450597" cy="4360478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60B40-E72E-447B-A317-2318D4E2DE24}">
      <dsp:nvSpPr>
        <dsp:cNvPr id="0" name=""/>
        <dsp:cNvSpPr/>
      </dsp:nvSpPr>
      <dsp:spPr>
        <a:xfrm>
          <a:off x="8034238" y="4547213"/>
          <a:ext cx="1757771" cy="49278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修改后</a:t>
          </a:r>
          <a:r>
            <a:rPr lang="en-US" altLang="zh-CN" sz="1300" kern="1200" dirty="0" smtClean="0"/>
            <a:t>10</a:t>
          </a:r>
          <a:r>
            <a:rPr lang="zh-CN" altLang="en-US" sz="1300" kern="1200" dirty="0" smtClean="0"/>
            <a:t>分钟处理完成</a:t>
          </a:r>
          <a:endParaRPr lang="zh-CN" altLang="en-US" sz="1300" kern="1200" dirty="0"/>
        </a:p>
      </dsp:txBody>
      <dsp:txXfrm>
        <a:off x="8034238" y="4547213"/>
        <a:ext cx="1757771" cy="4927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867B7-DCA5-4ED1-90CE-442C918C89D1}">
      <dsp:nvSpPr>
        <dsp:cNvPr id="0" name=""/>
        <dsp:cNvSpPr/>
      </dsp:nvSpPr>
      <dsp:spPr>
        <a:xfrm>
          <a:off x="347821" y="935713"/>
          <a:ext cx="7086961" cy="5043161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CF115-AF1E-48DA-ADD3-16CCBA115B16}">
      <dsp:nvSpPr>
        <dsp:cNvPr id="0" name=""/>
        <dsp:cNvSpPr/>
      </dsp:nvSpPr>
      <dsp:spPr>
        <a:xfrm>
          <a:off x="0" y="261790"/>
          <a:ext cx="6814474" cy="4770390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8102E-FA95-46A0-A38F-BB6CE730F2F9}">
      <dsp:nvSpPr>
        <dsp:cNvPr id="0" name=""/>
        <dsp:cNvSpPr/>
      </dsp:nvSpPr>
      <dsp:spPr>
        <a:xfrm>
          <a:off x="549554" y="5103522"/>
          <a:ext cx="6537407" cy="598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080" tIns="49530" rIns="13208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b="0" i="0" kern="1200" dirty="0" smtClean="0">
              <a:solidFill>
                <a:srgbClr val="FF545B"/>
              </a:solidFill>
            </a:rPr>
            <a:t>expire</a:t>
          </a:r>
          <a:r>
            <a:rPr lang="zh-CN" altLang="en-US" sz="1300" b="0" i="0" kern="1200" dirty="0" smtClean="0">
              <a:solidFill>
                <a:srgbClr val="FF545B"/>
              </a:solidFill>
            </a:rPr>
            <a:t>函数设置过期时间为</a:t>
          </a:r>
          <a:r>
            <a:rPr lang="en-US" altLang="zh-CN" sz="1300" b="0" i="0" kern="1200" dirty="0" smtClean="0">
              <a:solidFill>
                <a:srgbClr val="FF545B"/>
              </a:solidFill>
            </a:rPr>
            <a:t>10</a:t>
          </a:r>
          <a:r>
            <a:rPr lang="zh-CN" altLang="en-US" sz="1300" b="0" i="0" kern="1200" dirty="0" smtClean="0">
              <a:solidFill>
                <a:srgbClr val="FF545B"/>
              </a:solidFill>
            </a:rPr>
            <a:t>秒。</a:t>
          </a:r>
          <a:r>
            <a:rPr lang="en-US" altLang="zh-CN" sz="1300" b="0" i="0" kern="1200" dirty="0" smtClean="0">
              <a:solidFill>
                <a:srgbClr val="FF545B"/>
              </a:solidFill>
            </a:rPr>
            <a:t>10</a:t>
          </a:r>
          <a:r>
            <a:rPr lang="zh-CN" altLang="en-US" sz="1300" b="0" i="0" kern="1200" dirty="0" smtClean="0">
              <a:solidFill>
                <a:srgbClr val="FF545B"/>
              </a:solidFill>
            </a:rPr>
            <a:t>秒后，</a:t>
          </a:r>
          <a:r>
            <a:rPr lang="en-US" altLang="zh-CN" sz="1300" b="0" i="0" kern="1200" dirty="0" smtClean="0">
              <a:solidFill>
                <a:srgbClr val="FF545B"/>
              </a:solidFill>
            </a:rPr>
            <a:t>ex1</a:t>
          </a:r>
          <a:r>
            <a:rPr lang="zh-CN" altLang="en-US" sz="1300" b="0" i="0" kern="1200" dirty="0" smtClean="0">
              <a:solidFill>
                <a:srgbClr val="FF545B"/>
              </a:solidFill>
            </a:rPr>
            <a:t>将会失效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b="0" i="0" kern="1200" dirty="0" err="1" smtClean="0">
              <a:solidFill>
                <a:srgbClr val="FF545B"/>
              </a:solidFill>
            </a:rPr>
            <a:t>expireat</a:t>
          </a:r>
          <a:r>
            <a:rPr lang="zh-CN" altLang="en-US" sz="1300" b="0" i="0" kern="1200" dirty="0" smtClean="0">
              <a:solidFill>
                <a:srgbClr val="FF545B"/>
              </a:solidFill>
            </a:rPr>
            <a:t>设置一个具体的时间，</a:t>
          </a:r>
          <a:r>
            <a:rPr lang="en-US" altLang="zh-CN" sz="1300" b="0" i="0" kern="1200" dirty="0" smtClean="0">
              <a:solidFill>
                <a:srgbClr val="FF545B"/>
              </a:solidFill>
            </a:rPr>
            <a:t>15</a:t>
          </a:r>
          <a:r>
            <a:rPr lang="zh-CN" altLang="en-US" sz="1300" b="0" i="0" kern="1200" dirty="0" smtClean="0">
              <a:solidFill>
                <a:srgbClr val="FF545B"/>
              </a:solidFill>
            </a:rPr>
            <a:t>年</a:t>
          </a:r>
          <a:r>
            <a:rPr lang="en-US" altLang="zh-CN" sz="1300" b="0" i="0" kern="1200" dirty="0" smtClean="0">
              <a:solidFill>
                <a:srgbClr val="FF545B"/>
              </a:solidFill>
            </a:rPr>
            <a:t>9</a:t>
          </a:r>
          <a:r>
            <a:rPr lang="zh-CN" altLang="en-US" sz="1300" b="0" i="0" kern="1200" dirty="0" smtClean="0">
              <a:solidFill>
                <a:srgbClr val="FF545B"/>
              </a:solidFill>
            </a:rPr>
            <a:t>月</a:t>
          </a:r>
          <a:r>
            <a:rPr lang="en-US" altLang="zh-CN" sz="1300" b="0" i="0" kern="1200" dirty="0" smtClean="0">
              <a:solidFill>
                <a:srgbClr val="FF545B"/>
              </a:solidFill>
            </a:rPr>
            <a:t>8</a:t>
          </a:r>
          <a:r>
            <a:rPr lang="zh-CN" altLang="en-US" sz="1300" b="0" i="0" kern="1200" dirty="0" smtClean="0">
              <a:solidFill>
                <a:srgbClr val="FF545B"/>
              </a:solidFill>
            </a:rPr>
            <a:t>日</a:t>
          </a:r>
          <a:r>
            <a:rPr lang="en-US" altLang="zh-CN" sz="1300" b="0" i="0" kern="1200" dirty="0" smtClean="0">
              <a:solidFill>
                <a:srgbClr val="FF545B"/>
              </a:solidFill>
            </a:rPr>
            <a:t>15</a:t>
          </a:r>
          <a:r>
            <a:rPr lang="zh-CN" altLang="en-US" sz="1300" b="0" i="0" kern="1200" dirty="0" smtClean="0">
              <a:solidFill>
                <a:srgbClr val="FF545B"/>
              </a:solidFill>
            </a:rPr>
            <a:t>点</a:t>
          </a:r>
          <a:r>
            <a:rPr lang="en-US" altLang="zh-CN" sz="1300" b="0" i="0" kern="1200" dirty="0" smtClean="0">
              <a:solidFill>
                <a:srgbClr val="FF545B"/>
              </a:solidFill>
            </a:rPr>
            <a:t>19</a:t>
          </a:r>
          <a:r>
            <a:rPr lang="zh-CN" altLang="en-US" sz="1300" b="0" i="0" kern="1200" dirty="0" smtClean="0">
              <a:solidFill>
                <a:srgbClr val="FF545B"/>
              </a:solidFill>
            </a:rPr>
            <a:t>分</a:t>
          </a:r>
          <a:r>
            <a:rPr lang="en-US" altLang="zh-CN" sz="1300" b="0" i="0" kern="1200" dirty="0" smtClean="0">
              <a:solidFill>
                <a:srgbClr val="FF545B"/>
              </a:solidFill>
            </a:rPr>
            <a:t>10</a:t>
          </a:r>
          <a:r>
            <a:rPr lang="zh-CN" altLang="en-US" sz="1300" b="0" i="0" kern="1200" dirty="0" smtClean="0">
              <a:solidFill>
                <a:srgbClr val="FF545B"/>
              </a:solidFill>
            </a:rPr>
            <a:t>秒，过了这个时间，</a:t>
          </a:r>
          <a:r>
            <a:rPr lang="en-US" altLang="zh-CN" sz="1300" b="0" i="0" kern="1200" dirty="0" smtClean="0">
              <a:solidFill>
                <a:srgbClr val="FF545B"/>
              </a:solidFill>
            </a:rPr>
            <a:t>ex2</a:t>
          </a:r>
          <a:r>
            <a:rPr lang="zh-CN" altLang="en-US" sz="1300" b="0" i="0" kern="1200" dirty="0" smtClean="0">
              <a:solidFill>
                <a:srgbClr val="FF545B"/>
              </a:solidFill>
            </a:rPr>
            <a:t>将失效</a:t>
          </a:r>
          <a:endParaRPr lang="zh-CN" altLang="en-US" sz="1300" kern="1200" dirty="0">
            <a:solidFill>
              <a:srgbClr val="FF545B"/>
            </a:solidFill>
          </a:endParaRPr>
        </a:p>
      </dsp:txBody>
      <dsp:txXfrm>
        <a:off x="549554" y="5103522"/>
        <a:ext cx="6537407" cy="598628"/>
      </dsp:txXfrm>
    </dsp:sp>
    <dsp:sp modelId="{ED4FA6D0-00BE-4ED6-AEBA-9FB049A8C22D}">
      <dsp:nvSpPr>
        <dsp:cNvPr id="0" name=""/>
        <dsp:cNvSpPr/>
      </dsp:nvSpPr>
      <dsp:spPr>
        <a:xfrm>
          <a:off x="7647965" y="935713"/>
          <a:ext cx="3240081" cy="5043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41435-2022-44B5-B2A4-4161B6762DC5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F15C6-D316-4A62-9EF5-412FE8A719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A811E-CD8B-444B-948A-D0FF9D189CB2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A81C2-27C4-4ED2-8BB3-355EDF3441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02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22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41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224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44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63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83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43029" y="3789834"/>
            <a:ext cx="6623110" cy="936105"/>
          </a:xfrm>
        </p:spPr>
        <p:txBody>
          <a:bodyPr>
            <a:noAutofit/>
          </a:bodyPr>
          <a:lstStyle>
            <a:lvl1pPr algn="r">
              <a:defRPr sz="4000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29516" y="4917148"/>
            <a:ext cx="8536623" cy="816902"/>
          </a:xfrm>
        </p:spPr>
        <p:txBody>
          <a:bodyPr>
            <a:normAutofit/>
          </a:bodyPr>
          <a:lstStyle>
            <a:lvl1pPr marL="0" indent="0" algn="r">
              <a:buNone/>
              <a:defRPr sz="1800" b="0">
                <a:solidFill>
                  <a:schemeClr val="tx1">
                    <a:tint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</a:defRPr>
            </a:lvl1pPr>
            <a:lvl2pPr marL="54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2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上海进馨网络科技有限公司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0" y="0"/>
            <a:ext cx="121951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121935" tIns="60968" rIns="121935" bIns="60968"/>
          <a:lstStyle/>
          <a:p>
            <a:pPr defTabSz="1219200">
              <a:buClr>
                <a:srgbClr val="CC9900"/>
              </a:buClr>
              <a:buFont typeface="Wingdings" panose="05000000000000000000" pitchFamily="2" charset="2"/>
              <a:buChar char="n"/>
              <a:defRPr/>
            </a:pPr>
            <a:endParaRPr lang="zh-CN" altLang="en-US" sz="2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 descr="namibox-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31015" y="1701602"/>
            <a:ext cx="2133144" cy="962395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5195284" y="2709714"/>
            <a:ext cx="1804606" cy="61008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lIns="116495" tIns="58250" rIns="116495" bIns="58250">
            <a:spAutoFit/>
          </a:bodyPr>
          <a:lstStyle/>
          <a:p>
            <a:pPr algn="ctr" defTabSz="1165860">
              <a:defRPr/>
            </a:pPr>
            <a:r>
              <a:rPr lang="en-US" altLang="zh-CN" sz="3200" b="1" dirty="0">
                <a:solidFill>
                  <a:srgbClr val="C00000"/>
                </a:solidFill>
                <a:latin typeface="FrutigerNext LT Medium" pitchFamily="34" charset="0"/>
                <a:ea typeface="MS PGothic" panose="020B0600070205080204" pitchFamily="34" charset="-128"/>
              </a:rPr>
              <a:t>Thanks!</a:t>
            </a:r>
            <a:endParaRPr lang="zh-CN" altLang="en-US" sz="3200" b="1" dirty="0">
              <a:solidFill>
                <a:srgbClr val="C00000"/>
              </a:solidFill>
              <a:latin typeface="FrutigerNext LT Medium" pitchFamily="34" charset="0"/>
              <a:ea typeface="MS PGothic" panose="020B0600070205080204" pitchFamily="34" charset="-128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5446018"/>
            <a:ext cx="12195175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b="0" smtClean="0">
                <a:latin typeface="华文中宋" panose="02010600040101010101" charset="-122"/>
                <a:ea typeface="华文中宋" panose="02010600040101010101" charset="-122"/>
              </a:rPr>
              <a:t>上海进馨网络科技有限公司</a:t>
            </a:r>
            <a:endParaRPr lang="zh-CN" altLang="en-US" sz="1400" b="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7921"/>
            <a:ext cx="10365899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7387"/>
            <a:ext cx="10365899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90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32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41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224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64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6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8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59" y="1600571"/>
            <a:ext cx="5386202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214" y="1600571"/>
            <a:ext cx="5386202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469"/>
            <a:ext cx="5388320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9025" indent="0">
              <a:buNone/>
              <a:defRPr sz="2100" b="1"/>
            </a:lvl3pPr>
            <a:lvl4pPr marL="1633220" indent="0">
              <a:buNone/>
              <a:defRPr sz="1900" b="1"/>
            </a:lvl4pPr>
            <a:lvl5pPr marL="2177415" indent="0">
              <a:buNone/>
              <a:defRPr sz="1900" b="1"/>
            </a:lvl5pPr>
            <a:lvl6pPr marL="2722245" indent="0">
              <a:buNone/>
              <a:defRPr sz="1900" b="1"/>
            </a:lvl6pPr>
            <a:lvl7pPr marL="3266440" indent="0">
              <a:buNone/>
              <a:defRPr sz="1900" b="1"/>
            </a:lvl7pPr>
            <a:lvl8pPr marL="3810635" indent="0">
              <a:buNone/>
              <a:defRPr sz="1900" b="1"/>
            </a:lvl8pPr>
            <a:lvl9pPr marL="4354830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5379"/>
            <a:ext cx="5388320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469"/>
            <a:ext cx="5390437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9025" indent="0">
              <a:buNone/>
              <a:defRPr sz="2100" b="1"/>
            </a:lvl3pPr>
            <a:lvl4pPr marL="1633220" indent="0">
              <a:buNone/>
              <a:defRPr sz="1900" b="1"/>
            </a:lvl4pPr>
            <a:lvl5pPr marL="2177415" indent="0">
              <a:buNone/>
              <a:defRPr sz="1900" b="1"/>
            </a:lvl5pPr>
            <a:lvl6pPr marL="2722245" indent="0">
              <a:buNone/>
              <a:defRPr sz="1900" b="1"/>
            </a:lvl6pPr>
            <a:lvl7pPr marL="3266440" indent="0">
              <a:buNone/>
              <a:defRPr sz="1900" b="1"/>
            </a:lvl7pPr>
            <a:lvl8pPr marL="3810635" indent="0">
              <a:buNone/>
              <a:defRPr sz="1900" b="1"/>
            </a:lvl8pPr>
            <a:lvl9pPr marL="4354830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5379"/>
            <a:ext cx="5390437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0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113"/>
            <a:ext cx="4012129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114"/>
            <a:ext cx="6817442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433"/>
            <a:ext cx="4012129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9025" indent="0">
              <a:buNone/>
              <a:defRPr sz="1200"/>
            </a:lvl3pPr>
            <a:lvl4pPr marL="1633220" indent="0">
              <a:buNone/>
              <a:defRPr sz="1100"/>
            </a:lvl4pPr>
            <a:lvl5pPr marL="2177415" indent="0">
              <a:buNone/>
              <a:defRPr sz="1100"/>
            </a:lvl5pPr>
            <a:lvl6pPr marL="2722245" indent="0">
              <a:buNone/>
              <a:defRPr sz="1100"/>
            </a:lvl6pPr>
            <a:lvl7pPr marL="3266440" indent="0">
              <a:buNone/>
              <a:defRPr sz="1100"/>
            </a:lvl7pPr>
            <a:lvl8pPr marL="3810635" indent="0">
              <a:buNone/>
              <a:defRPr sz="1100"/>
            </a:lvl8pPr>
            <a:lvl9pPr marL="435483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1712"/>
            <a:ext cx="7317105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917"/>
            <a:ext cx="7317105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9025" indent="0">
              <a:buNone/>
              <a:defRPr sz="2900"/>
            </a:lvl3pPr>
            <a:lvl4pPr marL="1633220" indent="0">
              <a:buNone/>
              <a:defRPr sz="2400"/>
            </a:lvl4pPr>
            <a:lvl5pPr marL="2177415" indent="0">
              <a:buNone/>
              <a:defRPr sz="2400"/>
            </a:lvl5pPr>
            <a:lvl6pPr marL="2722245" indent="0">
              <a:buNone/>
              <a:defRPr sz="2400"/>
            </a:lvl6pPr>
            <a:lvl7pPr marL="3266440" indent="0">
              <a:buNone/>
              <a:defRPr sz="2400"/>
            </a:lvl7pPr>
            <a:lvl8pPr marL="3810635" indent="0">
              <a:buNone/>
              <a:defRPr sz="2400"/>
            </a:lvl8pPr>
            <a:lvl9pPr marL="4354830" indent="0">
              <a:buNone/>
              <a:defRPr sz="24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8581"/>
            <a:ext cx="7317105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9025" indent="0">
              <a:buNone/>
              <a:defRPr sz="1200"/>
            </a:lvl3pPr>
            <a:lvl4pPr marL="1633220" indent="0">
              <a:buNone/>
              <a:defRPr sz="1100"/>
            </a:lvl4pPr>
            <a:lvl5pPr marL="2177415" indent="0">
              <a:buNone/>
              <a:defRPr sz="1100"/>
            </a:lvl5pPr>
            <a:lvl6pPr marL="2722245" indent="0">
              <a:buNone/>
              <a:defRPr sz="1100"/>
            </a:lvl6pPr>
            <a:lvl7pPr marL="3266440" indent="0">
              <a:buNone/>
              <a:defRPr sz="1100"/>
            </a:lvl7pPr>
            <a:lvl8pPr marL="3810635" indent="0">
              <a:buNone/>
              <a:defRPr sz="1100"/>
            </a:lvl8pPr>
            <a:lvl9pPr marL="435483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85019" y="189434"/>
            <a:ext cx="10801200" cy="720080"/>
          </a:xfrm>
          <a:prstGeom prst="rect">
            <a:avLst/>
          </a:prstGeom>
        </p:spPr>
        <p:txBody>
          <a:bodyPr vert="horz" lIns="108878" tIns="54439" rIns="108878" bIns="54439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6947" y="1197546"/>
            <a:ext cx="11449272" cy="5112568"/>
          </a:xfrm>
          <a:prstGeom prst="rect">
            <a:avLst/>
          </a:prstGeom>
        </p:spPr>
        <p:txBody>
          <a:bodyPr vert="horz" lIns="108878" tIns="54439" rIns="108878" bIns="5443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6526138"/>
            <a:ext cx="12195175" cy="360040"/>
          </a:xfrm>
          <a:prstGeom prst="rect">
            <a:avLst/>
          </a:prstGeom>
          <a:solidFill>
            <a:srgbClr val="06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9769995" y="6526288"/>
            <a:ext cx="216024" cy="361232"/>
          </a:xfrm>
          <a:prstGeom prst="parallelogram">
            <a:avLst>
              <a:gd name="adj" fmla="val 727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206686" y="6590742"/>
            <a:ext cx="1569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i="1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上海进馨网络科技有限公司</a:t>
            </a:r>
            <a:endParaRPr lang="zh-CN" altLang="en-US" sz="900" b="1" i="1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8" name="Picture 2" descr="内页元素3-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-6851" y="4940"/>
            <a:ext cx="12193588" cy="649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22" t="86731" r="78670"/>
          <a:stretch>
            <a:fillRect/>
          </a:stretch>
        </p:blipFill>
        <p:spPr bwMode="auto">
          <a:xfrm rot="975229">
            <a:off x="264939" y="189434"/>
            <a:ext cx="648072" cy="6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 rot="2700000">
            <a:off x="11130260" y="26982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保密材料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谨慎传播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8390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latin typeface="华文中宋" panose="02010600040101010101" charset="-122"/>
          <a:ea typeface="华文中宋" panose="02010600040101010101" charset="-122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中宋" panose="02010600040101010101" charset="-122"/>
          <a:ea typeface="华文中宋" panose="02010600040101010101" charset="-122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华文中宋" panose="02010600040101010101" charset="-122"/>
          <a:ea typeface="华文中宋" panose="02010600040101010101" charset="-122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中宋" panose="02010600040101010101" charset="-122"/>
          <a:ea typeface="华文中宋" panose="02010600040101010101" charset="-122"/>
          <a:cs typeface="+mn-cs"/>
        </a:defRPr>
      </a:lvl3pPr>
      <a:lvl4pPr marL="190563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华文中宋" panose="02010600040101010101" charset="-122"/>
          <a:ea typeface="华文中宋" panose="02010600040101010101" charset="-122"/>
          <a:cs typeface="+mn-cs"/>
        </a:defRPr>
      </a:lvl4pPr>
      <a:lvl5pPr marL="244983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华文中宋" panose="02010600040101010101" charset="-122"/>
          <a:ea typeface="华文中宋" panose="02010600040101010101" charset="-122"/>
          <a:cs typeface="+mn-cs"/>
        </a:defRPr>
      </a:lvl5pPr>
      <a:lvl6pPr marL="299402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822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305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724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22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41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24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44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63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83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3693012"/>
            <a:ext cx="12195175" cy="936105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纳米盒平台开发问题</a:t>
            </a:r>
            <a:r>
              <a:rPr lang="zh-CN" altLang="en-US" dirty="0" smtClean="0">
                <a:solidFill>
                  <a:schemeClr val="bg1"/>
                </a:solidFill>
              </a:rPr>
              <a:t>汇总（二）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557527" y="2324860"/>
            <a:ext cx="1080120" cy="1080120"/>
            <a:chOff x="5593531" y="2853730"/>
            <a:chExt cx="1080120" cy="1080120"/>
          </a:xfrm>
        </p:grpSpPr>
        <p:sp>
          <p:nvSpPr>
            <p:cNvPr id="5" name="椭圆 4"/>
            <p:cNvSpPr/>
            <p:nvPr/>
          </p:nvSpPr>
          <p:spPr>
            <a:xfrm>
              <a:off x="5593531" y="2853730"/>
              <a:ext cx="1080120" cy="108012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980" y="2997091"/>
              <a:ext cx="793399" cy="793399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6568627" y="213365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chemeClr val="bg1">
                    <a:lumMod val="85000"/>
                  </a:schemeClr>
                </a:solidFill>
              </a:rPr>
              <a:t>®</a:t>
            </a:r>
            <a:endParaRPr lang="zh-CN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一、大</a:t>
            </a:r>
            <a:r>
              <a:rPr lang="zh-CN" altLang="en-US" dirty="0"/>
              <a:t>数据处理效率问题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jct4_comment </a:t>
            </a:r>
            <a:r>
              <a:rPr lang="zh-CN" altLang="en-US" dirty="0" smtClean="0"/>
              <a:t>现网有</a:t>
            </a:r>
            <a:r>
              <a:rPr lang="en-US" altLang="zh-CN" dirty="0" smtClean="0"/>
              <a:t>11333440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b="1" dirty="0" smtClean="0">
                <a:solidFill>
                  <a:srgbClr val="BB797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SELECT</a:t>
            </a: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dirty="0" smtClean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FROM jct4_comment ORDER BY id LIMIT </a:t>
            </a:r>
            <a:r>
              <a:rPr lang="en-US" altLang="zh-CN" sz="2000" dirty="0" smtClean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sz="2000" dirty="0" smtClean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,100</a:t>
            </a:r>
            <a:r>
              <a:rPr lang="en-US" altLang="zh-CN" sz="2000" dirty="0" smtClean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000" dirty="0" smtClean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耗时：</a:t>
            </a:r>
            <a:r>
              <a:rPr lang="en-US" altLang="zh-CN" sz="2000" dirty="0" smtClean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47ms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b="1" dirty="0" smtClean="0">
                <a:solidFill>
                  <a:srgbClr val="BB797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SELECT</a:t>
            </a: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FROM jct4_comment ORDER BY id LIMIT </a:t>
            </a:r>
            <a:r>
              <a:rPr lang="en-US" altLang="zh-CN" sz="2000" dirty="0" smtClean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1000000</a:t>
            </a:r>
            <a:r>
              <a:rPr lang="zh-CN" altLang="zh-CN" sz="2000" dirty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,100</a:t>
            </a:r>
            <a:r>
              <a:rPr lang="en-US" altLang="zh-CN" sz="2000" dirty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 smtClean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耗时：</a:t>
            </a:r>
            <a:r>
              <a:rPr lang="en-US" altLang="zh-CN" sz="2000" dirty="0" smtClean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2.6s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r>
              <a:rPr lang="zh-CN" altLang="en-US" sz="2000" dirty="0">
                <a:solidFill>
                  <a:srgbClr val="FF0000"/>
                </a:solidFill>
              </a:rPr>
              <a:t>做分页查询时，当</a:t>
            </a:r>
            <a:r>
              <a:rPr lang="en-US" altLang="zh-CN" sz="2000" dirty="0">
                <a:solidFill>
                  <a:srgbClr val="FF0000"/>
                </a:solidFill>
              </a:rPr>
              <a:t>offset</a:t>
            </a:r>
            <a:r>
              <a:rPr lang="zh-CN" altLang="en-US" sz="2000" dirty="0">
                <a:solidFill>
                  <a:srgbClr val="FF0000"/>
                </a:solidFill>
              </a:rPr>
              <a:t>较小时，查询效率很高；但是当</a:t>
            </a:r>
            <a:r>
              <a:rPr lang="en-US" altLang="zh-CN" sz="2000" dirty="0">
                <a:solidFill>
                  <a:srgbClr val="FF0000"/>
                </a:solidFill>
              </a:rPr>
              <a:t>offset</a:t>
            </a:r>
            <a:r>
              <a:rPr lang="zh-CN" altLang="en-US" sz="2000" dirty="0">
                <a:solidFill>
                  <a:srgbClr val="FF0000"/>
                </a:solidFill>
              </a:rPr>
              <a:t>较大时，查询效率很容易达到秒级</a:t>
            </a:r>
            <a:endParaRPr lang="zh-CN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b="1" dirty="0" smtClean="0">
              <a:solidFill>
                <a:srgbClr val="BB7977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 smtClean="0">
                <a:solidFill>
                  <a:srgbClr val="BB797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优化方案</a:t>
            </a:r>
            <a:r>
              <a:rPr lang="en-US" altLang="zh-CN" sz="2000" b="1" dirty="0" smtClean="0">
                <a:solidFill>
                  <a:srgbClr val="BB797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solidFill>
                  <a:srgbClr val="BB797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000" b="1" dirty="0" smtClean="0">
              <a:solidFill>
                <a:srgbClr val="BB7977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查询所有字段会导致主键索引多次访问数据块造成的</a:t>
            </a:r>
            <a:r>
              <a:rPr lang="en-US" altLang="zh-CN" sz="1800" dirty="0">
                <a:solidFill>
                  <a:srgbClr val="FF0000"/>
                </a:solidFill>
              </a:rPr>
              <a:t>I/O</a:t>
            </a:r>
            <a:r>
              <a:rPr lang="zh-CN" altLang="en-US" sz="1800" dirty="0" smtClean="0">
                <a:solidFill>
                  <a:srgbClr val="FF0000"/>
                </a:solidFill>
              </a:rPr>
              <a:t>操作，</a:t>
            </a:r>
            <a:r>
              <a:rPr lang="zh-CN" altLang="en-US" sz="1800" b="1" dirty="0">
                <a:solidFill>
                  <a:srgbClr val="FF0000"/>
                </a:solidFill>
              </a:rPr>
              <a:t>因此我们先查出偏移后的主键，再根据主键索引查询数据块的所有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内容</a:t>
            </a:r>
            <a:r>
              <a:rPr lang="zh-CN" altLang="en-US" sz="1800" b="1" dirty="0">
                <a:solidFill>
                  <a:srgbClr val="FF0000"/>
                </a:solidFill>
              </a:rPr>
              <a:t>。</a:t>
            </a:r>
            <a:endParaRPr lang="en-US" altLang="zh-CN" sz="18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b="1" dirty="0">
                <a:solidFill>
                  <a:srgbClr val="BB797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SELECT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zh-CN" sz="2000" dirty="0" smtClean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FROM jct4_comment ORDER BY id LIMIT </a:t>
            </a:r>
            <a:r>
              <a:rPr lang="en-US" altLang="zh-CN" sz="2000" dirty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1000000</a:t>
            </a:r>
            <a:r>
              <a:rPr lang="zh-CN" altLang="zh-CN" sz="2000" dirty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2000" dirty="0" smtClean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en-US" altLang="zh-CN" sz="2000" dirty="0" smtClean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 smtClean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耗时：</a:t>
            </a:r>
            <a:r>
              <a:rPr lang="en-US" altLang="zh-CN" sz="2000" dirty="0" smtClean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390ms</a:t>
            </a:r>
            <a:endParaRPr lang="en-US" altLang="zh-CN" sz="2000" dirty="0">
              <a:solidFill>
                <a:srgbClr val="F27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BB797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sz="2000" dirty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FROM jct4_comment AS a INNER JOIN (SELECT id FROM jct4_comment ORDER BY id LIMIT 1000000,100) AS b ON a.id=b.id</a:t>
            </a:r>
            <a:r>
              <a:rPr lang="en-US" altLang="zh-CN" sz="2000" b="1" dirty="0" smtClean="0">
                <a:solidFill>
                  <a:srgbClr val="BB797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en-US" sz="2000" dirty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耗时</a:t>
            </a:r>
            <a:r>
              <a:rPr lang="zh-CN" altLang="en-US" sz="2000" dirty="0" smtClean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422ms</a:t>
            </a:r>
            <a:endParaRPr lang="en-US" altLang="zh-CN" dirty="0">
              <a:solidFill>
                <a:srgbClr val="F27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b="1" dirty="0" smtClean="0">
              <a:solidFill>
                <a:srgbClr val="BB7977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优化方案</a:t>
            </a:r>
            <a:r>
              <a:rPr lang="en-US" altLang="zh-CN" sz="20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（推荐）</a:t>
            </a:r>
            <a:endParaRPr lang="zh-CN" altLang="zh-CN" sz="20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b="1" dirty="0">
                <a:solidFill>
                  <a:srgbClr val="BB797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SELECT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FROM jct4_comment WHERE id &gt;1000000 ORDER BY id LIMIT </a:t>
            </a:r>
            <a:r>
              <a:rPr lang="zh-CN" altLang="zh-CN" sz="2000" dirty="0" smtClean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en-US" altLang="zh-CN" sz="2000" dirty="0" smtClean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耗时：</a:t>
            </a:r>
            <a:r>
              <a:rPr lang="en-US" altLang="zh-CN" sz="2000" dirty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47ms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b="1" dirty="0" smtClean="0">
                <a:solidFill>
                  <a:srgbClr val="BB797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SELECT</a:t>
            </a: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FROM jct4_comment WHERE id &gt;1000000 AND id</a:t>
            </a:r>
            <a:r>
              <a:rPr lang="zh-CN" altLang="zh-CN" sz="2000" dirty="0" smtClean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&lt;1000100</a:t>
            </a:r>
            <a:r>
              <a:rPr lang="en-US" altLang="zh-CN" sz="2000" dirty="0" smtClean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000" dirty="0" smtClean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耗时</a:t>
            </a:r>
            <a:r>
              <a:rPr lang="zh-CN" altLang="en-US" sz="2000" dirty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 smtClean="0">
                <a:solidFill>
                  <a:srgbClr val="F27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47ms   </a:t>
            </a:r>
            <a:endParaRPr lang="en-US" altLang="zh-CN" sz="2000" dirty="0">
              <a:solidFill>
                <a:srgbClr val="F27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20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-308705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数据处理案例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087287"/>
              </p:ext>
            </p:extLst>
          </p:nvPr>
        </p:nvGraphicFramePr>
        <p:xfrm>
          <a:off x="121587" y="1053794"/>
          <a:ext cx="11449050" cy="5113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3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阿</a:t>
            </a:r>
            <a:r>
              <a:rPr lang="zh-CN" altLang="en-US" dirty="0"/>
              <a:t>里云</a:t>
            </a:r>
            <a:r>
              <a:rPr lang="en-US" altLang="zh-CN" dirty="0" err="1"/>
              <a:t>Redis</a:t>
            </a:r>
            <a:r>
              <a:rPr lang="zh-CN" altLang="en-US" dirty="0"/>
              <a:t>开发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的过期时间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有两种方式可以设置过期时间，一种是指定</a:t>
            </a:r>
            <a:r>
              <a:rPr lang="en-US" altLang="zh-CN" dirty="0"/>
              <a:t>key</a:t>
            </a:r>
            <a:r>
              <a:rPr lang="zh-CN" altLang="en-US" dirty="0"/>
              <a:t>从当前时间开始算起还能存活多久，时间单位有两个，一个是秒，一</a:t>
            </a:r>
            <a:r>
              <a:rPr lang="zh-CN" altLang="en-US" dirty="0" smtClean="0"/>
              <a:t>个是毫秒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第二种方式是指定</a:t>
            </a:r>
            <a:r>
              <a:rPr lang="en-US" altLang="zh-CN" dirty="0"/>
              <a:t>key</a:t>
            </a:r>
            <a:r>
              <a:rPr lang="zh-CN" altLang="en-US" dirty="0"/>
              <a:t>在某一个时间失效，这需要指定明确的年月日时分秒，如果你指定的这个时间已经早于当前时间，那么这个</a:t>
            </a:r>
            <a:r>
              <a:rPr lang="en-US" altLang="zh-CN" dirty="0"/>
              <a:t>key</a:t>
            </a:r>
            <a:r>
              <a:rPr lang="zh-CN" altLang="en-US" dirty="0"/>
              <a:t>会立即</a:t>
            </a:r>
            <a:r>
              <a:rPr lang="zh-CN" altLang="en-US" dirty="0" smtClean="0"/>
              <a:t>失效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361001"/>
              </p:ext>
            </p:extLst>
          </p:nvPr>
        </p:nvGraphicFramePr>
        <p:xfrm>
          <a:off x="744759" y="1989794"/>
          <a:ext cx="1032828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PDF" showAsIcon="1" r:id="rId3" imgW="914400" imgH="828720" progId="FoxitReader.Document">
                  <p:embed/>
                </p:oleObj>
              </mc:Choice>
              <mc:Fallback>
                <p:oleObj name="PDF" showAsIcon="1" r:id="rId3" imgW="914400" imgH="82872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4759" y="1989794"/>
                        <a:ext cx="1032828" cy="93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340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317072"/>
              </p:ext>
            </p:extLst>
          </p:nvPr>
        </p:nvGraphicFramePr>
        <p:xfrm>
          <a:off x="336550" y="0"/>
          <a:ext cx="11449050" cy="6310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B0F0"/>
                </a:solidFill>
              </a:rPr>
              <a:t>1</a:t>
            </a:r>
            <a:r>
              <a:rPr lang="zh-CN" altLang="en-US" b="1" dirty="0">
                <a:solidFill>
                  <a:srgbClr val="00B0F0"/>
                </a:solidFill>
              </a:rPr>
              <a:t>、</a:t>
            </a:r>
            <a:r>
              <a:rPr lang="en-US" altLang="zh-CN" b="1" dirty="0" err="1">
                <a:solidFill>
                  <a:srgbClr val="00B0F0"/>
                </a:solidFill>
              </a:rPr>
              <a:t>setnx</a:t>
            </a:r>
            <a:r>
              <a:rPr lang="en-US" altLang="zh-CN" b="1" dirty="0">
                <a:solidFill>
                  <a:srgbClr val="00B0F0"/>
                </a:solidFill>
              </a:rPr>
              <a:t> key value</a:t>
            </a:r>
            <a:r>
              <a:rPr lang="zh-CN" altLang="en-US" dirty="0">
                <a:solidFill>
                  <a:srgbClr val="00B0F0"/>
                </a:solidFill>
              </a:rPr>
              <a:t>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当且仅当</a:t>
            </a:r>
            <a:r>
              <a:rPr lang="en-US" altLang="zh-CN" dirty="0"/>
              <a:t>key</a:t>
            </a:r>
            <a:r>
              <a:rPr lang="zh-CN" altLang="en-US" dirty="0"/>
              <a:t>不存在，将</a:t>
            </a:r>
            <a:r>
              <a:rPr lang="en-US" altLang="zh-CN" dirty="0"/>
              <a:t>key</a:t>
            </a:r>
            <a:r>
              <a:rPr lang="zh-CN" altLang="en-US" dirty="0"/>
              <a:t>的值设置为</a:t>
            </a:r>
            <a:r>
              <a:rPr lang="en-US" altLang="zh-CN" dirty="0"/>
              <a:t>value</a:t>
            </a:r>
            <a:r>
              <a:rPr lang="zh-CN" altLang="en-US" dirty="0"/>
              <a:t>，并且返回</a:t>
            </a:r>
            <a:r>
              <a:rPr lang="en-US" altLang="zh-CN" dirty="0"/>
              <a:t>1</a:t>
            </a:r>
            <a:r>
              <a:rPr lang="zh-CN" altLang="en-US" dirty="0"/>
              <a:t>；若是给定的</a:t>
            </a:r>
            <a:r>
              <a:rPr lang="en-US" altLang="zh-CN" dirty="0"/>
              <a:t>key</a:t>
            </a:r>
            <a:r>
              <a:rPr lang="zh-CN" altLang="en-US" dirty="0"/>
              <a:t>已经存在，则</a:t>
            </a:r>
            <a:r>
              <a:rPr lang="en-US" altLang="zh-CN" dirty="0" err="1"/>
              <a:t>setnx</a:t>
            </a:r>
            <a:r>
              <a:rPr lang="zh-CN" altLang="en-US" dirty="0"/>
              <a:t>不做任何动作，返回</a:t>
            </a:r>
            <a:r>
              <a:rPr lang="en-US" altLang="zh-CN" dirty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00B0F0"/>
                </a:solidFill>
              </a:rPr>
              <a:t>2</a:t>
            </a:r>
            <a:r>
              <a:rPr lang="zh-CN" altLang="en-US" b="1" dirty="0">
                <a:solidFill>
                  <a:srgbClr val="00B0F0"/>
                </a:solidFill>
              </a:rPr>
              <a:t>、</a:t>
            </a:r>
            <a:r>
              <a:rPr lang="en-US" altLang="zh-CN" b="1" dirty="0">
                <a:solidFill>
                  <a:srgbClr val="00B0F0"/>
                </a:solidFill>
              </a:rPr>
              <a:t>get key</a:t>
            </a:r>
            <a:r>
              <a:rPr lang="en-US" altLang="zh-CN" dirty="0">
                <a:solidFill>
                  <a:srgbClr val="00B0F0"/>
                </a:solidFill>
              </a:rPr>
              <a:t>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获取</a:t>
            </a:r>
            <a:r>
              <a:rPr lang="en-US" altLang="zh-CN" dirty="0"/>
              <a:t>key</a:t>
            </a:r>
            <a:r>
              <a:rPr lang="zh-CN" altLang="en-US" dirty="0"/>
              <a:t>对应的</a:t>
            </a:r>
            <a:r>
              <a:rPr lang="en-US" altLang="zh-CN" dirty="0"/>
              <a:t>value</a:t>
            </a:r>
            <a:r>
              <a:rPr lang="zh-CN" altLang="en-US" dirty="0"/>
              <a:t>值，如果不存在该</a:t>
            </a:r>
            <a:r>
              <a:rPr lang="en-US" altLang="zh-CN" dirty="0"/>
              <a:t>key</a:t>
            </a:r>
            <a:r>
              <a:rPr lang="zh-CN" altLang="en-US" dirty="0"/>
              <a:t>，返回</a:t>
            </a:r>
            <a:r>
              <a:rPr lang="en-US" altLang="zh-CN" dirty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00B0F0"/>
                </a:solidFill>
              </a:rPr>
              <a:t>3</a:t>
            </a:r>
            <a:r>
              <a:rPr lang="zh-CN" altLang="en-US" b="1" dirty="0">
                <a:solidFill>
                  <a:srgbClr val="00B0F0"/>
                </a:solidFill>
              </a:rPr>
              <a:t>、</a:t>
            </a:r>
            <a:r>
              <a:rPr lang="en-US" altLang="zh-CN" b="1" dirty="0" err="1">
                <a:solidFill>
                  <a:srgbClr val="00B0F0"/>
                </a:solidFill>
              </a:rPr>
              <a:t>getset</a:t>
            </a:r>
            <a:r>
              <a:rPr lang="en-US" altLang="zh-CN" b="1" dirty="0">
                <a:solidFill>
                  <a:srgbClr val="00B0F0"/>
                </a:solidFill>
              </a:rPr>
              <a:t> key value</a:t>
            </a:r>
            <a:r>
              <a:rPr lang="en-US" altLang="zh-CN" dirty="0">
                <a:solidFill>
                  <a:srgbClr val="00B0F0"/>
                </a:solidFill>
              </a:rPr>
              <a:t>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获取</a:t>
            </a:r>
            <a:r>
              <a:rPr lang="en-US" altLang="zh-CN" dirty="0"/>
              <a:t>key</a:t>
            </a:r>
            <a:r>
              <a:rPr lang="zh-CN" altLang="en-US" dirty="0"/>
              <a:t>的旧值，将新</a:t>
            </a:r>
            <a:r>
              <a:rPr lang="en-US" altLang="zh-CN" dirty="0"/>
              <a:t>value</a:t>
            </a:r>
            <a:r>
              <a:rPr lang="zh-CN" altLang="en-US" dirty="0"/>
              <a:t>放</a:t>
            </a:r>
            <a:r>
              <a:rPr lang="zh-CN" altLang="en-US" dirty="0" smtClean="0"/>
              <a:t>入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00B0F0"/>
                </a:solidFill>
              </a:rPr>
              <a:t>4</a:t>
            </a:r>
            <a:r>
              <a:rPr lang="zh-CN" altLang="en-US" b="1" dirty="0" smtClean="0">
                <a:solidFill>
                  <a:srgbClr val="00B0F0"/>
                </a:solidFill>
              </a:rPr>
              <a:t>、</a:t>
            </a:r>
            <a:r>
              <a:rPr lang="en-US" altLang="zh-CN" b="1" dirty="0" err="1">
                <a:solidFill>
                  <a:srgbClr val="00B0F0"/>
                </a:solidFill>
              </a:rPr>
              <a:t>incr</a:t>
            </a:r>
            <a:r>
              <a:rPr lang="zh-CN" altLang="en-US" dirty="0">
                <a:solidFill>
                  <a:srgbClr val="00B0F0"/>
                </a:solidFill>
              </a:rPr>
              <a:t>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将 </a:t>
            </a:r>
            <a:r>
              <a:rPr lang="en-US" altLang="zh-CN" dirty="0"/>
              <a:t>key </a:t>
            </a:r>
            <a:r>
              <a:rPr lang="zh-CN" altLang="en-US" dirty="0"/>
              <a:t>中储存的数字值增一。如果 </a:t>
            </a:r>
            <a:r>
              <a:rPr lang="en-US" altLang="zh-CN" dirty="0"/>
              <a:t>key </a:t>
            </a:r>
            <a:r>
              <a:rPr lang="zh-CN" altLang="en-US" dirty="0"/>
              <a:t>不存在，那么 </a:t>
            </a:r>
            <a:r>
              <a:rPr lang="en-US" altLang="zh-CN" dirty="0"/>
              <a:t>key </a:t>
            </a:r>
            <a:r>
              <a:rPr lang="zh-CN" altLang="en-US" dirty="0"/>
              <a:t>的值会先被初始化为 </a:t>
            </a:r>
            <a:r>
              <a:rPr lang="en-US" altLang="zh-CN" dirty="0"/>
              <a:t>0 </a:t>
            </a:r>
            <a:r>
              <a:rPr lang="zh-CN" altLang="en-US" dirty="0"/>
              <a:t>，然后再执行 </a:t>
            </a:r>
            <a:r>
              <a:rPr lang="en-US" altLang="zh-CN" dirty="0"/>
              <a:t>INCR </a:t>
            </a:r>
            <a:r>
              <a:rPr lang="zh-CN" altLang="en-US" dirty="0"/>
              <a:t>操作。如果值包含错误的类型，或字符串类型的值不能表示为数字，那么返回一个错误。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9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en-US" altLang="zh-CN" dirty="0" smtClean="0"/>
              <a:t>INNODB_TRX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问题：对一张表进行加字段或者加索引长时间无响应，不符合预期。（</a:t>
            </a:r>
            <a:r>
              <a:rPr lang="zh-CN" altLang="en-US" dirty="0" smtClean="0">
                <a:solidFill>
                  <a:srgbClr val="FF0000"/>
                </a:solidFill>
              </a:rPr>
              <a:t>这时出现问题当然紧急停止操作，杀掉进程。</a:t>
            </a:r>
            <a:r>
              <a:rPr lang="en-US" altLang="zh-CN" sz="1800" dirty="0"/>
              <a:t>SELECT * FROM PROCESSLIST WHERE	 COMMAND!='Sleep</a:t>
            </a:r>
            <a:r>
              <a:rPr lang="en-US" altLang="zh-CN" sz="1800" dirty="0" smtClean="0"/>
              <a:t>'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原因查找：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查看</a:t>
            </a:r>
            <a:r>
              <a:rPr lang="zh-CN" altLang="en-US" dirty="0"/>
              <a:t>事务</a:t>
            </a:r>
            <a:r>
              <a:rPr lang="zh-CN" altLang="en-US" dirty="0" smtClean="0"/>
              <a:t>锁：</a:t>
            </a:r>
            <a:r>
              <a:rPr lang="en-US" altLang="zh-CN" dirty="0" smtClean="0"/>
              <a:t>SELECT </a:t>
            </a:r>
            <a:r>
              <a:rPr lang="en-US" altLang="zh-CN" dirty="0"/>
              <a:t>* FROM </a:t>
            </a:r>
            <a:r>
              <a:rPr lang="en-US" altLang="zh-CN" dirty="0" smtClean="0"/>
              <a:t>INNODB_TRX</a:t>
            </a:r>
            <a:r>
              <a:rPr lang="zh-CN" altLang="en-US" dirty="0" smtClean="0"/>
              <a:t>。可以看到一个事物开始    </a:t>
            </a:r>
            <a:r>
              <a:rPr lang="en-US" altLang="zh-CN" dirty="0" err="1" smtClean="0"/>
              <a:t>trx_started</a:t>
            </a:r>
            <a:r>
              <a:rPr lang="zh-CN" altLang="en-US" dirty="0" smtClean="0"/>
              <a:t>开始时间在很早之前，但这个锁一直没有释放。通过</a:t>
            </a:r>
            <a:r>
              <a:rPr lang="en-US" altLang="zh-CN" dirty="0" err="1" smtClean="0"/>
              <a:t>trx_mysql_thread_id</a:t>
            </a:r>
            <a:r>
              <a:rPr lang="zh-CN" altLang="en-US" dirty="0" smtClean="0"/>
              <a:t>这个可以查看是哪个进程。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SELECT b.trx_started,a.* FROM PROCESSLIST a ,INNODB_TRX b WHERE a.id=</a:t>
            </a:r>
            <a:r>
              <a:rPr lang="en-US" altLang="zh-CN" dirty="0" err="1"/>
              <a:t>b.trx_mysql_thread_id</a:t>
            </a:r>
            <a:r>
              <a:rPr lang="en-US" altLang="zh-CN" dirty="0"/>
              <a:t> AND a.id=11538166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zh-CN" altLang="en-US" dirty="0" smtClean="0"/>
              <a:t>中的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可以看出是哪个机器的那个端口。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找到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的机器 查询</a:t>
            </a:r>
            <a:r>
              <a:rPr lang="en-US" altLang="zh-CN" dirty="0" err="1"/>
              <a:t>netstat</a:t>
            </a:r>
            <a:r>
              <a:rPr lang="en-US" altLang="zh-CN" dirty="0"/>
              <a:t> -</a:t>
            </a:r>
            <a:r>
              <a:rPr lang="en-US" altLang="zh-CN" dirty="0" err="1"/>
              <a:t>anp</a:t>
            </a:r>
            <a:r>
              <a:rPr lang="en-US" altLang="zh-CN" dirty="0"/>
              <a:t> |</a:t>
            </a:r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port </a:t>
            </a:r>
            <a:r>
              <a:rPr lang="zh-CN" altLang="en-US" dirty="0"/>
              <a:t>找到应用的进程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Webview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04" y="2206386"/>
            <a:ext cx="4860564" cy="2387874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87" y="2217158"/>
            <a:ext cx="5150989" cy="227323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01587" y="845906"/>
            <a:ext cx="6887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7586" y="1035130"/>
            <a:ext cx="1062298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namibox_app_ready</a:t>
            </a:r>
            <a:r>
              <a:rPr lang="en-US" altLang="zh-CN" dirty="0" smtClean="0"/>
              <a:t>()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on_appmsg_xx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on_appcmd_xx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的使用可能会多处注册使用。</a:t>
            </a:r>
            <a:r>
              <a:rPr lang="en-US" altLang="zh-CN" dirty="0" smtClean="0"/>
              <a:t> </a:t>
            </a:r>
            <a:r>
              <a:rPr lang="zh-CN" altLang="en-US" dirty="0" smtClean="0"/>
              <a:t>一个页面不能写多个</a:t>
            </a:r>
            <a:r>
              <a:rPr lang="en-US" altLang="zh-CN" dirty="0" err="1" smtClean="0"/>
              <a:t>namibox_app_ready</a:t>
            </a:r>
            <a:r>
              <a:rPr lang="zh-CN" altLang="en-US" dirty="0" smtClean="0"/>
              <a:t>函数，多个</a:t>
            </a:r>
            <a:r>
              <a:rPr lang="en-US" altLang="zh-CN" dirty="0" err="1"/>
              <a:t>on_appmsg_xx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on_appcmd_xx</a:t>
            </a:r>
            <a:r>
              <a:rPr lang="en-US" altLang="zh-CN" dirty="0" smtClean="0"/>
              <a:t>()</a:t>
            </a:r>
            <a:r>
              <a:rPr lang="zh-CN" altLang="en-US" dirty="0" smtClean="0"/>
              <a:t>等。另外可能会在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文件中注册这些函数条用。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585" y="4703686"/>
            <a:ext cx="5474991" cy="208734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04" y="4703686"/>
            <a:ext cx="4852208" cy="203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9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扫码登录实现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224" y="45794"/>
            <a:ext cx="6547363" cy="656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3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纳米盒产品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B0F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纳米盒默认模板</Template>
  <TotalTime>914</TotalTime>
  <Words>338</Words>
  <Application>Microsoft Office PowerPoint</Application>
  <PresentationFormat>自定义</PresentationFormat>
  <Paragraphs>52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FrutigerNext LT Medium</vt:lpstr>
      <vt:lpstr>MS PGothic</vt:lpstr>
      <vt:lpstr>华文中宋</vt:lpstr>
      <vt:lpstr>宋体</vt:lpstr>
      <vt:lpstr>Arial</vt:lpstr>
      <vt:lpstr>Calibri</vt:lpstr>
      <vt:lpstr>Wingdings</vt:lpstr>
      <vt:lpstr>纳米盒产品模板</vt:lpstr>
      <vt:lpstr>Foxit PDF Document</vt:lpstr>
      <vt:lpstr>纳米盒平台开发问题汇总（二）</vt:lpstr>
      <vt:lpstr>一、大数据处理效率问题</vt:lpstr>
      <vt:lpstr>数据处理案例</vt:lpstr>
      <vt:lpstr>二、Redis操作</vt:lpstr>
      <vt:lpstr>PowerPoint 演示文稿</vt:lpstr>
      <vt:lpstr>一些redis命令</vt:lpstr>
      <vt:lpstr>Mysql INNODB_TRX</vt:lpstr>
      <vt:lpstr>Webview和APP交互</vt:lpstr>
      <vt:lpstr>扫码登录实现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纳 米 盒</dc:title>
  <dc:creator>罗刚</dc:creator>
  <cp:lastModifiedBy>Windows 用户</cp:lastModifiedBy>
  <cp:revision>788</cp:revision>
  <dcterms:created xsi:type="dcterms:W3CDTF">2016-08-06T05:24:00Z</dcterms:created>
  <dcterms:modified xsi:type="dcterms:W3CDTF">2019-03-14T11:39:49Z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