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8" r:id="rId4"/>
    <p:sldId id="269" r:id="rId5"/>
    <p:sldId id="270" r:id="rId6"/>
    <p:sldId id="272" r:id="rId7"/>
    <p:sldId id="275" r:id="rId8"/>
    <p:sldId id="276" r:id="rId9"/>
    <p:sldId id="25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63423"/>
            <a:ext cx="10363200" cy="9145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581944"/>
            <a:ext cx="8534400" cy="694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2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9616" y="274639"/>
            <a:ext cx="894278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9616" y="1600201"/>
            <a:ext cx="8942784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5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8B1E0F-B499-4DB6-96B1-614D9FA51AF9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79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7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1E0F-B499-4DB6-96B1-614D9FA51AF9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0535" y="3957852"/>
            <a:ext cx="2577259" cy="59917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資工三  韓文彬</a:t>
            </a:r>
            <a:endParaRPr lang="en-US" dirty="0">
              <a:solidFill>
                <a:schemeClr val="bg1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34206" y="1247957"/>
            <a:ext cx="892358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Web Apps</a:t>
            </a:r>
          </a:p>
          <a:p>
            <a:r>
              <a:rPr lang="en-US" altLang="zh-TW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  </a:t>
            </a:r>
            <a:r>
              <a:rPr lang="zh-TW" altLang="en-US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 </a:t>
            </a:r>
            <a:r>
              <a:rPr lang="en-US" altLang="zh-TW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Air Hockey</a:t>
            </a:r>
            <a:endParaRPr lang="zh-TW" altLang="en-US" sz="115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96747" y="1771900"/>
            <a:ext cx="3985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Interface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63" y="477672"/>
            <a:ext cx="3067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914973" y="1771200"/>
            <a:ext cx="281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About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0" y="225581"/>
            <a:ext cx="30670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0" y="225581"/>
            <a:ext cx="3067050" cy="6419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18022" y="1771200"/>
            <a:ext cx="316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Setting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04" y="225581"/>
            <a:ext cx="3067050" cy="6419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8028" y="1785268"/>
            <a:ext cx="3243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Playing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30" y="225581"/>
            <a:ext cx="30670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329" y="225581"/>
            <a:ext cx="3067050" cy="6419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89886" y="1982215"/>
            <a:ext cx="4980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Game Over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729280" y="1585595"/>
            <a:ext cx="2733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Demo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605208" y="1585595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Future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763424"/>
            <a:ext cx="10363200" cy="914532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Thanks for Listening!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60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20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華康粗圓體</vt:lpstr>
      <vt:lpstr>新細明體</vt:lpstr>
      <vt:lpstr>AR DARLING</vt:lpstr>
      <vt:lpstr>Arial</vt:lpstr>
      <vt:lpstr>Calibri</vt:lpstr>
      <vt:lpstr>207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Air hockey</dc:title>
  <dc:creator>韓斌</dc:creator>
  <cp:lastModifiedBy>韓斌</cp:lastModifiedBy>
  <cp:revision>54</cp:revision>
  <dcterms:created xsi:type="dcterms:W3CDTF">2015-12-04T07:28:09Z</dcterms:created>
  <dcterms:modified xsi:type="dcterms:W3CDTF">2015-12-08T13:40:28Z</dcterms:modified>
</cp:coreProperties>
</file>