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fa84303ab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fa84303ab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f68e87cb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f68e87cb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fa84303ab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fa84303ab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f68e87cb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f68e87cb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fa84303ab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fa84303ab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f68e87cb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f68e87cb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f68e87cb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f68e87cb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f68e87cb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f68e87cb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f68e87cb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f68e87cb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fa84303ab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fa84303ab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f68e87cb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f68e87cb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84303a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84303a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fa84303ab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fa84303ab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f68e87cb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f68e87cb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fa84303ab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fa84303ab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eb707c644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eb707c64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c38fe47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c38fe47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eb707c644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eb707c644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eb707c644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eb707c644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eb707c644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eb707c644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eb707c644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eb707c644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fa84303ab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fa84303ab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fa84303ab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fa84303ab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fa84303ab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fa84303ab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fa84303ab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fa84303ab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fa84303ab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fa84303ab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fa84303ab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fa84303ab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fa84303ab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fa84303ab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311"/>
              <a:t>Covid19 - S</a:t>
            </a:r>
            <a:r>
              <a:rPr lang="zh-CN" sz="3311"/>
              <a:t>equence and State Diagrams</a:t>
            </a:r>
            <a:endParaRPr sz="3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2600">
                <a:latin typeface="Georgia"/>
                <a:ea typeface="Georgia"/>
                <a:cs typeface="Georgia"/>
                <a:sym typeface="Georgia"/>
              </a:rPr>
              <a:t>Group 6</a:t>
            </a:r>
            <a:endParaRPr b="0" sz="2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68225" y="3185825"/>
            <a:ext cx="40263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CN" sz="2140"/>
              <a:t>Yibo Fu</a:t>
            </a:r>
            <a:endParaRPr sz="21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CN" sz="2140"/>
              <a:t>Yezi He</a:t>
            </a:r>
            <a:endParaRPr sz="21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CN" sz="2140"/>
              <a:t>Ran Zhang</a:t>
            </a:r>
            <a:endParaRPr sz="21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CN" sz="2140"/>
              <a:t>Han Wang</a:t>
            </a:r>
            <a:endParaRPr sz="21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150" y="944425"/>
            <a:ext cx="5794776" cy="37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type="title"/>
          </p:nvPr>
        </p:nvSpPr>
        <p:spPr>
          <a:xfrm>
            <a:off x="568725" y="1299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Sequence Diagram: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Log in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 Case: Auto Sync App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416200" y="1853850"/>
            <a:ext cx="4831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Access user’s calendar app for schedule updates.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Access user’s food delivery schedule.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Other relative APP can be tracked via its API 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625" y="555678"/>
            <a:ext cx="2947025" cy="44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050" y="775400"/>
            <a:ext cx="6164950" cy="42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>
            <p:ph type="title"/>
          </p:nvPr>
        </p:nvSpPr>
        <p:spPr>
          <a:xfrm>
            <a:off x="65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Sequence Diagram: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Auto Sync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892200" y="2471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32200" y="1392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040"/>
              <a:t>Use Case: Manual input logs</a:t>
            </a:r>
            <a:endParaRPr sz="2040"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244150" y="2051550"/>
            <a:ext cx="3592200" cy="26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Manually created logs: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Doctor visit reports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Medicines currently taken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Contacted persons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Symptom logs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lang="zh-CN" sz="1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Manage logs:</a:t>
            </a:r>
            <a:endParaRPr sz="14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zh-C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Delete certain logs. 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zh-C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Edit logs. 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zh-C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Search logs.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350" y="1152425"/>
            <a:ext cx="4806947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924" y="934125"/>
            <a:ext cx="5910675" cy="39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Sequence Diagram: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Doctor Visit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300" y="975350"/>
            <a:ext cx="5838300" cy="395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>
            <p:ph type="title"/>
          </p:nvPr>
        </p:nvSpPr>
        <p:spPr>
          <a:xfrm>
            <a:off x="480500" y="1433550"/>
            <a:ext cx="3296100" cy="10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Sequence Diagram: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Contact Person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301" y="772675"/>
            <a:ext cx="5853300" cy="401014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>
            <p:ph type="title"/>
          </p:nvPr>
        </p:nvSpPr>
        <p:spPr>
          <a:xfrm>
            <a:off x="516225" y="1325125"/>
            <a:ext cx="76887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Sequence Diagram: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Symptom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452" y="733925"/>
            <a:ext cx="6249250" cy="42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>
            <p:ph type="title"/>
          </p:nvPr>
        </p:nvSpPr>
        <p:spPr>
          <a:xfrm>
            <a:off x="315900" y="1363900"/>
            <a:ext cx="76887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Sequence Diagram: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Med History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 Case: Daily CDC news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575200" y="1948125"/>
            <a:ext cx="40932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Sync daily news API to target position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Check updates every time when page refresh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050" y="525950"/>
            <a:ext cx="2498700" cy="46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929" y="927900"/>
            <a:ext cx="5932849" cy="380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>
            <p:ph type="title"/>
          </p:nvPr>
        </p:nvSpPr>
        <p:spPr>
          <a:xfrm>
            <a:off x="548525" y="1318650"/>
            <a:ext cx="7688700" cy="1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Sequence Diagram: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/>
              <a:t>Daily CDC news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977" y="1053475"/>
            <a:ext cx="6435149" cy="35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title"/>
          </p:nvPr>
        </p:nvSpPr>
        <p:spPr>
          <a:xfrm>
            <a:off x="430425" y="1266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 Case Diagram: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User Case: Wearable Devices 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77025" y="1762725"/>
            <a:ext cx="5556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Sync with wearable devices: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Steps per day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Hearts beats alert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Blood oxygen level monitor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Works with any devices with required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User can add new devices later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050" y="591975"/>
            <a:ext cx="2966750" cy="42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9200" y="982225"/>
            <a:ext cx="5881725" cy="4078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 txBox="1"/>
          <p:nvPr>
            <p:ph type="title"/>
          </p:nvPr>
        </p:nvSpPr>
        <p:spPr>
          <a:xfrm>
            <a:off x="681575" y="133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Sequence Diagram: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2377"/>
              <a:t>Add Wearable Devices</a:t>
            </a:r>
            <a:endParaRPr b="0" sz="2377"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729450" y="1318650"/>
            <a:ext cx="2335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Class Diagram:</a:t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 rotWithShape="1">
          <a:blip r:embed="rId3">
            <a:alphaModFix/>
          </a:blip>
          <a:srcRect b="3604" l="0" r="0" t="3982"/>
          <a:stretch/>
        </p:blipFill>
        <p:spPr>
          <a:xfrm>
            <a:off x="3527525" y="607400"/>
            <a:ext cx="5052576" cy="44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OCL - Business Rules</a:t>
            </a:r>
            <a:endParaRPr/>
          </a:p>
        </p:txBody>
      </p:sp>
      <p:sp>
        <p:nvSpPr>
          <p:cNvPr id="226" name="Google Shape;226;p35"/>
          <p:cNvSpPr txBox="1"/>
          <p:nvPr/>
        </p:nvSpPr>
        <p:spPr>
          <a:xfrm>
            <a:off x="1869600" y="2053625"/>
            <a:ext cx="5408400" cy="23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context CreateAccount inv: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self.Name.length &gt;= 6 and self.Name.length &lt;= 18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self.Password.length &gt;=6 and self.Password.length &lt;= 18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context Risk inv: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self.likelyhood &gt; 0 and self.likelyhood &lt;1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context Symptom inv: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self.symptom &lt;&gt; null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context Dashboard inv: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showLog.length = 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OCL Authentication</a:t>
            </a:r>
            <a:endParaRPr/>
          </a:p>
        </p:txBody>
      </p:sp>
      <p:sp>
        <p:nvSpPr>
          <p:cNvPr id="232" name="Google Shape;232;p36"/>
          <p:cNvSpPr txBox="1"/>
          <p:nvPr/>
        </p:nvSpPr>
        <p:spPr>
          <a:xfrm>
            <a:off x="1344025" y="2287400"/>
            <a:ext cx="540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Authenticate(): Boolean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Context Authentication:: authenticate(info:Info)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pre: info&lt;&gt; null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post: result = true or false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OCL Takeout</a:t>
            </a:r>
            <a:endParaRPr/>
          </a:p>
        </p:txBody>
      </p:sp>
      <p:sp>
        <p:nvSpPr>
          <p:cNvPr id="238" name="Google Shape;238;p37"/>
          <p:cNvSpPr txBox="1"/>
          <p:nvPr/>
        </p:nvSpPr>
        <p:spPr>
          <a:xfrm>
            <a:off x="1376350" y="2313250"/>
            <a:ext cx="715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Create</a:t>
            </a:r>
            <a:r>
              <a:rPr lang="zh-CN">
                <a:latin typeface="Lato"/>
                <a:ea typeface="Lato"/>
                <a:cs typeface="Lato"/>
                <a:sym typeface="Lato"/>
              </a:rPr>
              <a:t>(): Boolean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Context Takeout:: create(String:restaurant_name, Date: date, vector&lt;string&gt;: meals)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pre:  restaurant_name&lt;&gt; null and </a:t>
            </a:r>
            <a:r>
              <a:rPr lang="zh-CN">
                <a:latin typeface="Lato"/>
                <a:ea typeface="Lato"/>
                <a:cs typeface="Lato"/>
                <a:sym typeface="Lato"/>
              </a:rPr>
              <a:t>meals &lt;&gt; null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post: self.findLog(id) = true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OCL Takeout</a:t>
            </a:r>
            <a:endParaRPr/>
          </a:p>
        </p:txBody>
      </p:sp>
      <p:sp>
        <p:nvSpPr>
          <p:cNvPr id="244" name="Google Shape;244;p38"/>
          <p:cNvSpPr txBox="1"/>
          <p:nvPr/>
        </p:nvSpPr>
        <p:spPr>
          <a:xfrm>
            <a:off x="1376350" y="2313250"/>
            <a:ext cx="715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Show</a:t>
            </a:r>
            <a:r>
              <a:rPr lang="zh-CN">
                <a:latin typeface="Lato"/>
                <a:ea typeface="Lato"/>
                <a:cs typeface="Lato"/>
                <a:sym typeface="Lato"/>
              </a:rPr>
              <a:t>(): Array</a:t>
            </a:r>
            <a:r>
              <a:rPr lang="zh-CN">
                <a:latin typeface="Lato"/>
                <a:ea typeface="Lato"/>
                <a:cs typeface="Lato"/>
                <a:sym typeface="Lato"/>
              </a:rPr>
              <a:t>List&lt;Log&gt;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Context Takeout:: show()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pre:  self.userid&lt;&gt; null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post: ShowLogDashboard::Loglist&lt;&gt; null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OCL Takeout</a:t>
            </a:r>
            <a:endParaRPr/>
          </a:p>
        </p:txBody>
      </p:sp>
      <p:sp>
        <p:nvSpPr>
          <p:cNvPr id="250" name="Google Shape;250;p39"/>
          <p:cNvSpPr txBox="1"/>
          <p:nvPr/>
        </p:nvSpPr>
        <p:spPr>
          <a:xfrm>
            <a:off x="1376350" y="2313250"/>
            <a:ext cx="715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Delete</a:t>
            </a:r>
            <a:r>
              <a:rPr lang="zh-CN">
                <a:latin typeface="Lato"/>
                <a:ea typeface="Lato"/>
                <a:cs typeface="Lato"/>
                <a:sym typeface="Lato"/>
              </a:rPr>
              <a:t>(): Boolean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Context ShowLogDashboard:: delete(string: LogId)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pre:  Takeout::findLog(LogId) = true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post: </a:t>
            </a:r>
            <a:r>
              <a:rPr lang="zh-CN">
                <a:latin typeface="Lato"/>
                <a:ea typeface="Lato"/>
                <a:cs typeface="Lato"/>
                <a:sym typeface="Lato"/>
              </a:rPr>
              <a:t>Takeout::findLog(LogId) = false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OCL ShowLogDashboard</a:t>
            </a:r>
            <a:endParaRPr/>
          </a:p>
        </p:txBody>
      </p:sp>
      <p:sp>
        <p:nvSpPr>
          <p:cNvPr id="256" name="Google Shape;256;p40"/>
          <p:cNvSpPr txBox="1"/>
          <p:nvPr/>
        </p:nvSpPr>
        <p:spPr>
          <a:xfrm>
            <a:off x="1376350" y="2313250"/>
            <a:ext cx="715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Refresh</a:t>
            </a:r>
            <a:r>
              <a:rPr lang="zh-CN">
                <a:latin typeface="Lato"/>
                <a:ea typeface="Lato"/>
                <a:cs typeface="Lato"/>
                <a:sym typeface="Lato"/>
              </a:rPr>
              <a:t>(): null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Context ShowLogDashboard:: refresh()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pre:  self.UserId &lt;&gt; null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post: self.getTime() - self.lastLoadTime &lt; 5000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Actors: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User(Client)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Wearable Device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Calendar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CDC News API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 Cases: Login page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Create account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Users login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Forget password option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 Case: Dashboard1 Manual logs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Create logs: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Doctor visits report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Trips details, including transportations logs, hotel stays logs, etc.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Medicines that current taken.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Contacted persons. Including dates, relations, contact period.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Food Delivery.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Symptom logs. 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Manage logs: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Delete certain logs.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Edit logs.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Search logs.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User Case: Dashboard2 Auto generated/import logs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Wearable devices: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Health data logs: steps per day, heart beats alert, blood oxygen level monitors.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Daliy CDC news and covid 19 updates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User calendar access: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Doctor appointments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Trip tickets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Public activities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 Case: Expose Alert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Based on logs recorded from user, send alert(notification) to user automatically.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Contacted person record.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Restranuat expose based on news.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Symptoms recorded.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Administrator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Log in/Log 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Update news for users from CDC,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Data summary: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User statistics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Daily usage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3978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Login page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37850" y="1486125"/>
            <a:ext cx="3407400" cy="26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zh-C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Use Case Description: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○"/>
            </a:pPr>
            <a:r>
              <a:rPr lang="zh-C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 user login to the system to access all functions.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zh-C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Actors: User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zh-C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Steps: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○"/>
            </a:pPr>
            <a:r>
              <a:rPr lang="zh-C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Sign in or Sign up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○"/>
            </a:pPr>
            <a:r>
              <a:rPr lang="zh-C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Enter username and password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○"/>
            </a:pPr>
            <a:r>
              <a:rPr lang="zh-C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Forgot password option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○"/>
            </a:pPr>
            <a:r>
              <a:rPr lang="zh-C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Login success if id and password match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150" y="527138"/>
            <a:ext cx="5009625" cy="44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