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9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DC8D-F7FB-485F-A334-787F9ACDD4C5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E140-4DA6-4EF1-8E39-116336EB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1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DC8D-F7FB-485F-A334-787F9ACDD4C5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E140-4DA6-4EF1-8E39-116336EB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60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DC8D-F7FB-485F-A334-787F9ACDD4C5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E140-4DA6-4EF1-8E39-116336EB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86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DC8D-F7FB-485F-A334-787F9ACDD4C5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E140-4DA6-4EF1-8E39-116336EB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56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DC8D-F7FB-485F-A334-787F9ACDD4C5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E140-4DA6-4EF1-8E39-116336EB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4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DC8D-F7FB-485F-A334-787F9ACDD4C5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E140-4DA6-4EF1-8E39-116336EB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0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DC8D-F7FB-485F-A334-787F9ACDD4C5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E140-4DA6-4EF1-8E39-116336EB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18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DC8D-F7FB-485F-A334-787F9ACDD4C5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E140-4DA6-4EF1-8E39-116336EB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4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DC8D-F7FB-485F-A334-787F9ACDD4C5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E140-4DA6-4EF1-8E39-116336EB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2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DC8D-F7FB-485F-A334-787F9ACDD4C5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E140-4DA6-4EF1-8E39-116336EB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1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DC8D-F7FB-485F-A334-787F9ACDD4C5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E140-4DA6-4EF1-8E39-116336EB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97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DC8D-F7FB-485F-A334-787F9ACDD4C5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0E140-4DA6-4EF1-8E39-116336EBF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9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322" y="182880"/>
            <a:ext cx="884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spot hmi </a:t>
            </a:r>
            <a:r>
              <a:rPr lang="ko-KR" altLang="en-US" smtClean="0"/>
              <a:t>용 버튼 만들기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9026" y="723569"/>
            <a:ext cx="36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smtClean="0"/>
              <a:t>파워포인트에서 버튼을 만든다</a:t>
            </a:r>
            <a:r>
              <a:rPr lang="en-US" altLang="ko-KR" sz="1200" smtClean="0"/>
              <a:t>.</a:t>
            </a:r>
          </a:p>
          <a:p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4" y="1432464"/>
            <a:ext cx="3795712" cy="21536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70137" y="723569"/>
            <a:ext cx="730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2. </a:t>
            </a:r>
            <a:r>
              <a:rPr lang="ko-KR" altLang="en-US" sz="1200" smtClean="0"/>
              <a:t>버튼이미지를 파워포인트페이지의 </a:t>
            </a:r>
            <a:r>
              <a:rPr lang="en-US" altLang="ko-KR" sz="1200" smtClean="0"/>
              <a:t>0.18 x 0.18 </a:t>
            </a:r>
            <a:r>
              <a:rPr lang="ko-KR" altLang="en-US" sz="1200" smtClean="0"/>
              <a:t>지점으로 옮긴다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도형의 위치는 </a:t>
            </a:r>
            <a:r>
              <a:rPr lang="en-US" altLang="ko-KR" sz="1200" smtClean="0"/>
              <a:t>‘</a:t>
            </a:r>
            <a:r>
              <a:rPr lang="ko-KR" altLang="en-US" sz="1200" smtClean="0"/>
              <a:t>도형위에서 마우스 오른쪽버튼 클릭</a:t>
            </a:r>
            <a:r>
              <a:rPr lang="en-US" altLang="ko-KR" sz="1200" smtClean="0"/>
              <a:t>’</a:t>
            </a:r>
            <a:r>
              <a:rPr lang="ko-KR" altLang="en-US" sz="1200" smtClean="0"/>
              <a:t> </a:t>
            </a:r>
            <a:r>
              <a:rPr lang="en-US" altLang="ko-KR" sz="1200" smtClean="0"/>
              <a:t>-&gt; ‘</a:t>
            </a:r>
            <a:r>
              <a:rPr lang="ko-KR" altLang="en-US" sz="1200" smtClean="0"/>
              <a:t>도형서식</a:t>
            </a:r>
            <a:r>
              <a:rPr lang="en-US" altLang="ko-KR" sz="1200" smtClean="0"/>
              <a:t>’</a:t>
            </a:r>
            <a:r>
              <a:rPr lang="ko-KR" altLang="en-US" sz="1200" smtClean="0"/>
              <a:t> 으로 들어가면 변경할 수 있다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247" y="1541257"/>
            <a:ext cx="6544578" cy="3374486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9740900" y="3200400"/>
            <a:ext cx="539750" cy="152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99700" y="3098800"/>
            <a:ext cx="1047750" cy="590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45" y="3833392"/>
            <a:ext cx="2379573" cy="159059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69698" y="5656418"/>
            <a:ext cx="3603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/>
              <a:t>** </a:t>
            </a:r>
            <a:r>
              <a:rPr lang="ko-KR" altLang="en-US" sz="1200" smtClean="0"/>
              <a:t>파워포인트 </a:t>
            </a:r>
            <a:r>
              <a:rPr lang="ko-KR" altLang="en-US" sz="1200"/>
              <a:t>슬라이드크기는 </a:t>
            </a:r>
            <a:r>
              <a:rPr lang="ko-KR" altLang="en-US" sz="1200"/>
              <a:t>기본설정으로 </a:t>
            </a:r>
            <a:r>
              <a:rPr lang="ko-KR" altLang="en-US" sz="1200" smtClean="0"/>
              <a:t>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241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394" y="723569"/>
            <a:ext cx="637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3. </a:t>
            </a:r>
            <a:r>
              <a:rPr lang="ko-KR" altLang="en-US" sz="1200" smtClean="0"/>
              <a:t>도형의 높이와 너비를 캡처해서</a:t>
            </a:r>
            <a:r>
              <a:rPr lang="en-US" altLang="ko-KR" sz="1200"/>
              <a:t> </a:t>
            </a:r>
            <a:r>
              <a:rPr lang="ko-KR" altLang="en-US" sz="1200" smtClean="0"/>
              <a:t>파워포인트에 같이 넣어둔다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(</a:t>
            </a:r>
            <a:r>
              <a:rPr lang="ko-KR" altLang="en-US" sz="1200" smtClean="0"/>
              <a:t>위치는 캡처 안해도 됩니다</a:t>
            </a:r>
            <a:r>
              <a:rPr lang="en-US" altLang="ko-KR" sz="1200" smtClean="0"/>
              <a:t>)</a:t>
            </a:r>
          </a:p>
          <a:p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336117"/>
            <a:ext cx="4569732" cy="26546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89266" y="723569"/>
            <a:ext cx="4234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4. </a:t>
            </a:r>
            <a:r>
              <a:rPr lang="ko-KR" altLang="en-US" sz="1200" smtClean="0"/>
              <a:t>파일 </a:t>
            </a:r>
            <a:r>
              <a:rPr lang="en-US" altLang="ko-KR" sz="1200" smtClean="0"/>
              <a:t>-&gt; </a:t>
            </a:r>
            <a:r>
              <a:rPr lang="ko-KR" altLang="en-US" sz="1200" smtClean="0"/>
              <a:t>다른이름으로 저장 </a:t>
            </a:r>
            <a:r>
              <a:rPr lang="en-US" altLang="ko-KR" sz="1200" smtClean="0"/>
              <a:t>-&gt; .png </a:t>
            </a:r>
            <a:r>
              <a:rPr lang="ko-KR" altLang="en-US" sz="1200" smtClean="0"/>
              <a:t>형식으로 저장</a:t>
            </a:r>
            <a:endParaRPr lang="ko-KR" altLang="en-US" sz="120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1124886"/>
            <a:ext cx="4686300" cy="29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8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974" y="312089"/>
            <a:ext cx="10750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5. </a:t>
            </a:r>
            <a:r>
              <a:rPr lang="ko-KR" altLang="en-US" sz="1200" smtClean="0"/>
              <a:t>첨부 </a:t>
            </a:r>
            <a:r>
              <a:rPr lang="en-US" altLang="ko-KR" sz="1200" smtClean="0"/>
              <a:t>vc++ </a:t>
            </a:r>
            <a:r>
              <a:rPr lang="ko-KR" altLang="en-US" sz="1200" smtClean="0"/>
              <a:t>프로젝트 </a:t>
            </a:r>
            <a:r>
              <a:rPr lang="en-US" altLang="ko-KR" sz="1200" smtClean="0"/>
              <a:t>‘</a:t>
            </a:r>
            <a:r>
              <a:rPr lang="ko-KR" altLang="en-US" sz="1200" smtClean="0"/>
              <a:t>영상자르기 및 리사이징</a:t>
            </a:r>
            <a:r>
              <a:rPr lang="en-US" altLang="ko-KR" sz="1200" smtClean="0"/>
              <a:t>’</a:t>
            </a:r>
            <a:r>
              <a:rPr lang="ko-KR" altLang="en-US" sz="1200" smtClean="0"/>
              <a:t> 오픈 </a:t>
            </a:r>
            <a:r>
              <a:rPr lang="en-US" altLang="ko-KR" sz="1200" smtClean="0"/>
              <a:t>-&gt; MFCApp_opencv30Dlg.h </a:t>
            </a:r>
            <a:r>
              <a:rPr lang="ko-KR" altLang="en-US" sz="1200" smtClean="0"/>
              <a:t>로 이동 </a:t>
            </a:r>
            <a:r>
              <a:rPr lang="en-US" altLang="ko-KR" sz="1200" smtClean="0"/>
              <a:t>-&gt; </a:t>
            </a:r>
            <a:r>
              <a:rPr lang="ko-KR" altLang="en-US" sz="1200" smtClean="0"/>
              <a:t>도형의 크기대로 </a:t>
            </a:r>
            <a:r>
              <a:rPr lang="en-US" altLang="ko-KR" sz="1200" smtClean="0"/>
              <a:t>PP_IMG_WIDTH </a:t>
            </a:r>
            <a:r>
              <a:rPr lang="ko-KR" altLang="en-US" sz="1200" smtClean="0"/>
              <a:t>및 </a:t>
            </a:r>
            <a:r>
              <a:rPr lang="en-US" altLang="ko-KR" sz="1200" smtClean="0"/>
              <a:t>PP_IMG_HEIGHT </a:t>
            </a:r>
            <a:r>
              <a:rPr lang="ko-KR" altLang="en-US" sz="1200" smtClean="0"/>
              <a:t>변경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80" y="742315"/>
            <a:ext cx="7713662" cy="3679061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1168400" y="4018596"/>
            <a:ext cx="539750" cy="152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75460" y="3947159"/>
            <a:ext cx="1988820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7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974" y="312089"/>
            <a:ext cx="10750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6. </a:t>
            </a:r>
            <a:r>
              <a:rPr lang="ko-KR" altLang="en-US" sz="1200" smtClean="0"/>
              <a:t>프로그램 실행 </a:t>
            </a:r>
            <a:r>
              <a:rPr lang="en-US" altLang="ko-KR" sz="1200" smtClean="0"/>
              <a:t>-&gt; </a:t>
            </a:r>
            <a:r>
              <a:rPr lang="ko-KR" altLang="en-US" sz="1200" smtClean="0"/>
              <a:t>영상자르기 및 리사이징 클릭 </a:t>
            </a:r>
            <a:r>
              <a:rPr lang="en-US" altLang="ko-KR" sz="1200" smtClean="0"/>
              <a:t>-&gt; .png </a:t>
            </a:r>
            <a:r>
              <a:rPr lang="ko-KR" altLang="en-US" sz="1200" smtClean="0"/>
              <a:t>형태로 저장했던 프레젠테이션 이미지 클릭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71" y="795030"/>
            <a:ext cx="7474404" cy="315916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2509520" y="2898456"/>
            <a:ext cx="539750" cy="152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06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974" y="312089"/>
            <a:ext cx="1075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7. </a:t>
            </a:r>
            <a:r>
              <a:rPr lang="ko-KR" altLang="en-US" sz="1200" smtClean="0"/>
              <a:t>영상자르기 및 리사이징 폴더 </a:t>
            </a:r>
            <a:r>
              <a:rPr lang="en-US" altLang="ko-KR" sz="1200" smtClean="0"/>
              <a:t>-&gt; MFCApp_opencv30 </a:t>
            </a:r>
            <a:r>
              <a:rPr lang="ko-KR" altLang="en-US" sz="1200" smtClean="0"/>
              <a:t>폴더 </a:t>
            </a:r>
            <a:r>
              <a:rPr lang="en-US" altLang="ko-KR" sz="1200" smtClean="0"/>
              <a:t>-&gt; </a:t>
            </a:r>
            <a:r>
              <a:rPr lang="ko-KR" altLang="en-US" sz="1200" smtClean="0"/>
              <a:t>테스트</a:t>
            </a:r>
            <a:r>
              <a:rPr lang="en-US" altLang="ko-KR" sz="1200" smtClean="0"/>
              <a:t>.png </a:t>
            </a:r>
            <a:r>
              <a:rPr lang="ko-KR" altLang="en-US" sz="1200" smtClean="0"/>
              <a:t>파일에 버튼 생성됐는지 확인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200" smtClean="0"/>
              <a:t>8. </a:t>
            </a:r>
            <a:r>
              <a:rPr lang="ko-KR" altLang="en-US" sz="1200" smtClean="0"/>
              <a:t>생성됐으면 아래와 이름 변경 후</a:t>
            </a:r>
            <a:r>
              <a:rPr lang="en-US" altLang="ko-KR" sz="1200" smtClean="0"/>
              <a:t>(</a:t>
            </a:r>
            <a:r>
              <a:rPr lang="ko-KR" altLang="en-US" sz="1200" smtClean="0"/>
              <a:t>테스트</a:t>
            </a:r>
            <a:r>
              <a:rPr lang="en-US" altLang="ko-KR" sz="1200" smtClean="0"/>
              <a:t>.png -&gt; select.png)</a:t>
            </a:r>
            <a:r>
              <a:rPr lang="ko-KR" altLang="en-US" sz="1200" smtClean="0"/>
              <a:t> </a:t>
            </a:r>
            <a:r>
              <a:rPr lang="en-US" altLang="ko-KR" sz="1200" smtClean="0"/>
              <a:t>img </a:t>
            </a:r>
            <a:r>
              <a:rPr lang="ko-KR" altLang="en-US" sz="1200" smtClean="0"/>
              <a:t>폴더에 저장</a:t>
            </a:r>
            <a:r>
              <a:rPr lang="en-US" altLang="ko-KR" sz="1200" smtClean="0"/>
              <a:t>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71358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197964" y="227636"/>
            <a:ext cx="5688500" cy="752752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smtClean="0">
                <a:solidFill>
                  <a:srgbClr val="FF0000"/>
                </a:solidFill>
              </a:rPr>
              <a:t>Perception settings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7964" y="1124753"/>
            <a:ext cx="5688500" cy="752752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smtClean="0">
                <a:solidFill>
                  <a:srgbClr val="FF0000"/>
                </a:solidFill>
              </a:rPr>
              <a:t>Platform settings</a:t>
            </a:r>
            <a:endParaRPr lang="en-US" altLang="ko-KR" sz="3400" smtClean="0">
              <a:solidFill>
                <a:srgbClr val="FF0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7964" y="2134992"/>
            <a:ext cx="5688500" cy="752752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smtClean="0">
                <a:solidFill>
                  <a:srgbClr val="FF0000"/>
                </a:solidFill>
              </a:rPr>
              <a:t>Comm status</a:t>
            </a:r>
            <a:endParaRPr lang="en-US" altLang="ko-KR" sz="3400" smtClean="0">
              <a:solidFill>
                <a:srgbClr val="FF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97964" y="3189043"/>
            <a:ext cx="3761294" cy="752752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smtClean="0">
                <a:solidFill>
                  <a:srgbClr val="FF0000"/>
                </a:solidFill>
              </a:rPr>
              <a:t>Crawl</a:t>
            </a:r>
            <a:endParaRPr lang="en-US" altLang="ko-KR" sz="3400" smtClean="0">
              <a:solidFill>
                <a:srgbClr val="FF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97964" y="4142721"/>
            <a:ext cx="3761294" cy="752752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smtClean="0">
                <a:solidFill>
                  <a:srgbClr val="FF0000"/>
                </a:solidFill>
              </a:rPr>
              <a:t>Stairs</a:t>
            </a:r>
            <a:endParaRPr lang="en-US" altLang="ko-KR" sz="3400" smtClean="0">
              <a:solidFill>
                <a:srgbClr val="FF0000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97964" y="5130604"/>
            <a:ext cx="3761294" cy="752752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smtClean="0">
                <a:solidFill>
                  <a:srgbClr val="FF0000"/>
                </a:solidFill>
              </a:rPr>
              <a:t>Walk</a:t>
            </a:r>
            <a:endParaRPr lang="en-US" altLang="ko-KR" sz="3400" smtClean="0">
              <a:solidFill>
                <a:srgbClr val="FF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68220" y="3189043"/>
            <a:ext cx="3761294" cy="752752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smtClean="0">
                <a:solidFill>
                  <a:srgbClr val="FF0000"/>
                </a:solidFill>
              </a:rPr>
              <a:t>Sit</a:t>
            </a:r>
            <a:endParaRPr lang="en-US" altLang="ko-KR" sz="3400" smtClean="0">
              <a:solidFill>
                <a:srgbClr val="FF0000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235779" y="4142721"/>
            <a:ext cx="3761294" cy="752752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smtClean="0">
                <a:solidFill>
                  <a:srgbClr val="FF0000"/>
                </a:solidFill>
              </a:rPr>
              <a:t>Stand</a:t>
            </a:r>
            <a:endParaRPr lang="en-US" altLang="ko-KR" sz="3400" smtClean="0">
              <a:solidFill>
                <a:srgbClr val="FF000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235779" y="5130604"/>
            <a:ext cx="3761294" cy="752752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smtClean="0">
                <a:solidFill>
                  <a:srgbClr val="FF0000"/>
                </a:solidFill>
              </a:rPr>
              <a:t>Self-right</a:t>
            </a:r>
            <a:endParaRPr lang="en-US" altLang="ko-KR" sz="3400" smtClean="0">
              <a:solidFill>
                <a:srgbClr val="FF0000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385090" y="227636"/>
            <a:ext cx="2400691" cy="752752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smtClean="0">
                <a:solidFill>
                  <a:srgbClr val="FF0000"/>
                </a:solidFill>
              </a:rPr>
              <a:t>start</a:t>
            </a:r>
            <a:endParaRPr lang="en-US" altLang="ko-KR" sz="3400" smtClean="0">
              <a:solidFill>
                <a:srgbClr val="FF0000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63874" y="227636"/>
            <a:ext cx="2400691" cy="752752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smtClean="0">
                <a:solidFill>
                  <a:srgbClr val="FF0000"/>
                </a:solidFill>
              </a:rPr>
              <a:t>end</a:t>
            </a:r>
            <a:endParaRPr lang="en-US" altLang="ko-KR" sz="3400" smtClean="0">
              <a:solidFill>
                <a:srgbClr val="FF0000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413422" y="1308047"/>
            <a:ext cx="3343373" cy="978995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smtClean="0">
                <a:solidFill>
                  <a:srgbClr val="FF0000"/>
                </a:solidFill>
              </a:rPr>
              <a:t>Power On</a:t>
            </a:r>
            <a:endParaRPr lang="en-US" altLang="ko-KR" sz="3400" smtClean="0">
              <a:solidFill>
                <a:srgbClr val="FF0000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413423" y="2511368"/>
            <a:ext cx="3343373" cy="978995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smtClean="0">
                <a:solidFill>
                  <a:srgbClr val="FF0000"/>
                </a:solidFill>
              </a:rPr>
              <a:t>E-STOP</a:t>
            </a:r>
            <a:endParaRPr lang="en-US" altLang="ko-KR" sz="3400" smtClean="0">
              <a:solidFill>
                <a:srgbClr val="FF0000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206035" y="3823265"/>
            <a:ext cx="3897981" cy="978995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smtClean="0">
                <a:solidFill>
                  <a:srgbClr val="FF0000"/>
                </a:solidFill>
              </a:rPr>
              <a:t>Try Connection</a:t>
            </a:r>
            <a:endParaRPr lang="en-US" altLang="ko-KR" sz="34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9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276518" y="363628"/>
            <a:ext cx="2155597" cy="626186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smtClean="0">
                <a:solidFill>
                  <a:srgbClr val="FF0000"/>
                </a:solidFill>
              </a:rPr>
              <a:t>select</a:t>
            </a:r>
            <a:endParaRPr lang="en-US" altLang="ko-KR" sz="3400" smtClean="0">
              <a:solidFill>
                <a:srgbClr val="FF0000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76518" y="1109917"/>
            <a:ext cx="2155597" cy="626186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smtClean="0">
                <a:solidFill>
                  <a:srgbClr val="FF0000"/>
                </a:solidFill>
              </a:rPr>
              <a:t>delete</a:t>
            </a:r>
            <a:endParaRPr lang="en-US" altLang="ko-KR" sz="3400" smtClean="0">
              <a:solidFill>
                <a:srgbClr val="FF0000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700777" y="363628"/>
            <a:ext cx="4982068" cy="626186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smtClean="0">
                <a:solidFill>
                  <a:srgbClr val="FF0000"/>
                </a:solidFill>
              </a:rPr>
              <a:t>Create new mission</a:t>
            </a:r>
            <a:endParaRPr lang="en-US" altLang="ko-KR" sz="3400" smtClean="0">
              <a:solidFill>
                <a:srgbClr val="FF0000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00777" y="1109917"/>
            <a:ext cx="4982068" cy="626186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smtClean="0">
                <a:solidFill>
                  <a:srgbClr val="FF0000"/>
                </a:solidFill>
              </a:rPr>
              <a:t>Create new activity</a:t>
            </a:r>
            <a:endParaRPr lang="en-US" altLang="ko-KR" sz="3400" smtClean="0">
              <a:solidFill>
                <a:srgbClr val="FF0000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6517" y="2157863"/>
            <a:ext cx="11554121" cy="736166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smtClean="0">
                <a:solidFill>
                  <a:srgbClr val="FF0000"/>
                </a:solidFill>
              </a:rPr>
              <a:t>Download recoreded results during mission</a:t>
            </a:r>
            <a:endParaRPr lang="en-US" altLang="ko-KR" sz="3400" smtClean="0">
              <a:solidFill>
                <a:srgbClr val="FF0000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76517" y="3175958"/>
            <a:ext cx="2683499" cy="626186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smtClean="0">
                <a:solidFill>
                  <a:srgbClr val="FF0000"/>
                </a:solidFill>
              </a:rPr>
              <a:t>Playback</a:t>
            </a:r>
            <a:endParaRPr lang="en-US" altLang="ko-KR" sz="3400" smtClean="0">
              <a:solidFill>
                <a:srgbClr val="FF0000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6517" y="4008659"/>
            <a:ext cx="2155597" cy="626186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smtClean="0">
                <a:solidFill>
                  <a:srgbClr val="FF0000"/>
                </a:solidFill>
              </a:rPr>
              <a:t>Detail</a:t>
            </a:r>
            <a:endParaRPr lang="en-US" altLang="ko-KR" sz="3400" smtClean="0">
              <a:solidFill>
                <a:srgbClr val="FF000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76517" y="4903330"/>
            <a:ext cx="2155597" cy="626186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smtClean="0">
                <a:solidFill>
                  <a:srgbClr val="FF0000"/>
                </a:solidFill>
              </a:rPr>
              <a:t>Edit</a:t>
            </a:r>
            <a:endParaRPr lang="en-US" altLang="ko-KR" sz="3400" smtClean="0">
              <a:solidFill>
                <a:srgbClr val="FF000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13522" y="3175958"/>
            <a:ext cx="3700020" cy="978995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smtClean="0">
                <a:solidFill>
                  <a:srgbClr val="FF0000"/>
                </a:solidFill>
              </a:rPr>
              <a:t>Auto-walk</a:t>
            </a:r>
            <a:endParaRPr lang="en-US" altLang="ko-KR" sz="3400" smtClean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313522" y="4413832"/>
            <a:ext cx="3700020" cy="978995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smtClean="0">
                <a:solidFill>
                  <a:srgbClr val="FF0000"/>
                </a:solidFill>
              </a:rPr>
              <a:t>Drive</a:t>
            </a:r>
            <a:endParaRPr lang="en-US" altLang="ko-KR" sz="34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79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172</Words>
  <Application>Microsoft Office PowerPoint</Application>
  <PresentationFormat>와이드스크린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HANWOOL KIM</dc:creator>
  <cp:lastModifiedBy>HANWOOL KIM</cp:lastModifiedBy>
  <cp:revision>3</cp:revision>
  <dcterms:created xsi:type="dcterms:W3CDTF">2021-08-09T05:22:32Z</dcterms:created>
  <dcterms:modified xsi:type="dcterms:W3CDTF">2021-08-09T05:49:37Z</dcterms:modified>
</cp:coreProperties>
</file>