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302" r:id="rId5"/>
    <p:sldId id="303" r:id="rId6"/>
    <p:sldId id="304" r:id="rId7"/>
    <p:sldId id="305" r:id="rId8"/>
    <p:sldId id="306" r:id="rId9"/>
    <p:sldId id="307" r:id="rId10"/>
    <p:sldId id="260" r:id="rId11"/>
    <p:sldId id="269" r:id="rId12"/>
    <p:sldId id="266" r:id="rId13"/>
    <p:sldId id="270" r:id="rId14"/>
    <p:sldId id="267" r:id="rId15"/>
    <p:sldId id="268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9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8" r:id="rId47"/>
    <p:sldId id="301" r:id="rId48"/>
    <p:sldId id="271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D31"/>
    <a:srgbClr val="6C9E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48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7" indent="0" algn="ctr">
              <a:buNone/>
              <a:defRPr sz="2000"/>
            </a:lvl2pPr>
            <a:lvl3pPr marL="914414" indent="0" algn="ctr">
              <a:buNone/>
              <a:defRPr sz="1800"/>
            </a:lvl3pPr>
            <a:lvl4pPr marL="1371621" indent="0" algn="ctr">
              <a:buNone/>
              <a:defRPr sz="1600"/>
            </a:lvl4pPr>
            <a:lvl5pPr marL="1828828" indent="0" algn="ctr">
              <a:buNone/>
              <a:defRPr sz="1600"/>
            </a:lvl5pPr>
            <a:lvl6pPr marL="2286035" indent="0" algn="ctr">
              <a:buNone/>
              <a:defRPr sz="1600"/>
            </a:lvl6pPr>
            <a:lvl7pPr marL="2743242" indent="0" algn="ctr">
              <a:buNone/>
              <a:defRPr sz="1600"/>
            </a:lvl7pPr>
            <a:lvl8pPr marL="3200449" indent="0" algn="ctr">
              <a:buNone/>
              <a:defRPr sz="1600"/>
            </a:lvl8pPr>
            <a:lvl9pPr marL="365765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2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6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4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5" indent="0">
              <a:buNone/>
              <a:defRPr sz="1600" b="1"/>
            </a:lvl6pPr>
            <a:lvl7pPr marL="2743242" indent="0">
              <a:buNone/>
              <a:defRPr sz="1600" b="1"/>
            </a:lvl7pPr>
            <a:lvl8pPr marL="3200449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7" indent="0">
              <a:buNone/>
              <a:defRPr sz="2000" b="1"/>
            </a:lvl2pPr>
            <a:lvl3pPr marL="914414" indent="0">
              <a:buNone/>
              <a:defRPr sz="1800" b="1"/>
            </a:lvl3pPr>
            <a:lvl4pPr marL="1371621" indent="0">
              <a:buNone/>
              <a:defRPr sz="1600" b="1"/>
            </a:lvl4pPr>
            <a:lvl5pPr marL="1828828" indent="0">
              <a:buNone/>
              <a:defRPr sz="1600" b="1"/>
            </a:lvl5pPr>
            <a:lvl6pPr marL="2286035" indent="0">
              <a:buNone/>
              <a:defRPr sz="1600" b="1"/>
            </a:lvl6pPr>
            <a:lvl7pPr marL="2743242" indent="0">
              <a:buNone/>
              <a:defRPr sz="1600" b="1"/>
            </a:lvl7pPr>
            <a:lvl8pPr marL="3200449" indent="0">
              <a:buNone/>
              <a:defRPr sz="1600" b="1"/>
            </a:lvl8pPr>
            <a:lvl9pPr marL="365765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0"/>
            </a:lvl2pPr>
            <a:lvl3pPr marL="914414" indent="0">
              <a:buNone/>
              <a:defRPr sz="1200"/>
            </a:lvl3pPr>
            <a:lvl4pPr marL="1371621" indent="0">
              <a:buNone/>
              <a:defRPr sz="1000"/>
            </a:lvl4pPr>
            <a:lvl5pPr marL="1828828" indent="0">
              <a:buNone/>
              <a:defRPr sz="1000"/>
            </a:lvl5pPr>
            <a:lvl6pPr marL="2286035" indent="0">
              <a:buNone/>
              <a:defRPr sz="1000"/>
            </a:lvl6pPr>
            <a:lvl7pPr marL="2743242" indent="0">
              <a:buNone/>
              <a:defRPr sz="1000"/>
            </a:lvl7pPr>
            <a:lvl8pPr marL="3200449" indent="0">
              <a:buNone/>
              <a:defRPr sz="1000"/>
            </a:lvl8pPr>
            <a:lvl9pPr marL="365765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7" indent="0">
              <a:buNone/>
              <a:defRPr sz="2800"/>
            </a:lvl2pPr>
            <a:lvl3pPr marL="914414" indent="0">
              <a:buNone/>
              <a:defRPr sz="2400"/>
            </a:lvl3pPr>
            <a:lvl4pPr marL="1371621" indent="0">
              <a:buNone/>
              <a:defRPr sz="2000"/>
            </a:lvl4pPr>
            <a:lvl5pPr marL="1828828" indent="0">
              <a:buNone/>
              <a:defRPr sz="2000"/>
            </a:lvl5pPr>
            <a:lvl6pPr marL="2286035" indent="0">
              <a:buNone/>
              <a:defRPr sz="2000"/>
            </a:lvl6pPr>
            <a:lvl7pPr marL="2743242" indent="0">
              <a:buNone/>
              <a:defRPr sz="2000"/>
            </a:lvl7pPr>
            <a:lvl8pPr marL="3200449" indent="0">
              <a:buNone/>
              <a:defRPr sz="2000"/>
            </a:lvl8pPr>
            <a:lvl9pPr marL="365765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7" indent="0">
              <a:buNone/>
              <a:defRPr sz="1400"/>
            </a:lvl2pPr>
            <a:lvl3pPr marL="914414" indent="0">
              <a:buNone/>
              <a:defRPr sz="1200"/>
            </a:lvl3pPr>
            <a:lvl4pPr marL="1371621" indent="0">
              <a:buNone/>
              <a:defRPr sz="1000"/>
            </a:lvl4pPr>
            <a:lvl5pPr marL="1828828" indent="0">
              <a:buNone/>
              <a:defRPr sz="1000"/>
            </a:lvl5pPr>
            <a:lvl6pPr marL="2286035" indent="0">
              <a:buNone/>
              <a:defRPr sz="1000"/>
            </a:lvl6pPr>
            <a:lvl7pPr marL="2743242" indent="0">
              <a:buNone/>
              <a:defRPr sz="1000"/>
            </a:lvl7pPr>
            <a:lvl8pPr marL="3200449" indent="0">
              <a:buNone/>
              <a:defRPr sz="1000"/>
            </a:lvl8pPr>
            <a:lvl9pPr marL="365765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47BF-97CD-4B64-BC9F-BC3AA1D85DA4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6BCB-5E25-4B5E-A9E6-3733BE4B7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0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0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7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4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1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8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5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2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59" indent="-228603" algn="l" defTabSz="91441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4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1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8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5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2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9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6" algn="l" defTabSz="9144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97964" y="227636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Perception settings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7964" y="1124753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Platform settings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64" y="2134992"/>
            <a:ext cx="5688500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Comm status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7964" y="3189043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Crawl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7964" y="4142721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Stairs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964" y="5130604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Walk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68220" y="3189043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Sit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35779" y="4142721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Stand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35779" y="5130604"/>
            <a:ext cx="3761294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Self-right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85090" y="227636"/>
            <a:ext cx="2400691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63874" y="227636"/>
            <a:ext cx="2400691" cy="752752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413423" y="1308048"/>
            <a:ext cx="3343373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Power On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13423" y="2511368"/>
            <a:ext cx="3343373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E-STOP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206036" y="3823265"/>
            <a:ext cx="3897981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Try Connection</a:t>
            </a:r>
          </a:p>
        </p:txBody>
      </p:sp>
    </p:spTree>
    <p:extLst>
      <p:ext uri="{BB962C8B-B14F-4D97-AF65-F5344CB8AC3E}">
        <p14:creationId xmlns:p14="http://schemas.microsoft.com/office/powerpoint/2010/main" val="4151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Try Connection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Try Connection</a:t>
            </a:r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Power On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Power On</a:t>
            </a:r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E-STOP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64800" y="64801"/>
            <a:ext cx="4015436" cy="121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E-STOP</a:t>
            </a:r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6230552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Create new mission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989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6230552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Create new mission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6230552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Create new activity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825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6230552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Create new activity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276518" y="363628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6519" y="1109917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38624" y="363628"/>
            <a:ext cx="4982068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Create new mission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38624" y="1109917"/>
            <a:ext cx="4982068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Create new activity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6517" y="2157863"/>
            <a:ext cx="11554121" cy="73616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Download recoreded results during mission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6517" y="3175958"/>
            <a:ext cx="2683499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Playback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6517" y="4008659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Detail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6517" y="4903330"/>
            <a:ext cx="2155597" cy="626186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Edit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3522" y="3175959"/>
            <a:ext cx="3700020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Auto-walk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3522" y="4413833"/>
            <a:ext cx="3700020" cy="97899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>
                <a:solidFill>
                  <a:srgbClr val="FF0000"/>
                </a:solidFill>
              </a:rPr>
              <a:t>Drive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09" y="247535"/>
            <a:ext cx="1343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Sit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353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Sit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Stand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3297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Stand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Self-right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629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Self-right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Walk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498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Walk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Stair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0382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EXIT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5510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0" y="64800"/>
            <a:ext cx="2159925" cy="654523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</a:rPr>
              <a:t>select</a:t>
            </a:r>
            <a:endParaRPr lang="en-US" altLang="ko-KR" sz="320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30" y="64800"/>
            <a:ext cx="6386513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Stair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Crawl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565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4039443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Crawl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2594983" cy="9432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start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290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2594983" cy="943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start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2594983" cy="9432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end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4496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2594983" cy="943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end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Perception settings</a:t>
            </a:r>
          </a:p>
        </p:txBody>
      </p:sp>
    </p:spTree>
    <p:extLst>
      <p:ext uri="{BB962C8B-B14F-4D97-AF65-F5344CB8AC3E}">
        <p14:creationId xmlns:p14="http://schemas.microsoft.com/office/powerpoint/2010/main" val="12449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Perception settings</a:t>
            </a:r>
          </a:p>
        </p:txBody>
      </p:sp>
    </p:spTree>
    <p:extLst>
      <p:ext uri="{BB962C8B-B14F-4D97-AF65-F5344CB8AC3E}">
        <p14:creationId xmlns:p14="http://schemas.microsoft.com/office/powerpoint/2010/main" val="21674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Platform settings</a:t>
            </a:r>
          </a:p>
        </p:txBody>
      </p:sp>
    </p:spTree>
    <p:extLst>
      <p:ext uri="{BB962C8B-B14F-4D97-AF65-F5344CB8AC3E}">
        <p14:creationId xmlns:p14="http://schemas.microsoft.com/office/powerpoint/2010/main" val="4621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0" y="64800"/>
            <a:ext cx="2159925" cy="654523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Detail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Platform settings</a:t>
            </a:r>
          </a:p>
        </p:txBody>
      </p:sp>
    </p:spTree>
    <p:extLst>
      <p:ext uri="{BB962C8B-B14F-4D97-AF65-F5344CB8AC3E}">
        <p14:creationId xmlns:p14="http://schemas.microsoft.com/office/powerpoint/2010/main" val="420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Comm status</a:t>
            </a:r>
          </a:p>
        </p:txBody>
      </p:sp>
    </p:spTree>
    <p:extLst>
      <p:ext uri="{BB962C8B-B14F-4D97-AF65-F5344CB8AC3E}">
        <p14:creationId xmlns:p14="http://schemas.microsoft.com/office/powerpoint/2010/main" val="6243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4800" y="64800"/>
            <a:ext cx="5914147" cy="838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Comm status</a:t>
            </a:r>
          </a:p>
        </p:txBody>
      </p:sp>
    </p:spTree>
    <p:extLst>
      <p:ext uri="{BB962C8B-B14F-4D97-AF65-F5344CB8AC3E}">
        <p14:creationId xmlns:p14="http://schemas.microsoft.com/office/powerpoint/2010/main" val="22418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4415579" cy="12204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Auto-walk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0094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4415579" cy="122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Auto-walk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4415579" cy="12204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Drive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3801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4415579" cy="12204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Drive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685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799"/>
            <a:ext cx="4415579" cy="122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Drive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>
            <a:spLocks noChangeAspect="1"/>
          </p:cNvSpPr>
          <p:nvPr/>
        </p:nvSpPr>
        <p:spPr>
          <a:xfrm>
            <a:off x="59738" y="58057"/>
            <a:ext cx="10590750" cy="648000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Download</a:t>
            </a:r>
            <a:r>
              <a:rPr lang="en-US" altLang="ko-KR" sz="3200" smtClean="0">
                <a:solidFill>
                  <a:schemeClr val="bg1"/>
                </a:solidFill>
              </a:rPr>
              <a:t> </a:t>
            </a:r>
            <a:r>
              <a:rPr lang="en-US" altLang="ko-KR" sz="3200" smtClean="0">
                <a:solidFill>
                  <a:schemeClr val="bg1"/>
                </a:solidFill>
              </a:rPr>
              <a:t>recorded results during mission</a:t>
            </a:r>
            <a:endParaRPr lang="en-US" altLang="ko-KR" sz="28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29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0" y="64800"/>
            <a:ext cx="2159925" cy="6545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Detail</a:t>
            </a:r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8481" cy="5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56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911" cy="5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8481" cy="5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53026" cy="24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3916496" cy="2903088"/>
            <a:chOff x="7383203" y="917572"/>
            <a:chExt cx="4651518" cy="3661184"/>
          </a:xfrm>
        </p:grpSpPr>
        <p:sp>
          <p:nvSpPr>
            <p:cNvPr id="6" name="직사각형 5"/>
            <p:cNvSpPr/>
            <p:nvPr/>
          </p:nvSpPr>
          <p:spPr>
            <a:xfrm>
              <a:off x="7389448" y="917572"/>
              <a:ext cx="4645273" cy="36611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149250" y="1488704"/>
              <a:ext cx="2944667" cy="2457450"/>
              <a:chOff x="7928744" y="1297952"/>
              <a:chExt cx="2944667" cy="2457450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25486" y="1297952"/>
                <a:ext cx="2447925" cy="2457450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724936">
                <a:off x="7928744" y="3304136"/>
                <a:ext cx="264497" cy="248952"/>
              </a:xfrm>
              <a:prstGeom prst="rect">
                <a:avLst/>
              </a:prstGeom>
            </p:spPr>
          </p:pic>
          <p:sp>
            <p:nvSpPr>
              <p:cNvPr id="46" name="순서도: 병합 45"/>
              <p:cNvSpPr/>
              <p:nvPr/>
            </p:nvSpPr>
            <p:spPr>
              <a:xfrm rot="3546510">
                <a:off x="8196023" y="2911268"/>
                <a:ext cx="354584" cy="622580"/>
              </a:xfrm>
              <a:prstGeom prst="flowChartMerg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4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4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>
              <a:off x="7383203" y="1140824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7383203" y="1354765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383203" y="1568706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383203" y="1782647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383203" y="1996588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383203" y="2210529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383203" y="2424470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383203" y="2638411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383203" y="2852352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383203" y="3066293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383203" y="3280234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383203" y="3494175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383203" y="3708116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7383203" y="3922057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383203" y="4135998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383203" y="4349938"/>
              <a:ext cx="46356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579081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809860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036278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267057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489125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8719904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946322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9177101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416586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9647365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873783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104562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326635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0557414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0783832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1014611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1254100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1484879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1711297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1942076" y="926460"/>
              <a:ext cx="0" cy="3636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5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0" y="64800"/>
            <a:ext cx="2159925" cy="654523"/>
          </a:xfrm>
          <a:prstGeom prst="roundRect">
            <a:avLst>
              <a:gd name="adj" fmla="val 50000"/>
            </a:avLst>
          </a:prstGeom>
          <a:solidFill>
            <a:srgbClr val="1B2D3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 smtClean="0">
                <a:solidFill>
                  <a:schemeClr val="bg1"/>
                </a:solidFill>
              </a:rPr>
              <a:t>Edit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800" y="64800"/>
            <a:ext cx="2159925" cy="6545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Edit</a:t>
            </a:r>
            <a:endParaRPr lang="en-US" altLang="ko-KR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2882880" cy="6552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Playback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8635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>
            <a:spLocks noChangeAspect="1"/>
          </p:cNvSpPr>
          <p:nvPr/>
        </p:nvSpPr>
        <p:spPr>
          <a:xfrm>
            <a:off x="64800" y="64800"/>
            <a:ext cx="2882880" cy="655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Playback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105</Words>
  <Application>Microsoft Office PowerPoint</Application>
  <PresentationFormat>와이드스크린</PresentationFormat>
  <Paragraphs>70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HANWOOL KIM</dc:creator>
  <cp:lastModifiedBy>HANWOOL KIM</cp:lastModifiedBy>
  <cp:revision>24</cp:revision>
  <dcterms:created xsi:type="dcterms:W3CDTF">2021-08-09T02:13:27Z</dcterms:created>
  <dcterms:modified xsi:type="dcterms:W3CDTF">2021-08-10T06:54:07Z</dcterms:modified>
</cp:coreProperties>
</file>