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A35C-BD9F-4E58-9F24-DF7CABDB33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4EB2-906E-4BCF-8798-E8254077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4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A35C-BD9F-4E58-9F24-DF7CABDB33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4EB2-906E-4BCF-8798-E8254077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1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A35C-BD9F-4E58-9F24-DF7CABDB33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4EB2-906E-4BCF-8798-E8254077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1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A35C-BD9F-4E58-9F24-DF7CABDB33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4EB2-906E-4BCF-8798-E8254077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4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A35C-BD9F-4E58-9F24-DF7CABDB33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4EB2-906E-4BCF-8798-E8254077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30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A35C-BD9F-4E58-9F24-DF7CABDB33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4EB2-906E-4BCF-8798-E8254077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7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A35C-BD9F-4E58-9F24-DF7CABDB33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4EB2-906E-4BCF-8798-E8254077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1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A35C-BD9F-4E58-9F24-DF7CABDB33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4EB2-906E-4BCF-8798-E8254077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63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A35C-BD9F-4E58-9F24-DF7CABDB33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4EB2-906E-4BCF-8798-E8254077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64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A35C-BD9F-4E58-9F24-DF7CABDB33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4EB2-906E-4BCF-8798-E8254077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42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A35C-BD9F-4E58-9F24-DF7CABDB33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4EB2-906E-4BCF-8798-E8254077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1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A35C-BD9F-4E58-9F24-DF7CABDB33A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04EB2-906E-4BCF-8798-E8254077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2D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0" smtClean="0"/>
              <a:t>No. 1</a:t>
            </a:r>
            <a:endParaRPr lang="ko-KR" altLang="en-US" sz="30000"/>
          </a:p>
        </p:txBody>
      </p:sp>
    </p:spTree>
    <p:extLst>
      <p:ext uri="{BB962C8B-B14F-4D97-AF65-F5344CB8AC3E}">
        <p14:creationId xmlns:p14="http://schemas.microsoft.com/office/powerpoint/2010/main" val="414842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2D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0" smtClean="0"/>
              <a:t>No. 2</a:t>
            </a:r>
            <a:endParaRPr lang="ko-KR" altLang="en-US" sz="30000"/>
          </a:p>
        </p:txBody>
      </p:sp>
    </p:spTree>
    <p:extLst>
      <p:ext uri="{BB962C8B-B14F-4D97-AF65-F5344CB8AC3E}">
        <p14:creationId xmlns:p14="http://schemas.microsoft.com/office/powerpoint/2010/main" val="313494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2D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0" smtClean="0"/>
              <a:t>No. 3</a:t>
            </a:r>
            <a:endParaRPr lang="ko-KR" altLang="en-US" sz="30000"/>
          </a:p>
        </p:txBody>
      </p:sp>
    </p:spTree>
    <p:extLst>
      <p:ext uri="{BB962C8B-B14F-4D97-AF65-F5344CB8AC3E}">
        <p14:creationId xmlns:p14="http://schemas.microsoft.com/office/powerpoint/2010/main" val="376910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2D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0" smtClean="0"/>
              <a:t>No. 4</a:t>
            </a:r>
            <a:endParaRPr lang="ko-KR" altLang="en-US" sz="30000"/>
          </a:p>
        </p:txBody>
      </p:sp>
    </p:spTree>
    <p:extLst>
      <p:ext uri="{BB962C8B-B14F-4D97-AF65-F5344CB8AC3E}">
        <p14:creationId xmlns:p14="http://schemas.microsoft.com/office/powerpoint/2010/main" val="62395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2D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0" smtClean="0"/>
              <a:t>No. 5</a:t>
            </a:r>
            <a:endParaRPr lang="ko-KR" altLang="en-US" sz="30000"/>
          </a:p>
        </p:txBody>
      </p:sp>
    </p:spTree>
    <p:extLst>
      <p:ext uri="{BB962C8B-B14F-4D97-AF65-F5344CB8AC3E}">
        <p14:creationId xmlns:p14="http://schemas.microsoft.com/office/powerpoint/2010/main" val="336644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HANWOOL KIM</dc:creator>
  <cp:lastModifiedBy>HANWOOL KIM</cp:lastModifiedBy>
  <cp:revision>2</cp:revision>
  <dcterms:created xsi:type="dcterms:W3CDTF">2021-12-06T14:26:16Z</dcterms:created>
  <dcterms:modified xsi:type="dcterms:W3CDTF">2021-12-06T15:48:44Z</dcterms:modified>
</cp:coreProperties>
</file>