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6A58B-BD02-48B2-9E57-CEAAE261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8B9A8C-17E7-49BB-ACED-9C0B822C7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8EA08-E26D-4BD6-92D5-862BE4A5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3C5C-1D6D-453F-AF53-19CDF4039C4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8C41E-BAF6-44AC-975F-BB2C1D76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B3584-9B5C-44F3-B135-A6C0B95C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1A5B-DE67-44A9-A547-10EFF407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0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066D8-F7FC-47E3-988E-79F25EAA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95BAD2-0A18-4361-AE39-2E41B7DB2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CB4DA-E4AD-4C8C-A2BB-17857336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3C5C-1D6D-453F-AF53-19CDF4039C4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2BBF1-6835-4476-9810-D301567C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0AC9E2-8B79-4AB4-8BA4-F1E543F6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1A5B-DE67-44A9-A547-10EFF407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8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85DABF-6DD2-4B7A-B385-18D833C64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EA699D-F32F-40F4-A1A0-A7EA4C415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2E947-A05C-4905-98F2-55F73FC2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3C5C-1D6D-453F-AF53-19CDF4039C4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86A53-5C2E-4153-A8C6-0449342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095A3-ECB1-497C-907B-462FD7C3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1A5B-DE67-44A9-A547-10EFF407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9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738C2-2B1A-48F7-9AD9-D63F8782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11A53-4553-4719-B215-989CAAAF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BAFF9-5C14-4966-B8C5-AA220C8A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3C5C-1D6D-453F-AF53-19CDF4039C4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F5352-D0EA-4E54-BC13-9B249D9E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F6953-4BE1-46AF-9929-755EFC79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1A5B-DE67-44A9-A547-10EFF407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9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18FA2-2F9F-4096-A7B1-7B6BE5D5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A26CA-D630-4B5D-83D6-50709C303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50416-5AA2-433A-B753-846A95BE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3C5C-1D6D-453F-AF53-19CDF4039C4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88899-B439-4C52-A2C2-0970595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5A6C0F-A1A3-41C9-8C05-D2558678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1A5B-DE67-44A9-A547-10EFF407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4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CD2D8-E74B-49DB-A6B2-7899EAEB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FFBA7-6A69-43BB-A853-A9C444B30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E78F63-7150-422B-8850-03BAB95DE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22A96-2675-42BD-8B33-590EA510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3C5C-1D6D-453F-AF53-19CDF4039C4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C9C01-60B9-46C0-AE1C-82375EA4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0D8DD-8719-46A2-A864-3DF4D4E0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1A5B-DE67-44A9-A547-10EFF407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D1642-B726-417F-B30B-33EB8F0C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48247-3335-4E9C-B7F3-DD1D1AA9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0533B5-A224-4744-AB39-35CAAD4F7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FE7C03-7957-4E11-A94D-B96992E32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5013E3-F740-4E41-8758-AE47141EB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787C2E-EE68-4F49-93AE-178A859E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3C5C-1D6D-453F-AF53-19CDF4039C4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855DD1-248A-4E56-A5D6-31944285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84BFA5-08FE-4CB3-80E8-8F4656F9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1A5B-DE67-44A9-A547-10EFF407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9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89921-B7E4-4D1D-A803-42077FC1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4772D1-5995-4EFE-9E6E-F43CFB47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3C5C-1D6D-453F-AF53-19CDF4039C4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63802C-F0CF-45B6-8085-30DF6E12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C09A8E-D303-46B9-AC27-C09132B8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1A5B-DE67-44A9-A547-10EFF407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3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E97D67-9868-4C82-B017-FC1F5A98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3C5C-1D6D-453F-AF53-19CDF4039C4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073E92-2AAE-4AEE-9167-DFB5AB7D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169AAE-5339-476D-977F-B2818FF0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1A5B-DE67-44A9-A547-10EFF407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2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0E8DD-921B-4B07-BA6E-89473947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654F2-4BA2-45C7-9C78-8B457A2D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2EE3B-D320-47E8-8E04-CFAD0056A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4211E-FD44-4021-BDB8-DDEBE430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3C5C-1D6D-453F-AF53-19CDF4039C4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DD8AAD-093B-4938-8E0D-D10545F5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3F15D-9D9B-44E5-BBEE-DD5A98C8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1A5B-DE67-44A9-A547-10EFF407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3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16329-F548-47E4-B062-C3E46867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94CEAB-E1A8-4E9B-A6E5-5AE5F1A8C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35145-4AB4-4D24-86D7-BCE9C10D9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7F7208-7ABB-4B94-B1DF-3EF2CC6D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3C5C-1D6D-453F-AF53-19CDF4039C4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75ED20-AC4B-4E6E-848C-65A62382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77834B-BA58-465F-8BB3-537FED67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1A5B-DE67-44A9-A547-10EFF407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8AC7B7-F32F-44D0-973F-25507F91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AC051-59BD-4520-9616-D7635BE20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56D9A-CC7D-4BCC-8778-80CC3F054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3C5C-1D6D-453F-AF53-19CDF4039C42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92B56-F77F-4722-9498-3AE5BD3FA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37C27-FEA0-4640-B74B-A3F603F7D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1A5B-DE67-44A9-A547-10EFF407B6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5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F4659-861D-42F4-9DAD-928ACD6F2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067" y="410105"/>
            <a:ext cx="9144000" cy="144409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/>
              <a:t>以“图书馆借书、还书”为场景，为下面的每个实体设计一个类，并定义相关的属性和方法。</a:t>
            </a:r>
            <a:br>
              <a:rPr lang="zh-CN" altLang="en-US" sz="2400" b="1" dirty="0"/>
            </a:br>
            <a:r>
              <a:rPr lang="en-US" altLang="zh-CN" sz="2400" b="1" dirty="0"/>
              <a:t>1</a:t>
            </a:r>
            <a:r>
              <a:rPr lang="zh-CN" altLang="en-US" sz="2400" b="1" dirty="0"/>
              <a:t>）大学里的学生</a:t>
            </a:r>
            <a:r>
              <a:rPr lang="en-US" altLang="zh-CN" sz="2400" b="1" dirty="0"/>
              <a:t>;2</a:t>
            </a:r>
            <a:r>
              <a:rPr lang="zh-CN" altLang="en-US" sz="2400" b="1" dirty="0"/>
              <a:t>）书籍</a:t>
            </a:r>
            <a:r>
              <a:rPr lang="en-US" altLang="zh-CN" sz="2400" b="1" dirty="0"/>
              <a:t>;3</a:t>
            </a:r>
            <a:r>
              <a:rPr lang="zh-CN" altLang="en-US" sz="2400" b="1" dirty="0"/>
              <a:t>）大学里的图书管理员</a:t>
            </a:r>
            <a:br>
              <a:rPr lang="zh-CN" altLang="en-US" sz="2400" b="1" dirty="0"/>
            </a:br>
            <a:endParaRPr lang="zh-CN" altLang="en-US" sz="2400" b="1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FF25750-EDE3-4964-999C-9F362AE341C2}"/>
              </a:ext>
            </a:extLst>
          </p:cNvPr>
          <p:cNvCxnSpPr/>
          <p:nvPr/>
        </p:nvCxnSpPr>
        <p:spPr>
          <a:xfrm>
            <a:off x="1200539" y="286207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A286487-8D1E-4D5C-B780-6037820245DE}"/>
              </a:ext>
            </a:extLst>
          </p:cNvPr>
          <p:cNvGrpSpPr/>
          <p:nvPr/>
        </p:nvGrpSpPr>
        <p:grpSpPr>
          <a:xfrm>
            <a:off x="410893" y="2264736"/>
            <a:ext cx="3102254" cy="2031325"/>
            <a:chOff x="5300134" y="2777403"/>
            <a:chExt cx="3102254" cy="203132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980BF80-8863-4999-855E-BD54413DAB8C}"/>
                </a:ext>
              </a:extLst>
            </p:cNvPr>
            <p:cNvSpPr txBox="1"/>
            <p:nvPr/>
          </p:nvSpPr>
          <p:spPr>
            <a:xfrm>
              <a:off x="5300134" y="2777403"/>
              <a:ext cx="3081866" cy="20313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Student</a:t>
              </a:r>
            </a:p>
            <a:p>
              <a:r>
                <a:rPr lang="en-US" altLang="zh-CN" dirty="0"/>
                <a:t>ID: int</a:t>
              </a:r>
            </a:p>
            <a:p>
              <a:r>
                <a:rPr lang="en-US" altLang="zh-CN" dirty="0"/>
                <a:t>Student()</a:t>
              </a:r>
            </a:p>
            <a:p>
              <a:r>
                <a:rPr lang="en-US" altLang="zh-CN" dirty="0"/>
                <a:t>Student(</a:t>
              </a:r>
              <a:r>
                <a:rPr lang="en-US" altLang="zh-CN" dirty="0" err="1"/>
                <a:t>newID</a:t>
              </a:r>
              <a:r>
                <a:rPr lang="en-US" altLang="zh-CN" dirty="0"/>
                <a:t>: int)</a:t>
              </a:r>
            </a:p>
            <a:p>
              <a:r>
                <a:rPr lang="en-US" altLang="zh-CN" dirty="0" err="1"/>
                <a:t>BorrowBooks</a:t>
              </a:r>
              <a:r>
                <a:rPr lang="en-US" altLang="zh-CN" dirty="0"/>
                <a:t>(Book)</a:t>
              </a:r>
            </a:p>
            <a:p>
              <a:r>
                <a:rPr lang="en-US" altLang="zh-CN" dirty="0" err="1"/>
                <a:t>ReturnBooks</a:t>
              </a:r>
              <a:r>
                <a:rPr lang="en-US" altLang="zh-CN" dirty="0"/>
                <a:t>(Book)</a:t>
              </a:r>
            </a:p>
            <a:p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EA5B8F9-C9E1-4C3F-80F3-76171500E4E6}"/>
                </a:ext>
              </a:extLst>
            </p:cNvPr>
            <p:cNvCxnSpPr/>
            <p:nvPr/>
          </p:nvCxnSpPr>
          <p:spPr>
            <a:xfrm>
              <a:off x="5300134" y="3071499"/>
              <a:ext cx="3081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DCB629D-1BBC-4535-B9DA-6F0D0C3B969A}"/>
                </a:ext>
              </a:extLst>
            </p:cNvPr>
            <p:cNvCxnSpPr/>
            <p:nvPr/>
          </p:nvCxnSpPr>
          <p:spPr>
            <a:xfrm>
              <a:off x="5320522" y="3388049"/>
              <a:ext cx="3081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F8B1718-9A15-445E-99B7-48640F03AAF7}"/>
              </a:ext>
            </a:extLst>
          </p:cNvPr>
          <p:cNvGrpSpPr/>
          <p:nvPr/>
        </p:nvGrpSpPr>
        <p:grpSpPr>
          <a:xfrm>
            <a:off x="3796177" y="2244219"/>
            <a:ext cx="3840755" cy="2585323"/>
            <a:chOff x="5300134" y="2777403"/>
            <a:chExt cx="3081866" cy="258532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01BCE3E-5960-42E0-AB25-8E17B023ECF6}"/>
                </a:ext>
              </a:extLst>
            </p:cNvPr>
            <p:cNvSpPr txBox="1"/>
            <p:nvPr/>
          </p:nvSpPr>
          <p:spPr>
            <a:xfrm>
              <a:off x="5300134" y="2777403"/>
              <a:ext cx="3081866" cy="25853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Book</a:t>
              </a:r>
            </a:p>
            <a:p>
              <a:r>
                <a:rPr lang="en-US" altLang="zh-CN" dirty="0"/>
                <a:t>ID: int</a:t>
              </a:r>
            </a:p>
            <a:p>
              <a:r>
                <a:rPr lang="en-US" altLang="zh-CN" dirty="0"/>
                <a:t>Name: string</a:t>
              </a:r>
            </a:p>
            <a:p>
              <a:r>
                <a:rPr lang="en-US" altLang="zh-CN" dirty="0"/>
                <a:t>Status: int</a:t>
              </a:r>
            </a:p>
            <a:p>
              <a:r>
                <a:rPr lang="en-US" altLang="zh-CN" dirty="0"/>
                <a:t>Book()</a:t>
              </a:r>
            </a:p>
            <a:p>
              <a:r>
                <a:rPr lang="en-US" altLang="zh-CN" dirty="0"/>
                <a:t>Book(</a:t>
              </a:r>
              <a:r>
                <a:rPr lang="en-US" altLang="zh-CN" dirty="0" err="1"/>
                <a:t>newID</a:t>
              </a:r>
              <a:r>
                <a:rPr lang="en-US" altLang="zh-CN" dirty="0"/>
                <a:t>: int, </a:t>
              </a:r>
              <a:r>
                <a:rPr lang="en-US" altLang="zh-CN" dirty="0" err="1"/>
                <a:t>newStatus:int</a:t>
              </a:r>
              <a:r>
                <a:rPr lang="en-US" altLang="zh-CN" dirty="0"/>
                <a:t>, </a:t>
              </a:r>
              <a:r>
                <a:rPr lang="en-US" altLang="zh-CN" dirty="0" err="1"/>
                <a:t>newname:string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In():int</a:t>
              </a:r>
            </a:p>
            <a:p>
              <a:r>
                <a:rPr lang="en-US" altLang="zh-CN" dirty="0"/>
                <a:t>Out():int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E0FBF3D-20F5-4CD1-9496-0C70EA7029CC}"/>
                </a:ext>
              </a:extLst>
            </p:cNvPr>
            <p:cNvCxnSpPr/>
            <p:nvPr/>
          </p:nvCxnSpPr>
          <p:spPr>
            <a:xfrm>
              <a:off x="5300134" y="3065856"/>
              <a:ext cx="3081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2C2109F-50E5-4B80-A62D-10BDF174F6A2}"/>
                </a:ext>
              </a:extLst>
            </p:cNvPr>
            <p:cNvCxnSpPr/>
            <p:nvPr/>
          </p:nvCxnSpPr>
          <p:spPr>
            <a:xfrm>
              <a:off x="5300134" y="3931566"/>
              <a:ext cx="3081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395A45E-3205-4BEC-B0B9-D2E61596E663}"/>
              </a:ext>
            </a:extLst>
          </p:cNvPr>
          <p:cNvGrpSpPr/>
          <p:nvPr/>
        </p:nvGrpSpPr>
        <p:grpSpPr>
          <a:xfrm>
            <a:off x="7940351" y="2244219"/>
            <a:ext cx="3840756" cy="1477328"/>
            <a:chOff x="5300133" y="2777403"/>
            <a:chExt cx="3081867" cy="147732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D5CF6F1-9E78-4285-848E-2BA76166CEF2}"/>
                </a:ext>
              </a:extLst>
            </p:cNvPr>
            <p:cNvSpPr txBox="1"/>
            <p:nvPr/>
          </p:nvSpPr>
          <p:spPr>
            <a:xfrm>
              <a:off x="5300134" y="2777403"/>
              <a:ext cx="3081866" cy="14773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BookKeeper</a:t>
              </a:r>
              <a:endParaRPr lang="en-US" altLang="zh-CN" dirty="0"/>
            </a:p>
            <a:p>
              <a:r>
                <a:rPr lang="en-US" altLang="zh-CN" dirty="0"/>
                <a:t>ID: int</a:t>
              </a:r>
            </a:p>
            <a:p>
              <a:r>
                <a:rPr lang="en-US" altLang="zh-CN" dirty="0" err="1"/>
                <a:t>BookKeeper</a:t>
              </a:r>
              <a:r>
                <a:rPr lang="en-US" altLang="zh-CN" dirty="0"/>
                <a:t>()</a:t>
              </a:r>
            </a:p>
            <a:p>
              <a:r>
                <a:rPr lang="en-US" altLang="zh-CN" dirty="0" err="1"/>
                <a:t>BookKeeper</a:t>
              </a:r>
              <a:r>
                <a:rPr lang="en-US" altLang="zh-CN" dirty="0"/>
                <a:t>(</a:t>
              </a:r>
              <a:r>
                <a:rPr lang="en-US" altLang="zh-CN" dirty="0" err="1"/>
                <a:t>newID</a:t>
              </a:r>
              <a:r>
                <a:rPr lang="en-US" altLang="zh-CN" dirty="0"/>
                <a:t>: int)</a:t>
              </a:r>
            </a:p>
            <a:p>
              <a:r>
                <a:rPr lang="en-US" altLang="zh-CN" dirty="0" err="1"/>
                <a:t>Is_Allow</a:t>
              </a:r>
              <a:r>
                <a:rPr lang="en-US" altLang="zh-CN" dirty="0"/>
                <a:t>(Student):int</a:t>
              </a:r>
              <a:endParaRPr lang="zh-CN" altLang="en-US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77CA74E-41BD-43C6-BEE4-18CF409894A9}"/>
                </a:ext>
              </a:extLst>
            </p:cNvPr>
            <p:cNvCxnSpPr/>
            <p:nvPr/>
          </p:nvCxnSpPr>
          <p:spPr>
            <a:xfrm>
              <a:off x="5300134" y="3096475"/>
              <a:ext cx="3081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BA6807A-0ADA-4C79-BAC7-7635360FF092}"/>
                </a:ext>
              </a:extLst>
            </p:cNvPr>
            <p:cNvCxnSpPr/>
            <p:nvPr/>
          </p:nvCxnSpPr>
          <p:spPr>
            <a:xfrm>
              <a:off x="5300133" y="3397380"/>
              <a:ext cx="3081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18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B820B-35AB-48AC-9AD8-EA3B9294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分别从“厂家、车主、交通管理机构”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个角度，设计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个“汽车”的类，并定义相关的属性和方法。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EA05CF4-A01B-404E-A7C1-DC0AFD8BEA81}"/>
              </a:ext>
            </a:extLst>
          </p:cNvPr>
          <p:cNvGrpSpPr/>
          <p:nvPr/>
        </p:nvGrpSpPr>
        <p:grpSpPr>
          <a:xfrm>
            <a:off x="6295748" y="1439676"/>
            <a:ext cx="4861075" cy="2862322"/>
            <a:chOff x="5300134" y="2777403"/>
            <a:chExt cx="3081866" cy="286232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503DE73-26C0-496B-9101-4DEE2449445A}"/>
                </a:ext>
              </a:extLst>
            </p:cNvPr>
            <p:cNvSpPr txBox="1"/>
            <p:nvPr/>
          </p:nvSpPr>
          <p:spPr>
            <a:xfrm>
              <a:off x="5300134" y="2777403"/>
              <a:ext cx="3081866" cy="28623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Car</a:t>
              </a:r>
            </a:p>
            <a:p>
              <a:r>
                <a:rPr lang="en-US" altLang="zh-CN" dirty="0"/>
                <a:t>ID: int</a:t>
              </a:r>
            </a:p>
            <a:p>
              <a:r>
                <a:rPr lang="en-US" altLang="zh-CN" dirty="0"/>
                <a:t>Gasoline: int</a:t>
              </a:r>
            </a:p>
            <a:p>
              <a:r>
                <a:rPr lang="en-US" altLang="zh-CN" dirty="0"/>
                <a:t>Status: int(clean or not)</a:t>
              </a:r>
            </a:p>
            <a:p>
              <a:r>
                <a:rPr lang="en-US" altLang="zh-CN" dirty="0"/>
                <a:t>Car()</a:t>
              </a:r>
            </a:p>
            <a:p>
              <a:r>
                <a:rPr lang="en-US" altLang="zh-CN" dirty="0"/>
                <a:t>Car(</a:t>
              </a:r>
              <a:r>
                <a:rPr lang="en-US" altLang="zh-CN" dirty="0" err="1"/>
                <a:t>newID</a:t>
              </a:r>
              <a:r>
                <a:rPr lang="en-US" altLang="zh-CN" dirty="0"/>
                <a:t>: int, </a:t>
              </a:r>
              <a:r>
                <a:rPr lang="en-US" altLang="zh-CN" dirty="0" err="1"/>
                <a:t>newGasoline:int</a:t>
              </a:r>
              <a:r>
                <a:rPr lang="en-US" altLang="zh-CN" dirty="0"/>
                <a:t>, </a:t>
              </a:r>
              <a:r>
                <a:rPr lang="en-US" altLang="zh-CN" dirty="0" err="1"/>
                <a:t>NewStaus:int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 err="1"/>
                <a:t>Add_Gasoline</a:t>
              </a:r>
              <a:r>
                <a:rPr lang="en-US" altLang="zh-CN" dirty="0"/>
                <a:t>():int</a:t>
              </a:r>
            </a:p>
            <a:p>
              <a:r>
                <a:rPr lang="en-US" altLang="zh-CN" dirty="0" err="1"/>
                <a:t>GetClean</a:t>
              </a:r>
              <a:r>
                <a:rPr lang="en-US" altLang="zh-CN" dirty="0"/>
                <a:t>():int</a:t>
              </a:r>
            </a:p>
            <a:p>
              <a:r>
                <a:rPr lang="en-US" altLang="zh-CN" dirty="0" err="1"/>
                <a:t>Is_need_gasoline</a:t>
              </a:r>
              <a:r>
                <a:rPr lang="en-US" altLang="zh-CN" dirty="0"/>
                <a:t>():int</a:t>
              </a:r>
            </a:p>
            <a:p>
              <a:r>
                <a:rPr lang="en-US" altLang="zh-CN" dirty="0" err="1"/>
                <a:t>Is_need_clean</a:t>
              </a:r>
              <a:r>
                <a:rPr lang="en-US" altLang="zh-CN" dirty="0"/>
                <a:t>():int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BA00FC0-EFAD-45BE-8920-A0D9B5839C53}"/>
                </a:ext>
              </a:extLst>
            </p:cNvPr>
            <p:cNvCxnSpPr/>
            <p:nvPr/>
          </p:nvCxnSpPr>
          <p:spPr>
            <a:xfrm>
              <a:off x="5300134" y="3065856"/>
              <a:ext cx="3081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64EF045-6AA6-4B5B-BC30-1F2CAA9FF469}"/>
                </a:ext>
              </a:extLst>
            </p:cNvPr>
            <p:cNvCxnSpPr/>
            <p:nvPr/>
          </p:nvCxnSpPr>
          <p:spPr>
            <a:xfrm>
              <a:off x="5300134" y="3940896"/>
              <a:ext cx="3081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D25D300-E763-4512-BFD8-6AF55FC90467}"/>
              </a:ext>
            </a:extLst>
          </p:cNvPr>
          <p:cNvGrpSpPr/>
          <p:nvPr/>
        </p:nvGrpSpPr>
        <p:grpSpPr>
          <a:xfrm>
            <a:off x="567613" y="1439676"/>
            <a:ext cx="4431867" cy="2031325"/>
            <a:chOff x="5300134" y="2777403"/>
            <a:chExt cx="3081866" cy="203132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627305F-C871-4551-9854-0FE044C82DF8}"/>
                </a:ext>
              </a:extLst>
            </p:cNvPr>
            <p:cNvSpPr txBox="1"/>
            <p:nvPr/>
          </p:nvSpPr>
          <p:spPr>
            <a:xfrm>
              <a:off x="5300134" y="2777403"/>
              <a:ext cx="3081866" cy="2031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Car</a:t>
              </a:r>
            </a:p>
            <a:p>
              <a:r>
                <a:rPr lang="en-US" altLang="zh-CN" dirty="0"/>
                <a:t>ID: int</a:t>
              </a:r>
            </a:p>
            <a:p>
              <a:r>
                <a:rPr lang="en-US" altLang="zh-CN" dirty="0"/>
                <a:t>Type: int</a:t>
              </a:r>
            </a:p>
            <a:p>
              <a:r>
                <a:rPr lang="en-US" altLang="zh-CN" dirty="0"/>
                <a:t>Status: int(finish or not)</a:t>
              </a:r>
            </a:p>
            <a:p>
              <a:r>
                <a:rPr lang="en-US" altLang="zh-CN" dirty="0"/>
                <a:t>Car()</a:t>
              </a:r>
            </a:p>
            <a:p>
              <a:r>
                <a:rPr lang="en-US" altLang="zh-CN" dirty="0"/>
                <a:t>Car(</a:t>
              </a:r>
              <a:r>
                <a:rPr lang="en-US" altLang="zh-CN" dirty="0" err="1"/>
                <a:t>newID</a:t>
              </a:r>
              <a:r>
                <a:rPr lang="en-US" altLang="zh-CN" dirty="0"/>
                <a:t>: int, </a:t>
              </a:r>
              <a:r>
                <a:rPr lang="en-US" altLang="zh-CN" dirty="0" err="1"/>
                <a:t>NewType:int</a:t>
              </a:r>
              <a:r>
                <a:rPr lang="en-US" altLang="zh-CN" dirty="0"/>
                <a:t>, </a:t>
              </a:r>
              <a:r>
                <a:rPr lang="en-US" altLang="zh-CN" dirty="0" err="1"/>
                <a:t>newStatus:int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/>
                <a:t>Finish(Car):int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E949E77-63A9-446A-A1CF-B6E36018DF4B}"/>
                </a:ext>
              </a:extLst>
            </p:cNvPr>
            <p:cNvCxnSpPr/>
            <p:nvPr/>
          </p:nvCxnSpPr>
          <p:spPr>
            <a:xfrm>
              <a:off x="5300134" y="3065856"/>
              <a:ext cx="3081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0130A74-BFC8-4A5C-9212-181E48F53A82}"/>
                </a:ext>
              </a:extLst>
            </p:cNvPr>
            <p:cNvCxnSpPr/>
            <p:nvPr/>
          </p:nvCxnSpPr>
          <p:spPr>
            <a:xfrm>
              <a:off x="5300134" y="3931566"/>
              <a:ext cx="3081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2421D75-5866-4B56-A4FD-58A26316A27E}"/>
              </a:ext>
            </a:extLst>
          </p:cNvPr>
          <p:cNvGrpSpPr/>
          <p:nvPr/>
        </p:nvGrpSpPr>
        <p:grpSpPr>
          <a:xfrm>
            <a:off x="567613" y="3938116"/>
            <a:ext cx="5328641" cy="2308324"/>
            <a:chOff x="5300134" y="2777403"/>
            <a:chExt cx="3081866" cy="230832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F3E7B25-0F7E-4DC5-9D1E-9E83B75B6CC1}"/>
                </a:ext>
              </a:extLst>
            </p:cNvPr>
            <p:cNvSpPr txBox="1"/>
            <p:nvPr/>
          </p:nvSpPr>
          <p:spPr>
            <a:xfrm>
              <a:off x="5300134" y="2777403"/>
              <a:ext cx="3081866" cy="23083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Car</a:t>
              </a:r>
            </a:p>
            <a:p>
              <a:r>
                <a:rPr lang="en-US" altLang="zh-CN" dirty="0"/>
                <a:t>ID: int</a:t>
              </a:r>
            </a:p>
            <a:p>
              <a:r>
                <a:rPr lang="en-US" altLang="zh-CN" dirty="0"/>
                <a:t>Type: int</a:t>
              </a:r>
            </a:p>
            <a:p>
              <a:r>
                <a:rPr lang="en-US" altLang="zh-CN" dirty="0"/>
                <a:t>Speed: int</a:t>
              </a:r>
            </a:p>
            <a:p>
              <a:r>
                <a:rPr lang="en-US" altLang="zh-CN" dirty="0"/>
                <a:t>Car()</a:t>
              </a:r>
            </a:p>
            <a:p>
              <a:r>
                <a:rPr lang="en-US" altLang="zh-CN" dirty="0"/>
                <a:t>Car(</a:t>
              </a:r>
              <a:r>
                <a:rPr lang="en-US" altLang="zh-CN" dirty="0" err="1"/>
                <a:t>newID</a:t>
              </a:r>
              <a:r>
                <a:rPr lang="en-US" altLang="zh-CN" dirty="0"/>
                <a:t>: int, </a:t>
              </a:r>
              <a:r>
                <a:rPr lang="en-US" altLang="zh-CN" dirty="0" err="1"/>
                <a:t>newType:int</a:t>
              </a:r>
              <a:r>
                <a:rPr lang="en-US" altLang="zh-CN" dirty="0"/>
                <a:t>, </a:t>
              </a:r>
              <a:r>
                <a:rPr lang="en-US" altLang="zh-CN" dirty="0" err="1"/>
                <a:t>newSpeed:int</a:t>
              </a:r>
              <a:r>
                <a:rPr lang="en-US" altLang="zh-CN" dirty="0"/>
                <a:t>)</a:t>
              </a:r>
            </a:p>
            <a:p>
              <a:r>
                <a:rPr lang="en-US" altLang="zh-CN" dirty="0" err="1"/>
                <a:t>Is_Overspeed</a:t>
              </a:r>
              <a:r>
                <a:rPr lang="en-US" altLang="zh-CN" dirty="0"/>
                <a:t>():int</a:t>
              </a:r>
            </a:p>
            <a:p>
              <a:r>
                <a:rPr lang="en-US" altLang="zh-CN" dirty="0"/>
                <a:t>Stop(Car)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E282362-5E53-41F2-9697-325C5F7610F2}"/>
                </a:ext>
              </a:extLst>
            </p:cNvPr>
            <p:cNvCxnSpPr/>
            <p:nvPr/>
          </p:nvCxnSpPr>
          <p:spPr>
            <a:xfrm>
              <a:off x="5300134" y="3065856"/>
              <a:ext cx="3081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08125AD-E9CA-4B17-897E-CC5D17710884}"/>
                </a:ext>
              </a:extLst>
            </p:cNvPr>
            <p:cNvCxnSpPr/>
            <p:nvPr/>
          </p:nvCxnSpPr>
          <p:spPr>
            <a:xfrm>
              <a:off x="5300134" y="3931566"/>
              <a:ext cx="30818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339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253</Words>
  <Application>Microsoft Office PowerPoint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以“图书馆借书、还书”为场景，为下面的每个实体设计一个类，并定义相关的属性和方法。 1）大学里的学生;2）书籍;3）大学里的图书管理员 </vt:lpstr>
      <vt:lpstr>分别从“厂家、车主、交通管理机构”3个角度，设计3个“汽车”的类，并定义相关的属性和方法。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以“图书馆借书、还书”为场景，为下面的每个实体设计一个类，并定义相关的属性和方法。 1）大学里的学生;2）书籍;3）大学里的图书管理员</dc:title>
  <dc:creator>汉炫 李</dc:creator>
  <cp:lastModifiedBy>汉炫 李</cp:lastModifiedBy>
  <cp:revision>21</cp:revision>
  <dcterms:created xsi:type="dcterms:W3CDTF">2019-10-11T08:02:01Z</dcterms:created>
  <dcterms:modified xsi:type="dcterms:W3CDTF">2019-10-11T08:50:13Z</dcterms:modified>
</cp:coreProperties>
</file>