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59" r:id="rId3"/>
    <p:sldId id="260" r:id="rId4"/>
    <p:sldId id="258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34"/>
    <p:restoredTop sz="94672"/>
  </p:normalViewPr>
  <p:slideViewPr>
    <p:cSldViewPr snapToGrid="0" snapToObjects="1">
      <p:cViewPr varScale="1">
        <p:scale>
          <a:sx n="97" d="100"/>
          <a:sy n="97" d="100"/>
        </p:scale>
        <p:origin x="208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FB04 </a:t>
            </a:r>
            <a:r>
              <a:rPr lang="mr-IN" dirty="0" smtClean="0"/>
              <a:t>–</a:t>
            </a:r>
            <a:r>
              <a:rPr lang="en-US" dirty="0" smtClean="0"/>
              <a:t> Emulating Desktop Upload / Desktop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/>
              <a:t>i</a:t>
            </a:r>
            <a:r>
              <a:rPr lang="en-US" i="1" dirty="0" err="1" smtClean="0"/>
              <a:t>nput.jpg</a:t>
            </a:r>
            <a:r>
              <a:rPr lang="en-US" dirty="0" smtClean="0"/>
              <a:t> Preconditions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ncoded </a:t>
            </a:r>
            <a:r>
              <a:rPr lang="en-US" dirty="0"/>
              <a:t>with 4:2:0 </a:t>
            </a:r>
            <a:r>
              <a:rPr lang="en-US" dirty="0" smtClean="0"/>
              <a:t>subsampling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Maximum </a:t>
            </a:r>
            <a:r>
              <a:rPr lang="en-US" dirty="0" smtClean="0"/>
              <a:t>resolution - 2048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Progressive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Quality </a:t>
            </a:r>
            <a:r>
              <a:rPr lang="en-US" dirty="0" smtClean="0"/>
              <a:t>level 87</a:t>
            </a:r>
          </a:p>
        </p:txBody>
      </p:sp>
    </p:spTree>
    <p:extLst>
      <p:ext uri="{BB962C8B-B14F-4D97-AF65-F5344CB8AC3E}">
        <p14:creationId xmlns:p14="http://schemas.microsoft.com/office/powerpoint/2010/main" val="13824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FB04 -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i="1" dirty="0" err="1" smtClean="0"/>
              <a:t>input.jpg</a:t>
            </a:r>
            <a:r>
              <a:rPr lang="en-US" dirty="0" smtClean="0"/>
              <a:t> is accessed as binary in memory as buffer named </a:t>
            </a:r>
            <a:r>
              <a:rPr lang="en-US" i="1" dirty="0" smtClean="0"/>
              <a:t>image</a:t>
            </a:r>
            <a:r>
              <a:rPr lang="en-US" dirty="0"/>
              <a:t> </a:t>
            </a:r>
            <a:r>
              <a:rPr lang="en-US" dirty="0" smtClean="0"/>
              <a:t>and copies of its data as follows are made in two new buffers</a:t>
            </a:r>
          </a:p>
          <a:p>
            <a:pPr lvl="1"/>
            <a:r>
              <a:rPr lang="en-US" dirty="0" smtClean="0"/>
              <a:t>HTs = [ 0xFFC4 to 0xFF!C4 )</a:t>
            </a:r>
          </a:p>
          <a:p>
            <a:pPr lvl="1"/>
            <a:r>
              <a:rPr lang="en-US" dirty="0" smtClean="0"/>
              <a:t>QTs = [ 0xFFDB and next 137 bytes ] *total is 138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i="1" dirty="0" smtClean="0"/>
              <a:t>image </a:t>
            </a:r>
            <a:r>
              <a:rPr lang="en-US" dirty="0" smtClean="0"/>
              <a:t>buffer is read to 0xFFDA. Iterator is moved ahead 11 bytes.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Iterator to end of buffer is copied to new buffer named </a:t>
            </a:r>
            <a:r>
              <a:rPr lang="en-US" i="1" dirty="0" err="1" smtClean="0"/>
              <a:t>partImage</a:t>
            </a:r>
            <a:r>
              <a:rPr lang="en-US" i="1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i="1" dirty="0" smtClean="0"/>
              <a:t>image</a:t>
            </a:r>
            <a:r>
              <a:rPr lang="en-US" dirty="0" smtClean="0"/>
              <a:t> buffer is released.</a:t>
            </a:r>
          </a:p>
        </p:txBody>
      </p:sp>
    </p:spTree>
    <p:extLst>
      <p:ext uri="{BB962C8B-B14F-4D97-AF65-F5344CB8AC3E}">
        <p14:creationId xmlns:p14="http://schemas.microsoft.com/office/powerpoint/2010/main" val="15835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FB04 -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772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Template headers (FB04a, FB04b</a:t>
            </a:r>
            <a:r>
              <a:rPr lang="en-US" dirty="0"/>
              <a:t>, </a:t>
            </a:r>
            <a:r>
              <a:rPr lang="en-US" dirty="0" smtClean="0"/>
              <a:t>FB04c) are accessed as binary 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following slides describe the modifications to FB04a </a:t>
            </a:r>
            <a:r>
              <a:rPr lang="en-US" dirty="0"/>
              <a:t>and </a:t>
            </a:r>
            <a:r>
              <a:rPr lang="en-US" dirty="0" smtClean="0"/>
              <a:t>FB04b headers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FB04a and FB04b are modified, reorganize HTs and QTs held in memory from previous slide in this order: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FB04a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FB04b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 FB04c to end of this buffer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 </a:t>
            </a:r>
            <a:r>
              <a:rPr lang="en-US" i="1" dirty="0" err="1" smtClean="0"/>
              <a:t>partImage</a:t>
            </a:r>
            <a:r>
              <a:rPr lang="en-US" i="1" dirty="0" smtClean="0"/>
              <a:t> </a:t>
            </a:r>
            <a:r>
              <a:rPr lang="en-US" dirty="0"/>
              <a:t>buffer </a:t>
            </a:r>
            <a:r>
              <a:rPr lang="en-US" dirty="0" smtClean="0"/>
              <a:t>to end </a:t>
            </a:r>
            <a:r>
              <a:rPr lang="en-US" dirty="0"/>
              <a:t>of this buffer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MD5 of this buffer is calculated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Buffer is written to file as </a:t>
            </a:r>
            <a:r>
              <a:rPr lang="en-US" i="1" dirty="0" smtClean="0"/>
              <a:t>MD5.jpg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FB04a modifications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4" y="2124891"/>
            <a:ext cx="5447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Randomize </a:t>
            </a:r>
            <a:r>
              <a:rPr lang="en-US" sz="2400" dirty="0" err="1" smtClean="0"/>
              <a:t>ascii</a:t>
            </a:r>
            <a:r>
              <a:rPr lang="en-US" sz="2400" dirty="0" smtClean="0"/>
              <a:t> hash at byte offset 597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Example 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/>
              <a:t>RbR7jfkxtAvgHTxU_QvV</a:t>
            </a:r>
          </a:p>
        </p:txBody>
      </p:sp>
    </p:spTree>
    <p:extLst>
      <p:ext uri="{BB962C8B-B14F-4D97-AF65-F5344CB8AC3E}">
        <p14:creationId xmlns:p14="http://schemas.microsoft.com/office/powerpoint/2010/main" val="290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FB04b modifications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4" y="2124891"/>
            <a:ext cx="4401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Modify resolution at offset 761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Example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/>
              <a:t>0x08000600</a:t>
            </a:r>
          </a:p>
        </p:txBody>
      </p:sp>
    </p:spTree>
    <p:extLst>
      <p:ext uri="{BB962C8B-B14F-4D97-AF65-F5344CB8AC3E}">
        <p14:creationId xmlns:p14="http://schemas.microsoft.com/office/powerpoint/2010/main" val="715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1531</TotalTime>
  <Words>207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FB04 – Emulating Desktop Upload / Desktop Download</vt:lpstr>
      <vt:lpstr>FB04 - header</vt:lpstr>
      <vt:lpstr>FB04 - header</vt:lpstr>
      <vt:lpstr>FB04a modifications</vt:lpstr>
      <vt:lpstr>FB04b modifications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Jeffrey M</dc:creator>
  <cp:lastModifiedBy>Smith, Jeffrey M</cp:lastModifiedBy>
  <cp:revision>30</cp:revision>
  <dcterms:created xsi:type="dcterms:W3CDTF">2016-10-20T03:40:46Z</dcterms:created>
  <dcterms:modified xsi:type="dcterms:W3CDTF">2016-10-24T20:14:19Z</dcterms:modified>
</cp:coreProperties>
</file>