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"/>
  </p:notesMasterIdLst>
  <p:sldIdLst>
    <p:sldId id="261" r:id="rId2"/>
    <p:sldId id="259" r:id="rId3"/>
    <p:sldId id="260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181"/>
    <p:restoredTop sz="94696"/>
  </p:normalViewPr>
  <p:slideViewPr>
    <p:cSldViewPr snapToGrid="0" snapToObjects="1">
      <p:cViewPr varScale="1">
        <p:scale>
          <a:sx n="78" d="100"/>
          <a:sy n="78" d="100"/>
        </p:scale>
        <p:origin x="176" y="1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31E455-AF42-D64D-9BFE-BBA3C225F9B0}" type="datetimeFigureOut">
              <a:rPr lang="en-US" smtClean="0"/>
              <a:t>10/24/16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023BDD-3495-8D46-B174-ACFDE4B3F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744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023BDD-3495-8D46-B174-ACFDE4B3F69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977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FE46A-7A76-DE4D-83DE-60DBB92C3534}" type="datetimeFigureOut">
              <a:rPr lang="en-US" smtClean="0"/>
              <a:t>10/24/16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AF1F2-9B33-604B-8BBF-DBF5594642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FE46A-7A76-DE4D-83DE-60DBB92C3534}" type="datetimeFigureOut">
              <a:rPr lang="en-US" smtClean="0"/>
              <a:t>10/24/16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AF1F2-9B33-604B-8BBF-DBF5594642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FE46A-7A76-DE4D-83DE-60DBB92C3534}" type="datetimeFigureOut">
              <a:rPr lang="en-US" smtClean="0"/>
              <a:t>10/24/16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AF1F2-9B33-604B-8BBF-DBF5594642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FE46A-7A76-DE4D-83DE-60DBB92C3534}" type="datetimeFigureOut">
              <a:rPr lang="en-US" smtClean="0"/>
              <a:t>10/24/16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AF1F2-9B33-604B-8BBF-DBF5594642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FE46A-7A76-DE4D-83DE-60DBB92C3534}" type="datetimeFigureOut">
              <a:rPr lang="en-US" smtClean="0"/>
              <a:t>10/24/16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AF1F2-9B33-604B-8BBF-DBF5594642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FE46A-7A76-DE4D-83DE-60DBB92C3534}" type="datetimeFigureOut">
              <a:rPr lang="en-US" smtClean="0"/>
              <a:t>10/24/16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AF1F2-9B33-604B-8BBF-DBF5594642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FE46A-7A76-DE4D-83DE-60DBB92C3534}" type="datetimeFigureOut">
              <a:rPr lang="en-US" smtClean="0"/>
              <a:t>10/24/16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AF1F2-9B33-604B-8BBF-DBF5594642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FE46A-7A76-DE4D-83DE-60DBB92C3534}" type="datetimeFigureOut">
              <a:rPr lang="en-US" smtClean="0"/>
              <a:t>10/24/16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AF1F2-9B33-604B-8BBF-DBF5594642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FE46A-7A76-DE4D-83DE-60DBB92C3534}" type="datetimeFigureOut">
              <a:rPr lang="en-US" smtClean="0"/>
              <a:t>10/24/16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AF1F2-9B33-604B-8BBF-DBF5594642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FE46A-7A76-DE4D-83DE-60DBB92C3534}" type="datetimeFigureOut">
              <a:rPr lang="en-US" smtClean="0"/>
              <a:t>10/24/16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AF1F2-9B33-604B-8BBF-DBF5594642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FE46A-7A76-DE4D-83DE-60DBB92C3534}" type="datetimeFigureOut">
              <a:rPr lang="en-US" smtClean="0"/>
              <a:t>10/24/16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AF1F2-9B33-604B-8BBF-DBF5594642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FE46A-7A76-DE4D-83DE-60DBB92C3534}" type="datetimeFigureOut">
              <a:rPr lang="en-US" smtClean="0"/>
              <a:t>10/24/16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9AF1F2-9B33-604B-8BBF-DBF559464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148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FB02 </a:t>
            </a:r>
            <a:r>
              <a:rPr lang="mr-IN" dirty="0" smtClean="0"/>
              <a:t>–</a:t>
            </a:r>
            <a:r>
              <a:rPr lang="en-US" dirty="0" smtClean="0"/>
              <a:t> emulating Desktop Upload / mobile Download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 err="1"/>
              <a:t>i</a:t>
            </a:r>
            <a:r>
              <a:rPr lang="en-US" i="1" dirty="0" err="1" smtClean="0"/>
              <a:t>nput.jpg</a:t>
            </a:r>
            <a:r>
              <a:rPr lang="en-US" dirty="0" smtClean="0"/>
              <a:t> Preconditions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! </a:t>
            </a:r>
            <a:r>
              <a:rPr lang="en-US" dirty="0">
                <a:solidFill>
                  <a:srgbClr val="FF0000"/>
                </a:solidFill>
              </a:rPr>
              <a:t>Must be encoded with 4:2:0 </a:t>
            </a:r>
            <a:r>
              <a:rPr lang="en-US" dirty="0" smtClean="0">
                <a:solidFill>
                  <a:srgbClr val="FF0000"/>
                </a:solidFill>
              </a:rPr>
              <a:t>subsampling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DRI marker : 96 (at offset 3561)</a:t>
            </a:r>
            <a:endParaRPr lang="en-US" dirty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Maximum resolution : 2048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Baseline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Quality level 93</a:t>
            </a:r>
          </a:p>
        </p:txBody>
      </p:sp>
    </p:spTree>
    <p:extLst>
      <p:ext uri="{BB962C8B-B14F-4D97-AF65-F5344CB8AC3E}">
        <p14:creationId xmlns:p14="http://schemas.microsoft.com/office/powerpoint/2010/main" val="1382415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FB02 - header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i="1" dirty="0" err="1" smtClean="0"/>
              <a:t>input.jpg</a:t>
            </a:r>
            <a:r>
              <a:rPr lang="en-US" dirty="0" smtClean="0"/>
              <a:t> is accessed as binary in memory as buffer named </a:t>
            </a:r>
            <a:r>
              <a:rPr lang="en-US" i="1" dirty="0" smtClean="0"/>
              <a:t>image</a:t>
            </a:r>
            <a:r>
              <a:rPr lang="en-US" dirty="0"/>
              <a:t> </a:t>
            </a:r>
            <a:r>
              <a:rPr lang="en-US" dirty="0" smtClean="0"/>
              <a:t>and copies of its data as follows are made in two new buffers</a:t>
            </a:r>
          </a:p>
          <a:p>
            <a:pPr lvl="1"/>
            <a:r>
              <a:rPr lang="en-US" dirty="0" smtClean="0"/>
              <a:t>HTs = [ 0xFFC4 to 0xFF!C4 )</a:t>
            </a:r>
          </a:p>
          <a:p>
            <a:pPr lvl="1"/>
            <a:r>
              <a:rPr lang="en-US" dirty="0" smtClean="0"/>
              <a:t>QTs = [ 0xFFDB and next 137 bytes ] *total is 138 bytes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i="1" dirty="0" smtClean="0"/>
              <a:t>image </a:t>
            </a:r>
            <a:r>
              <a:rPr lang="en-US" dirty="0" smtClean="0"/>
              <a:t>buffer is read to 0xFFDA. Iterator is moved ahead 11 bytes.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Iterator to end of buffer is copied to new buffer named </a:t>
            </a:r>
            <a:r>
              <a:rPr lang="en-US" i="1" dirty="0" err="1" smtClean="0"/>
              <a:t>partImage</a:t>
            </a:r>
            <a:r>
              <a:rPr lang="en-US" i="1" dirty="0" smtClean="0"/>
              <a:t>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i="1" dirty="0" smtClean="0"/>
              <a:t>image</a:t>
            </a:r>
            <a:r>
              <a:rPr lang="en-US" dirty="0" smtClean="0"/>
              <a:t> buffer is released.</a:t>
            </a:r>
          </a:p>
        </p:txBody>
      </p:sp>
    </p:spTree>
    <p:extLst>
      <p:ext uri="{BB962C8B-B14F-4D97-AF65-F5344CB8AC3E}">
        <p14:creationId xmlns:p14="http://schemas.microsoft.com/office/powerpoint/2010/main" val="1583596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FB02 - header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827724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Template headers (FB02a and FB02b) are accessed as binary in memory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following slides describe the modifications to FB02a header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After FB02a modified, </a:t>
            </a:r>
            <a:r>
              <a:rPr lang="en-US" dirty="0" smtClean="0"/>
              <a:t>reorganize HTs </a:t>
            </a:r>
            <a:r>
              <a:rPr lang="en-US" dirty="0" smtClean="0"/>
              <a:t>and QTs held in memory from previous </a:t>
            </a:r>
            <a:r>
              <a:rPr lang="en-US" dirty="0" smtClean="0"/>
              <a:t>slide in this order: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FB02a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HTs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QTs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FB02b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This </a:t>
            </a:r>
            <a:r>
              <a:rPr lang="en-US" dirty="0" smtClean="0"/>
              <a:t>new header is added to beginning of </a:t>
            </a:r>
            <a:r>
              <a:rPr lang="en-US" i="1" dirty="0" err="1" smtClean="0"/>
              <a:t>partImage</a:t>
            </a:r>
            <a:r>
              <a:rPr lang="en-US" i="1" dirty="0" smtClean="0"/>
              <a:t> </a:t>
            </a:r>
            <a:r>
              <a:rPr lang="en-US" dirty="0" smtClean="0"/>
              <a:t>buffer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MD5 of </a:t>
            </a:r>
            <a:r>
              <a:rPr lang="en-US" i="1" dirty="0" err="1" smtClean="0"/>
              <a:t>partImage</a:t>
            </a:r>
            <a:r>
              <a:rPr lang="en-US" i="1" dirty="0" smtClean="0"/>
              <a:t> </a:t>
            </a:r>
            <a:r>
              <a:rPr lang="en-US" dirty="0" smtClean="0"/>
              <a:t>is calculated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Buffer is written to file as </a:t>
            </a:r>
            <a:r>
              <a:rPr lang="en-US" i="1" dirty="0" smtClean="0"/>
              <a:t>MD5.jpg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740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FB02a modifications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27314" y="2124891"/>
            <a:ext cx="676069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Randomize </a:t>
            </a:r>
            <a:r>
              <a:rPr lang="en-US" sz="2400" dirty="0" err="1" smtClean="0"/>
              <a:t>ascii</a:t>
            </a:r>
            <a:r>
              <a:rPr lang="en-US" sz="2400" dirty="0" smtClean="0"/>
              <a:t> date at byte offsets 156, 290, 310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400" dirty="0" smtClean="0"/>
              <a:t>Example </a:t>
            </a:r>
          </a:p>
          <a:p>
            <a:pPr marL="1257300" lvl="2" indent="-342900">
              <a:buFont typeface="Arial" charset="0"/>
              <a:buChar char="•"/>
            </a:pPr>
            <a:r>
              <a:rPr lang="en-US" sz="2400" dirty="0" smtClean="0"/>
              <a:t>2016:09:06 12:45:20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Randomize </a:t>
            </a:r>
            <a:r>
              <a:rPr lang="en-US" sz="2400" dirty="0" err="1" smtClean="0"/>
              <a:t>ascii</a:t>
            </a:r>
            <a:r>
              <a:rPr lang="en-US" sz="2400" dirty="0" smtClean="0"/>
              <a:t> date at offsets 685, 722, 795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400" dirty="0" smtClean="0"/>
              <a:t>Example </a:t>
            </a:r>
          </a:p>
          <a:p>
            <a:pPr marL="1257300" lvl="2" indent="-342900">
              <a:buFont typeface="Arial" charset="0"/>
              <a:buChar char="•"/>
            </a:pPr>
            <a:r>
              <a:rPr lang="en-US" sz="2400" dirty="0" smtClean="0"/>
              <a:t>2016-09-06T12:45:20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Modify resolution at offset 2973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400" dirty="0" smtClean="0"/>
              <a:t>Example</a:t>
            </a:r>
          </a:p>
          <a:p>
            <a:pPr marL="1257300" lvl="2" indent="-342900">
              <a:buFont typeface="Arial" charset="0"/>
              <a:buChar char="•"/>
            </a:pPr>
            <a:r>
              <a:rPr lang="en-US" sz="2400" dirty="0" smtClean="0"/>
              <a:t>0x08000600</a:t>
            </a:r>
          </a:p>
        </p:txBody>
      </p:sp>
    </p:spTree>
    <p:extLst>
      <p:ext uri="{BB962C8B-B14F-4D97-AF65-F5344CB8AC3E}">
        <p14:creationId xmlns:p14="http://schemas.microsoft.com/office/powerpoint/2010/main" val="290756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1319</TotalTime>
  <Words>222</Words>
  <Application>Microsoft Macintosh PowerPoint</Application>
  <PresentationFormat>On-screen Show (4:3)</PresentationFormat>
  <Paragraphs>36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Calibri</vt:lpstr>
      <vt:lpstr>Calibri Light</vt:lpstr>
      <vt:lpstr>Mangal</vt:lpstr>
      <vt:lpstr>Arial</vt:lpstr>
      <vt:lpstr>Office Theme</vt:lpstr>
      <vt:lpstr>FB02 – emulating Desktop Upload / mobile Download</vt:lpstr>
      <vt:lpstr>FB02 - header</vt:lpstr>
      <vt:lpstr>FB02 - header</vt:lpstr>
      <vt:lpstr>FB02a modifications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Smith, Jeffrey M</dc:creator>
  <cp:lastModifiedBy>Smith, Jeffrey M</cp:lastModifiedBy>
  <cp:revision>27</cp:revision>
  <dcterms:created xsi:type="dcterms:W3CDTF">2016-10-20T03:40:46Z</dcterms:created>
  <dcterms:modified xsi:type="dcterms:W3CDTF">2016-10-24T20:33:25Z</dcterms:modified>
</cp:coreProperties>
</file>