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299" autoAdjust="0"/>
  </p:normalViewPr>
  <p:slideViewPr>
    <p:cSldViewPr snapToGrid="0">
      <p:cViewPr varScale="1"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BB3D2-D056-40A0-9BD1-664EA9FC572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8D46-318B-4C8A-B922-A803467C1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1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Integrity</a:t>
            </a:r>
          </a:p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8D46-318B-4C8A-B922-A803467C13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24B8-85D0-4D54-A10A-ACEAB6BCF754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5807-8AE3-4E19-96B3-1A1CA547EF23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5854-9B30-46D9-9F57-2C4A4795740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5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050D-41AB-470C-9E64-6122A52751BC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D6802-FB49-4346-84B2-9C8647A9B717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B727-C903-45B8-A2DF-E6DCDDCC07D0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97E8-9903-4B91-89D3-978AA09E6913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B0BF-1D5C-4BD1-A05B-71EA68C47DE0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7147-99CF-4D51-B268-92307310B081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28CA3-A1A5-4C45-A6D6-181EC6BADF9B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0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32C6-DBCA-4CCB-BF8B-50180236920D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B6FF-5C79-4268-BDB9-940FAB35B215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FD789-08E2-41A7-80BC-EA95D475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362948"/>
            <a:ext cx="12192000" cy="2955018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Business Institute Yangon</a:t>
            </a:r>
            <a:endParaRPr lang="en-US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endParaRPr lang="en-US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OTHM LEVEL 4 DIPLOMA IN </a:t>
            </a:r>
            <a:endParaRPr lang="en-US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TECHNOLOGY </a:t>
            </a:r>
            <a:endParaRPr lang="en-US" sz="3600" dirty="0" smtClean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6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yanmar Text" panose="020B0604030504040204" pitchFamily="34" charset="0"/>
              </a:rPr>
              <a:t> 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66701"/>
              </p:ext>
            </p:extLst>
          </p:nvPr>
        </p:nvGraphicFramePr>
        <p:xfrm>
          <a:off x="849086" y="5037995"/>
          <a:ext cx="10722701" cy="1446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8181">
                  <a:extLst>
                    <a:ext uri="{9D8B030D-6E8A-4147-A177-3AD203B41FA5}">
                      <a16:colId xmlns:a16="http://schemas.microsoft.com/office/drawing/2014/main" val="3883976669"/>
                    </a:ext>
                  </a:extLst>
                </a:gridCol>
                <a:gridCol w="7304520">
                  <a:extLst>
                    <a:ext uri="{9D8B030D-6E8A-4147-A177-3AD203B41FA5}">
                      <a16:colId xmlns:a16="http://schemas.microsoft.com/office/drawing/2014/main" val="3628231844"/>
                    </a:ext>
                  </a:extLst>
                </a:gridCol>
              </a:tblGrid>
              <a:tr h="3615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Count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424108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Supervisor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 Tin Naing Htwe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520609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Prepared by </a:t>
                      </a:r>
                      <a:endParaRPr lang="en-US" sz="11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293919"/>
                  </a:ext>
                </a:extLst>
              </a:tr>
              <a:tr h="36151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361217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60854"/>
            <a:ext cx="2743200" cy="365125"/>
          </a:xfrm>
        </p:spPr>
        <p:txBody>
          <a:bodyPr/>
          <a:lstStyle/>
          <a:p>
            <a:fld id="{D5EFD789-08E2-41A7-80BC-EA95D475250B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3588957"/>
            <a:ext cx="12192000" cy="1211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Cyber Security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December</a:t>
            </a: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2024</a:t>
            </a:r>
            <a:endParaRPr lang="en-US" sz="2800" dirty="0"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</p:txBody>
      </p:sp>
      <p:pic>
        <p:nvPicPr>
          <p:cNvPr id="8" name="Picture 7" descr="C:\Users\U San Lwin\AppData\Local\Microsoft\Windows\INetCache\Content.MSO\8B4DBBAB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351" y="253591"/>
            <a:ext cx="1703070" cy="812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00" y="256903"/>
            <a:ext cx="11854300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1.5 - Explain how cyber security risks are managed in an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organisation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826" y="230777"/>
            <a:ext cx="11828174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1.6 - Explain how to keep up to date with the latest cyber security information.</a:t>
            </a: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Myanmar Text" panose="020B0604030504040204" pitchFamily="34" charset="0"/>
              </a:rPr>
              <a:t/>
            </a:r>
            <a:b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Myanmar Text" panose="020B0604030504040204" pitchFamily="34" charset="0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8847"/>
            <a:ext cx="12191999" cy="64008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 and Citations</a:t>
            </a:r>
            <a:endParaRPr lang="en-US" sz="24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03460" y="587740"/>
            <a:ext cx="11196804" cy="6270260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6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Book </a:t>
            </a:r>
            <a:r>
              <a:rPr lang="en-US" sz="6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6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Cyber Security Body of Knowledge Version </a:t>
            </a:r>
            <a:r>
              <a:rPr lang="en-US" sz="6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1.1.0, Published </a:t>
            </a: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Introduction to </a:t>
            </a:r>
            <a:r>
              <a:rPr lang="en-US" sz="6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CyBOK</a:t>
            </a: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Knowledge </a:t>
            </a:r>
            <a:r>
              <a:rPr lang="en-US" sz="6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Areas.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6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Copyright </a:t>
            </a: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The National Cyber Security Centre, July 2021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en-US" sz="6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6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Ozkaya</a:t>
            </a: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E (2019) Cybersecurity: The Beginner's Guide.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Packt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Publishing.</a:t>
            </a:r>
          </a:p>
          <a:p>
            <a:pPr marL="0" indent="0">
              <a:buNone/>
            </a:pP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    Published by </a:t>
            </a:r>
            <a:r>
              <a:rPr lang="en-US" sz="6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Packt</a:t>
            </a:r>
            <a:r>
              <a:rPr lang="en-US" sz="6400" dirty="0" smtClean="0">
                <a:latin typeface="Arial" panose="020B0604020202020204" pitchFamily="34" charset="0"/>
                <a:cs typeface="Arial" panose="020B0604020202020204" pitchFamily="34" charset="0"/>
              </a:rPr>
              <a:t> Publishing Ltd. ISBN 978-1-78961-619-4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b="1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sz="6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</a:t>
            </a:r>
            <a:r>
              <a:rPr lang="en-US" sz="64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Cyber Security Body Of Knowledge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https://www.cybok.org/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Institute of Standards and Technology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https://www.nist.gov/cybersecurity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Cyber Security Centre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https://www.ncsc.gov.uk/ 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Governance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https://www.itgovernance.co.uk/</a:t>
            </a: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6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Information Commissioner's Office 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https://ico.org.uk</a:t>
            </a:r>
            <a:r>
              <a:rPr lang="en-US" sz="6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Crime Agency (crime threats, cybercrime)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https://nationalcrimeagency.gov.uk/ </a:t>
            </a:r>
            <a:endParaRPr lang="en-US" sz="6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6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Interpol crime areas, cybercrime </a:t>
            </a:r>
            <a:r>
              <a:rPr lang="en-US" sz="6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https://www.interpol.int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" y="568249"/>
            <a:ext cx="12192000" cy="1320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5576" y="1309189"/>
            <a:ext cx="94052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Acknowledgement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Define the term ‘cyber security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’.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Summarise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historical development of cyber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Explain the impact cyber security has on individuals and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organisations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1.4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Describe the laws and regulations associated with cyber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1.5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Explain how cyber security risks are managed in an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organisation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1.6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Explain how to keep up to date with the latest cyber security information.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Myanmar Text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32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9005"/>
            <a:ext cx="12192000" cy="1320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8195"/>
            <a:ext cx="12192000" cy="13208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9131"/>
            <a:ext cx="12192000" cy="13208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83996"/>
            <a:ext cx="12192000" cy="765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fundamentals of cyber security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64" y="361406"/>
            <a:ext cx="11736735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1.1 - Define the term ‘cyber security’.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322217"/>
            <a:ext cx="12035246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1.2 -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Summarise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historical development of cyber security.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91" y="256903"/>
            <a:ext cx="12048309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1.3 - Explain the impact cyber security has on individuals and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organisations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48" y="191589"/>
            <a:ext cx="11906552" cy="1320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1.4 - Describe the laws and regulations associated with cyber security.</a:t>
            </a:r>
            <a:b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D789-08E2-41A7-80BC-EA95D47525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340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Myanmar Text</vt:lpstr>
      <vt:lpstr>Times New Roman</vt:lpstr>
      <vt:lpstr>Wingdings</vt:lpstr>
      <vt:lpstr>Office Theme</vt:lpstr>
      <vt:lpstr>PowerPoint Presentation</vt:lpstr>
      <vt:lpstr>Table of Contents </vt:lpstr>
      <vt:lpstr>Introduction </vt:lpstr>
      <vt:lpstr>Acknowledgement </vt:lpstr>
      <vt:lpstr>Task 1</vt:lpstr>
      <vt:lpstr>1.1 - Define the term ‘cyber security’. </vt:lpstr>
      <vt:lpstr>1.2 - Summarise the historical development of cyber security. </vt:lpstr>
      <vt:lpstr>1.3 - Explain the impact cyber security has on individuals and organisations. </vt:lpstr>
      <vt:lpstr>1.4 - Describe the laws and regulations associated with cyber security. </vt:lpstr>
      <vt:lpstr>1.5 - Explain how cyber security risks are managed in an organisation. </vt:lpstr>
      <vt:lpstr>1.6 - Explain how to keep up to date with the latest cyber security information. </vt:lpstr>
      <vt:lpstr>References and 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TNC_Computer-1</cp:lastModifiedBy>
  <cp:revision>22</cp:revision>
  <dcterms:created xsi:type="dcterms:W3CDTF">2023-04-05T13:15:49Z</dcterms:created>
  <dcterms:modified xsi:type="dcterms:W3CDTF">2024-11-09T14:37:06Z</dcterms:modified>
</cp:coreProperties>
</file>