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0080625" cy="7559675"/>
  <p:notesSz cx="7559675" cy="10691813"/>
  <p:defaultTextStyle>
    <a:defPPr>
      <a:defRPr lang="en-MM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72"/>
  </p:normalViewPr>
  <p:slideViewPr>
    <p:cSldViewPr snapToGrid="0">
      <p:cViewPr varScale="1">
        <p:scale>
          <a:sx n="90" d="100"/>
          <a:sy n="90" d="100"/>
        </p:scale>
        <p:origin x="1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14"/>
          <a:stretch/>
        </p:blipFill>
        <p:spPr>
          <a:xfrm>
            <a:off x="0" y="6016680"/>
            <a:ext cx="10070640" cy="1536480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15"/>
          <a:stretch/>
        </p:blipFill>
        <p:spPr>
          <a:xfrm>
            <a:off x="0" y="0"/>
            <a:ext cx="10071000" cy="168912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M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/>
          <p:nvPr/>
        </p:nvPicPr>
        <p:blipFill>
          <a:blip r:embed="rId14"/>
          <a:stretch/>
        </p:blipFill>
        <p:spPr>
          <a:xfrm>
            <a:off x="0" y="6108480"/>
            <a:ext cx="10070640" cy="144504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M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65760" y="2401560"/>
            <a:ext cx="9065520" cy="161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JAVA</a:t>
            </a:r>
            <a:endParaRPr lang="en-US" sz="4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Lesson -3 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0" y="7204320"/>
            <a:ext cx="10075320" cy="36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fld id="{B65CFA6D-9755-40EC-AF25-52B7FFB72027}" type="author"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</a:t>
            </a:fld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Presented by Chan Nyein Thaung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301320"/>
            <a:ext cx="9065520" cy="125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Logical Operator #4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04000" y="1769040"/>
            <a:ext cx="9065520" cy="437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420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r>
              <a:rPr lang="en-US" sz="2200" b="0" strike="noStrike" spc="-1">
                <a:solidFill>
                  <a:srgbClr val="000000"/>
                </a:solidFill>
                <a:latin typeface="Consolas"/>
                <a:ea typeface="DejaVu Sans"/>
              </a:rPr>
              <a:t>int a=10, b=5, c=20;  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r>
              <a:rPr lang="en-US" sz="2200" b="0" strike="noStrike" spc="-1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r>
              <a:rPr lang="en-US" sz="2200" b="0" strike="noStrike" spc="-1">
                <a:solidFill>
                  <a:srgbClr val="000000"/>
                </a:solidFill>
                <a:latin typeface="Consolas"/>
                <a:ea typeface="DejaVu Sans"/>
              </a:rPr>
              <a:t>System.out.println(a&gt;b||a++&lt;c);  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r>
              <a:rPr lang="en-US" sz="2200" b="0" strike="noStrike" spc="-1">
                <a:solidFill>
                  <a:srgbClr val="000000"/>
                </a:solidFill>
                <a:latin typeface="Consolas"/>
                <a:ea typeface="DejaVu Sans"/>
              </a:rPr>
              <a:t>System.out.println(a);  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r>
              <a:rPr lang="en-US" sz="2200" b="0" strike="noStrike" spc="-1">
                <a:solidFill>
                  <a:srgbClr val="000000"/>
                </a:solidFill>
                <a:latin typeface="Consolas"/>
                <a:ea typeface="DejaVu Sans"/>
              </a:rPr>
              <a:t>System.out.println(a&gt;b|a++&lt;c);  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r>
              <a:rPr lang="en-US" sz="2200" b="0" strike="noStrike" spc="-1">
                <a:solidFill>
                  <a:srgbClr val="000000"/>
                </a:solidFill>
                <a:latin typeface="Consolas"/>
                <a:ea typeface="DejaVu Sans"/>
              </a:rPr>
              <a:t>System.out.println(a); 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200" b="0" strike="noStrike" spc="-1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0" y="7204320"/>
            <a:ext cx="10075320" cy="36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fld id="{A47AD928-A0EE-4205-A65E-6D9630F58F31}" type="author"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</a:t>
            </a:fld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Presented by Chan Nyein Thaung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301320"/>
            <a:ext cx="9065520" cy="125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Tenary Operator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04000" y="1769040"/>
            <a:ext cx="9065520" cy="437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7000"/>
          </a:bodyPr>
          <a:lstStyle/>
          <a:p>
            <a:pPr marL="216000" indent="-21420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Ternary operator can use as one line replacement for if-then-else statement</a:t>
            </a:r>
            <a:endParaRPr lang="en-US" sz="2400" b="0" strike="noStrike" spc="-1">
              <a:latin typeface="Arial"/>
            </a:endParaRPr>
          </a:p>
          <a:p>
            <a:pPr marL="216000" indent="-21420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It is the only conditional operator which takes three operands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int a=2, int b=5; 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int min=(a&lt;b)?a:b; 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System.out.println(min);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0" y="7204320"/>
            <a:ext cx="10075320" cy="36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fld id="{5C8C0DBD-F01B-45A5-85C1-2E84CFF9CDF5}" type="author"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</a:t>
            </a:fld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Presented by Chan Nyein Thaung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301320"/>
            <a:ext cx="9065520" cy="125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Assignment Operator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627120" y="1737360"/>
            <a:ext cx="8425440" cy="384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20000"/>
          </a:bodyPr>
          <a:lstStyle/>
          <a:p>
            <a:pPr marL="216000" indent="-21420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It can use to assign the value on its right to the operand on its left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endParaRPr lang="en-US" sz="36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r>
              <a:rPr lang="en-US" sz="3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int a=10;  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r>
              <a:rPr lang="en-US" sz="3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a+=3;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r>
              <a:rPr lang="en-US" sz="3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System.out.println(a);  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r>
              <a:rPr lang="en-US" sz="3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a-=4;  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r>
              <a:rPr lang="en-US" sz="3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System.out.println(a);  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r>
              <a:rPr lang="en-US" sz="3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a*=2;  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r>
              <a:rPr lang="en-US" sz="3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System.out.println(a);  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r>
              <a:rPr lang="en-US" sz="3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a/=2;  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r>
              <a:rPr lang="en-US" sz="3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System.out.println(a);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0" y="7204320"/>
            <a:ext cx="10075320" cy="36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fld id="{58CEBD18-6BE5-4DDB-B5E6-54070F60650D}" type="author"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</a:t>
            </a:fld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Presented by Chan Nyein Thaung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4000" y="301320"/>
            <a:ext cx="9065520" cy="125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Operator Precedence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27120" y="1737360"/>
            <a:ext cx="8425440" cy="384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3"/>
          <p:cNvSpPr/>
          <p:nvPr/>
        </p:nvSpPr>
        <p:spPr>
          <a:xfrm>
            <a:off x="0" y="7204320"/>
            <a:ext cx="10075320" cy="36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fld id="{84FD853E-BA5B-4845-B810-46AA5B77AA1D}" type="author"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</a:t>
            </a:fld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Presented by Chan Nyein Thaung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130" name="Picture 129"/>
          <p:cNvPicPr/>
          <p:nvPr/>
        </p:nvPicPr>
        <p:blipFill>
          <a:blip r:embed="rId2"/>
          <a:stretch/>
        </p:blipFill>
        <p:spPr>
          <a:xfrm>
            <a:off x="457200" y="1920240"/>
            <a:ext cx="9115920" cy="3200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65520" cy="125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Operators in Java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769040"/>
            <a:ext cx="9065520" cy="437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7000"/>
          </a:bodyPr>
          <a:lstStyle/>
          <a:p>
            <a:pPr marL="216000" indent="-21420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Unary Operator</a:t>
            </a:r>
            <a:endParaRPr lang="en-US" sz="2400" b="0" strike="noStrike" spc="-1">
              <a:latin typeface="Arial"/>
            </a:endParaRPr>
          </a:p>
          <a:p>
            <a:pPr marL="216000" indent="-21420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Arithmetic Operator</a:t>
            </a:r>
            <a:endParaRPr lang="en-US" sz="2400" b="0" strike="noStrike" spc="-1">
              <a:latin typeface="Arial"/>
            </a:endParaRPr>
          </a:p>
          <a:p>
            <a:pPr marL="216000" indent="-21420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Shift Operator</a:t>
            </a:r>
            <a:endParaRPr lang="en-US" sz="2400" b="0" strike="noStrike" spc="-1">
              <a:latin typeface="Arial"/>
            </a:endParaRPr>
          </a:p>
          <a:p>
            <a:pPr marL="216000" indent="-21420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Relational Operator</a:t>
            </a:r>
            <a:endParaRPr lang="en-US" sz="2400" b="0" strike="noStrike" spc="-1">
              <a:latin typeface="Arial"/>
            </a:endParaRPr>
          </a:p>
          <a:p>
            <a:pPr marL="216000" indent="-21420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Bitwise Operator</a:t>
            </a:r>
            <a:endParaRPr lang="en-US" sz="2400" b="0" strike="noStrike" spc="-1">
              <a:latin typeface="Arial"/>
            </a:endParaRPr>
          </a:p>
          <a:p>
            <a:pPr marL="216000" indent="-21420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Logical Operator</a:t>
            </a:r>
            <a:endParaRPr lang="en-US" sz="2400" b="0" strike="noStrike" spc="-1">
              <a:latin typeface="Arial"/>
            </a:endParaRPr>
          </a:p>
          <a:p>
            <a:pPr marL="216000" indent="-21420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Ternary Operator</a:t>
            </a:r>
            <a:endParaRPr lang="en-US" sz="2400" b="0" strike="noStrike" spc="-1">
              <a:latin typeface="Arial"/>
            </a:endParaRPr>
          </a:p>
          <a:p>
            <a:pPr marL="216000" indent="-21420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Assignment Operator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0" y="7204320"/>
            <a:ext cx="10075320" cy="36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fld id="{F4C31F71-B93B-4681-B544-A6FA25642178}" type="author"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</a:t>
            </a:fld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Presented by Chan Nyein Thaung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1320"/>
            <a:ext cx="9065520" cy="125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Unary Operator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4000" y="1769040"/>
            <a:ext cx="9065520" cy="437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420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Increment or decrement a value by one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int x=10;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System.out.println(x++);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System.out.println(++x); 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System.out.println(x--); 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System.out.println(--x); 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0" y="7204320"/>
            <a:ext cx="10075320" cy="36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fld id="{4ACF443F-3304-4427-89F5-09AC49663BB9}" type="author"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</a:t>
            </a:fld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Presented by Chan Nyein Thaung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301320"/>
            <a:ext cx="9065520" cy="125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Unary Operator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04000" y="1769040"/>
            <a:ext cx="9065520" cy="437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420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Inverting the value of a boolean</a:t>
            </a:r>
            <a:endParaRPr lang="en-US" sz="2400" b="0" strike="noStrike" spc="-1">
              <a:latin typeface="Arial"/>
            </a:endParaRPr>
          </a:p>
          <a:p>
            <a:pPr marL="216000" indent="-21420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int a=10, b=-10; 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boolean c=true, d=false; 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System.out.println(!c); 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System.out.println(!d);   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0" y="7204320"/>
            <a:ext cx="10075320" cy="36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fld id="{DA74FE0F-46B3-445E-8B74-622B564BF28E}" type="author"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</a:t>
            </a:fld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Presented by Chan Nyein Thaung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301320"/>
            <a:ext cx="9065520" cy="125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Arithmetic Operator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04000" y="1769040"/>
            <a:ext cx="9065520" cy="437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3000"/>
          </a:bodyPr>
          <a:lstStyle/>
          <a:p>
            <a:pPr marL="216000" indent="-21420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Addition, subtraction, multiplication, division, and modulas</a:t>
            </a:r>
            <a:endParaRPr lang="en-US" sz="2400" b="0" strike="noStrike" spc="-1">
              <a:latin typeface="Arial"/>
            </a:endParaRPr>
          </a:p>
          <a:p>
            <a:pPr marL="216000" indent="-21420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int a=10, b=3; 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System.out.println(a+b);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System.out.println(a-b); 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System.out.println(a*b); 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System.out.println(a/b); 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System.out.println(a%b);     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0" y="7204320"/>
            <a:ext cx="10075320" cy="36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fld id="{799BF489-2B19-44A4-84E7-890C2F2CA594}" type="author"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</a:t>
            </a:fld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Presented by Chan Nyein Thaung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301320"/>
            <a:ext cx="9065520" cy="125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Relational Operator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04000" y="1769040"/>
            <a:ext cx="9065520" cy="437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8000"/>
          </a:bodyPr>
          <a:lstStyle/>
          <a:p>
            <a:pPr marL="216000" indent="-21420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Comparison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Less than (&lt;)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Greater than (&gt;)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Less than or equal to (&lt;=)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Greater than or equal to (&gt;=)</a:t>
            </a:r>
            <a:endParaRPr lang="en-US" sz="2400" b="0" strike="noStrike" spc="-1">
              <a:latin typeface="Arial"/>
            </a:endParaRPr>
          </a:p>
          <a:p>
            <a:pPr marL="216000" indent="-21420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Equality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It is equal? (==)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It is not equal? (!=)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0" y="7204320"/>
            <a:ext cx="10075320" cy="36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fld id="{57611B62-17DE-4E79-B6D9-88AC9CF81E18}" type="author"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</a:t>
            </a:fld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Presented by Chan Nyein Thaung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04000" y="301320"/>
            <a:ext cx="9065520" cy="125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Logical Operator #1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504000" y="1769040"/>
            <a:ext cx="9065520" cy="437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60000"/>
          </a:bodyPr>
          <a:lstStyle/>
          <a:p>
            <a:pPr marL="216000" indent="-21420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&amp;&amp; operator doesn’t check the second condition if the first condition is false</a:t>
            </a:r>
            <a:endParaRPr lang="en-US" sz="2400" b="0" strike="noStrike" spc="-1">
              <a:latin typeface="Arial"/>
            </a:endParaRPr>
          </a:p>
          <a:p>
            <a:pPr marL="216000" indent="-21420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&amp;&amp; operator checks the second condition only if the first one is true</a:t>
            </a:r>
            <a:endParaRPr lang="en-US" sz="2400" b="0" strike="noStrike" spc="-1">
              <a:latin typeface="Arial"/>
            </a:endParaRPr>
          </a:p>
          <a:p>
            <a:pPr marL="216000" indent="-21420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&amp; operator always checks both conditions whether first condition is true or false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int a=10, b=5, c=20; 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System.out.println(a&lt;b&amp;&amp;a&lt;c);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System.out.println(a&lt;b&amp;a&lt;c);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0" y="7204320"/>
            <a:ext cx="10075320" cy="36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fld id="{5BD432FB-ED19-4BB2-9482-B1B9E163DE81}" type="author"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</a:t>
            </a:fld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Presented by Chan Nyein Thaung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04000" y="301320"/>
            <a:ext cx="9065520" cy="125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Logical Operator #2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504000" y="1769040"/>
            <a:ext cx="9065520" cy="437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420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int a=10, b=5, c=20; 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System.out.println(a&lt;b&amp;&amp;a++&lt;c);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System.out.println(a);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System.out.println(a&lt;b&amp;a++&lt;c);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System.out.println(a);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0" y="7204320"/>
            <a:ext cx="10075320" cy="36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fld id="{D22EEC8A-5D94-4282-8D22-B99CB1465BB2}" type="author"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</a:t>
            </a:fld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Presented by Chan Nyein Thaung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4000" y="301320"/>
            <a:ext cx="9065520" cy="125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Logical Operator #3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4000" y="1769040"/>
            <a:ext cx="9065520" cy="437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65000"/>
          </a:bodyPr>
          <a:lstStyle/>
          <a:p>
            <a:pPr marL="216000" indent="-21420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|| operator doesn’t check the second condition if the first condition is true</a:t>
            </a:r>
            <a:endParaRPr lang="en-US" sz="2400" b="0" strike="noStrike" spc="-1">
              <a:latin typeface="Arial"/>
            </a:endParaRPr>
          </a:p>
          <a:p>
            <a:pPr marL="216000" indent="-21420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|| operator checks the second condition only if the first one is false</a:t>
            </a:r>
            <a:endParaRPr lang="en-US" sz="2400" b="0" strike="noStrike" spc="-1">
              <a:latin typeface="Arial"/>
            </a:endParaRPr>
          </a:p>
          <a:p>
            <a:pPr marL="216000" indent="-21420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| operator always checks both conditions whether first condition is true or false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r>
              <a:rPr lang="en-US" sz="2200" b="0" strike="noStrike" spc="-1">
                <a:solidFill>
                  <a:srgbClr val="000000"/>
                </a:solidFill>
                <a:latin typeface="Consolas"/>
                <a:ea typeface="DejaVu Sans"/>
              </a:rPr>
              <a:t>int a=10, b=5, c=20;  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r>
              <a:rPr lang="en-US" sz="2200" b="0" strike="noStrike" spc="-1">
                <a:solidFill>
                  <a:srgbClr val="000000"/>
                </a:solidFill>
                <a:latin typeface="Consolas"/>
                <a:ea typeface="DejaVu Sans"/>
              </a:rPr>
              <a:t>System.out.println(a&gt;b||a&lt;c); 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r>
              <a:rPr lang="en-US" sz="2200" b="0" strike="noStrike" spc="-1">
                <a:solidFill>
                  <a:srgbClr val="000000"/>
                </a:solidFill>
                <a:latin typeface="Consolas"/>
                <a:ea typeface="DejaVu Sans"/>
              </a:rPr>
              <a:t>System.out.println(a&gt;b|a&lt;c);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2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0" y="7204320"/>
            <a:ext cx="10075320" cy="36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fld id="{7EB1B919-EA2F-4280-AEA6-2522BB7ED066}" type="author"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</a:t>
            </a:fld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Presented by Chan Nyein Thaung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</TotalTime>
  <Words>710</Words>
  <Application>Microsoft Macintosh PowerPoint</Application>
  <PresentationFormat>Custom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Consolas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Beehive</dc:title>
  <dc:subject/>
  <dc:creator/>
  <dc:description/>
  <cp:lastModifiedBy>Microsoft Office User</cp:lastModifiedBy>
  <cp:revision>108</cp:revision>
  <dcterms:created xsi:type="dcterms:W3CDTF">2020-04-22T13:49:55Z</dcterms:created>
  <dcterms:modified xsi:type="dcterms:W3CDTF">2023-11-24T11:02:55Z</dcterms:modified>
  <dc:language>en-US</dc:language>
</cp:coreProperties>
</file>