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2"/>
  </p:normalViewPr>
  <p:slideViewPr>
    <p:cSldViewPr snapToGrid="0">
      <p:cViewPr varScale="1">
        <p:scale>
          <a:sx n="90" d="100"/>
          <a:sy n="90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16680"/>
            <a:ext cx="10070640" cy="153648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71000" cy="1689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6108480"/>
            <a:ext cx="10070640" cy="14450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5760" y="2401560"/>
            <a:ext cx="9065520" cy="161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Lesson -1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6D91D0F5-EF9E-4280-9532-EAA8F7EB2BE8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 Java Program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8000"/>
          </a:bodyPr>
          <a:lstStyle/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public -&gt; access modifier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class -&gt; keyword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HelloWorld -&gt; user defined class name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static -&gt; method modifier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void -&gt; keyword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main -&gt; main method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String -&gt; data type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args[] -&gt; args array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System.out.println() -&gt; to output something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; -&gt; statement break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{} -&gt; open/close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4E60D685-59C3-4D75-9EE8-82374D11D36C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a programming Language?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Allows human beings and computers to communicate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language consists of 1s and 0s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binary system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BF2258AC-29D3-472C-976D-799A0D5DCAC0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Programming Languages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Every programming language has rules which must be followed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Reserved words and keywords which have a special meaning in programming languages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Reserved words are unique to a program and cannot be used as identifiers, e.g. if, for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Keywords are identifiers which indicate a specific command, e.g. System.out.println(“”);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E0133094-84F0-425D-AF48-0B883EDFBA8C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Brief History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was originally developed by James Gosling at Sun Microsystems and released in May 1995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runs a variety of platforms, such as Windows, Mac OS, and various versions of UNIX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JDK is a development environment for building applications using the Java programming language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3AE2A0DC-D6B3-4AB3-B08B-C4970666E1A8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is a high-level, class-based, object-oriented programming language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 a general-purpose programming language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Let programmers write once, run anywhere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syntax of Java is similar to C and C++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3A52E689-8895-4347-97A8-A5D952D92280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7589520" y="3291840"/>
            <a:ext cx="1903320" cy="217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Some Features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Multithreaded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 possible to write programs that can perform many tasks simultaneously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Interpreted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byte code can translate to native machine instructions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 Performance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B35C91C3-2123-4670-A96A-910BC89FA67D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Editions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latest release of the Java Standard Edition is Java SE 8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J2SE for Window applications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J2EE for Enterprise applications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J2ME for Mobile applications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1500" b="1" strike="noStrike" spc="-1">
                <a:solidFill>
                  <a:srgbClr val="000000"/>
                </a:solidFill>
                <a:latin typeface="Chilanka"/>
                <a:ea typeface="DejaVu Sans"/>
              </a:rPr>
              <a:t>https://www.oracle.com/java/technologies/javase/javase8u211-later-archive-downloads.html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0B685A75-EC5F-44D7-9C7C-DE8219F0B5B9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Popular Java IDEs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Netbeans</a:t>
            </a:r>
            <a:endParaRPr lang="en-US" sz="2400" b="0" strike="noStrike" spc="-1">
              <a:latin typeface="Arial"/>
            </a:endParaRPr>
          </a:p>
          <a:p>
            <a:pPr marL="216000" indent="-21456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Eclipse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BEBAD356-FECC-4388-94BE-02C45299A24C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 Java Program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public class HelloWorld{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public static void main(String args[]){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	System.out.println(“Hello World”);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E02AD15D-55DD-4308-9F25-5885A8B9B575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394</Words>
  <Application>Microsoft Macintosh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Chilanka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Microsoft Office User</cp:lastModifiedBy>
  <cp:revision>88</cp:revision>
  <dcterms:created xsi:type="dcterms:W3CDTF">2020-04-22T13:49:55Z</dcterms:created>
  <dcterms:modified xsi:type="dcterms:W3CDTF">2023-11-24T11:01:04Z</dcterms:modified>
  <dc:language>en-US</dc:language>
</cp:coreProperties>
</file>