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2"/>
  </p:normalViewPr>
  <p:slideViewPr>
    <p:cSldViewPr snapToGrid="0">
      <p:cViewPr varScale="1">
        <p:scale>
          <a:sx n="90" d="100"/>
          <a:sy n="90" d="100"/>
        </p:scale>
        <p:origin x="1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6016680"/>
            <a:ext cx="10070640" cy="15364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0" y="0"/>
            <a:ext cx="10071000" cy="16891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0" y="6108480"/>
            <a:ext cx="10070640" cy="1445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5760" y="2401560"/>
            <a:ext cx="9065520" cy="16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Lesson -2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0CED987F-E9AE-47F0-97EB-74576197FA4A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Environment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CE92EA4E-E369-4C8C-8100-66A18E65392D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703320" y="1737360"/>
            <a:ext cx="2606040" cy="434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Reserve Words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0770F02B-6298-4F83-9DE6-D501D23D1B97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194560" y="1645920"/>
            <a:ext cx="5483520" cy="453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Escape Sequences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character preceded by a backslash(\) is an escape sequence and has special meaning to the compiler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5969A63F-88FE-433B-AE2B-D4904242BE1E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94" name="Table 4"/>
          <p:cNvGraphicFramePr/>
          <p:nvPr/>
        </p:nvGraphicFramePr>
        <p:xfrm>
          <a:off x="504000" y="3200400"/>
          <a:ext cx="9066240" cy="3017520"/>
        </p:xfrm>
        <a:graphic>
          <a:graphicData uri="http://schemas.openxmlformats.org/drawingml/2006/table">
            <a:tbl>
              <a:tblPr/>
              <a:tblGrid>
                <a:gridCol w="45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Escape Sequence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Description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\t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Insert a tab in the text at this point.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\n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Insert a newline in the text at this point.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\’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Insert a single quote character in the text at this point.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\”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Insert a double quote character in the text at this point.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\\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Insert a backslash character in the text at this point.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variable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variable is a named unit of data that is assigned a value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Store in Computer’s memory (RAM)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Three attributes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address in the memory where the data is stored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actual data stored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name of the variable or identifier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variable can have specific data type</a:t>
            </a:r>
            <a:endParaRPr lang="en-US" sz="2400" b="0" strike="noStrike" spc="-1">
              <a:latin typeface="Arial"/>
            </a:endParaRPr>
          </a:p>
          <a:p>
            <a:pPr marL="216000" indent="-2142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example: String name=”Mg Mg”;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1EE4926B-3DC2-4CEC-A22A-C616C5F7B5A9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Variable Name (Java)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Variable names are case-sensitive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variable’s name can be any legal identifier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Beginning with a letter, the dollar sign ($) or the underscore ( _ )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Subsequent characters may be letters, digits, dollar signs, or underscore characters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56B68E6D-EE82-4523-A21E-B5C27009255B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array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An array is a data structure that contains a group of elements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can collect same group of elements in array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example: int number={10, 20, 30};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B430EA49-9DBD-4675-9E7C-883993C4D524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Data Types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Primitive data types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byte, short, int, long, float, double, boolean, char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Non-primitive data types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String, Arrays, Classes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C65B7FB7-6B45-42F4-BE3E-9C9C40668A97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Data Types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610ABEA5-BC0D-4261-BA25-8C692E001C0D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15" name="Table 4"/>
          <p:cNvGraphicFramePr/>
          <p:nvPr/>
        </p:nvGraphicFramePr>
        <p:xfrm>
          <a:off x="504000" y="1558080"/>
          <a:ext cx="9280080" cy="5153520"/>
        </p:xfrm>
        <a:graphic>
          <a:graphicData uri="http://schemas.openxmlformats.org/drawingml/2006/table">
            <a:tbl>
              <a:tblPr/>
              <a:tblGrid>
                <a:gridCol w="309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latin typeface="Arial"/>
                        </a:rPr>
                        <a:t>Data Type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latin typeface="Arial"/>
                        </a:rPr>
                        <a:t>Size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latin typeface="Arial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byte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1 byte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-128 to 127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short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2 bytes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-32768 to 32767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4 bytes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-2147483648 to 2147483647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long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8 bytes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-9223372036854775808 to 9223372036,854775807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float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4 bytes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Stores fractional numbers and can store 6 to 7 decimal digits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double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8 bytes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Stores fractional numbers and can store 15 decimal digits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boolean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1 bit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Store true or false values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char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2 bytes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Stores a single character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395</Words>
  <Application>Microsoft Macintosh PowerPoint</Application>
  <PresentationFormat>Custom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Microsoft Office User</cp:lastModifiedBy>
  <cp:revision>96</cp:revision>
  <dcterms:created xsi:type="dcterms:W3CDTF">2020-04-22T13:49:55Z</dcterms:created>
  <dcterms:modified xsi:type="dcterms:W3CDTF">2023-11-24T11:02:01Z</dcterms:modified>
  <dc:language>en-US</dc:language>
</cp:coreProperties>
</file>