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3"/>
  <p:defaultTextStyle>
    <a:defPPr>
      <a:defRPr lang="en-M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2"/>
  </p:normalViewPr>
  <p:slideViewPr>
    <p:cSldViewPr snapToGrid="0">
      <p:cViewPr varScale="1">
        <p:scale>
          <a:sx n="90" d="100"/>
          <a:sy n="90" d="100"/>
        </p:scale>
        <p:origin x="1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4"/>
          <a:stretch/>
        </p:blipFill>
        <p:spPr>
          <a:xfrm>
            <a:off x="0" y="6016680"/>
            <a:ext cx="10069560" cy="153540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15"/>
          <a:stretch/>
        </p:blipFill>
        <p:spPr>
          <a:xfrm>
            <a:off x="0" y="0"/>
            <a:ext cx="10069920" cy="16880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/>
          <p:nvPr/>
        </p:nvPicPr>
        <p:blipFill>
          <a:blip r:embed="rId14"/>
          <a:stretch/>
        </p:blipFill>
        <p:spPr>
          <a:xfrm>
            <a:off x="0" y="6108480"/>
            <a:ext cx="10069560" cy="144396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65760" y="2401560"/>
            <a:ext cx="9064440" cy="16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endParaRPr lang="en-US" sz="4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Lesson -4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0" y="7204320"/>
            <a:ext cx="100742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fld id="{26DBE412-04C3-4F95-AAB1-5F29C481579F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64440" cy="125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Iteration (looping)#3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1769040"/>
            <a:ext cx="9064440" cy="437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3000"/>
          </a:bodyPr>
          <a:lstStyle/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do{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statement(s);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}while(condition);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int i=0;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do{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System.out.println(i);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}while(i&lt;5);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0" y="7204320"/>
            <a:ext cx="100742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fld id="{D4F8AE09-E9C3-4383-A224-56AF24AD25C9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64440" cy="125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Control Flow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64440" cy="437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55000"/>
          </a:bodyPr>
          <a:lstStyle/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Sequence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Selection</a:t>
            </a:r>
            <a:endParaRPr lang="en-US" sz="2400" b="0" strike="noStrike" spc="-1">
              <a:latin typeface="Arial"/>
            </a:endParaRPr>
          </a:p>
          <a:p>
            <a:pPr marL="432000" lvl="1" indent="-21528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One way selection</a:t>
            </a:r>
            <a:endParaRPr lang="en-US" sz="2400" b="0" strike="noStrike" spc="-1">
              <a:latin typeface="Arial"/>
            </a:endParaRPr>
          </a:p>
          <a:p>
            <a:pPr marL="648000" lvl="2" indent="-21528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if</a:t>
            </a:r>
            <a:endParaRPr lang="en-US" sz="2400" b="0" strike="noStrike" spc="-1">
              <a:latin typeface="Arial"/>
            </a:endParaRPr>
          </a:p>
          <a:p>
            <a:pPr marL="432000" lvl="1" indent="-21528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Two way selection</a:t>
            </a:r>
            <a:endParaRPr lang="en-US" sz="2400" b="0" strike="noStrike" spc="-1">
              <a:latin typeface="Arial"/>
            </a:endParaRPr>
          </a:p>
          <a:p>
            <a:pPr marL="648000" lvl="2" indent="-21528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if...else</a:t>
            </a:r>
            <a:endParaRPr lang="en-US" sz="2400" b="0" strike="noStrike" spc="-1">
              <a:latin typeface="Arial"/>
            </a:endParaRPr>
          </a:p>
          <a:p>
            <a:pPr marL="432000" lvl="1" indent="-21528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Multi way selection</a:t>
            </a:r>
            <a:endParaRPr lang="en-US" sz="2400" b="0" strike="noStrike" spc="-1">
              <a:latin typeface="Arial"/>
            </a:endParaRPr>
          </a:p>
          <a:p>
            <a:pPr marL="648000" lvl="2" indent="-21528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if…elseif...else, switch...case 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Iteration (looping)</a:t>
            </a:r>
            <a:endParaRPr lang="en-US" sz="2400" b="0" strike="noStrike" spc="-1">
              <a:latin typeface="Arial"/>
            </a:endParaRPr>
          </a:p>
          <a:p>
            <a:pPr marL="432000" lvl="1" indent="-21528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for, while, do-while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0" y="7204320"/>
            <a:ext cx="100742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fld id="{3CA3DC36-B08B-40EB-A515-A8C96620C0D1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64440" cy="125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One Way Selection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64440" cy="437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0000"/>
          </a:bodyPr>
          <a:lstStyle/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if(condition){</a:t>
            </a:r>
            <a:endParaRPr lang="en-US" sz="2400" b="0" strike="noStrike" spc="-1">
              <a:latin typeface="Arial"/>
            </a:endParaRPr>
          </a:p>
          <a:p>
            <a:pPr marL="432000" lvl="1" indent="-21528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statement(s);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int i=2;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if(i==2){</a:t>
            </a:r>
            <a:endParaRPr lang="en-US" sz="2400" b="0" strike="noStrike" spc="-1">
              <a:latin typeface="Arial"/>
            </a:endParaRPr>
          </a:p>
          <a:p>
            <a:pPr marL="432000" lvl="1" indent="-21528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System.out.println(“i value is 2”);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 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0" y="7204320"/>
            <a:ext cx="100742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fld id="{8F48967C-3F0E-443C-A610-825F1D13E47A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64440" cy="125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Two Way Selection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9064440" cy="437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34000"/>
          </a:bodyPr>
          <a:lstStyle/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if(condition){</a:t>
            </a:r>
            <a:endParaRPr lang="en-US" sz="2400" b="0" strike="noStrike" spc="-1">
              <a:latin typeface="Arial"/>
            </a:endParaRPr>
          </a:p>
          <a:p>
            <a:pPr marL="432000" lvl="1" indent="-21528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statement(s);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else{</a:t>
            </a:r>
            <a:endParaRPr lang="en-US" sz="2400" b="0" strike="noStrike" spc="-1">
              <a:latin typeface="Arial"/>
            </a:endParaRPr>
          </a:p>
          <a:p>
            <a:pPr marL="432000" lvl="1" indent="-21528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statement(s);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int i=2;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if(i==2){</a:t>
            </a:r>
            <a:endParaRPr lang="en-US" sz="2400" b="0" strike="noStrike" spc="-1">
              <a:latin typeface="Arial"/>
            </a:endParaRPr>
          </a:p>
          <a:p>
            <a:pPr marL="432000" lvl="1" indent="-21528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System.out.println(“i value is 2”);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else{</a:t>
            </a:r>
            <a:endParaRPr lang="en-US" sz="2400" b="0" strike="noStrike" spc="-1">
              <a:latin typeface="Arial"/>
            </a:endParaRPr>
          </a:p>
          <a:p>
            <a:pPr marL="432000" lvl="1" indent="-21528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System.out.println(“i value is not 2”);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 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0" y="7204320"/>
            <a:ext cx="100742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fld id="{CC748598-620D-4FB8-8A54-DB7320ADDDA5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64440" cy="125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Multi Way Selection #1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769040"/>
            <a:ext cx="9064440" cy="437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39000"/>
          </a:bodyPr>
          <a:lstStyle/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if(condition){</a:t>
            </a:r>
            <a:endParaRPr lang="en-US" sz="2400" b="0" strike="noStrike" spc="-1">
              <a:latin typeface="Arial"/>
            </a:endParaRPr>
          </a:p>
          <a:p>
            <a:pPr marL="432000" lvl="1" indent="-21528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statement(s);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else if(condition){</a:t>
            </a:r>
            <a:endParaRPr lang="en-US" sz="2400" b="0" strike="noStrike" spc="-1">
              <a:latin typeface="Arial"/>
            </a:endParaRPr>
          </a:p>
          <a:p>
            <a:pPr marL="432000" lvl="1" indent="-21528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statement(s);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.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.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.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else{</a:t>
            </a:r>
            <a:endParaRPr lang="en-US" sz="2400" b="0" strike="noStrike" spc="-1">
              <a:latin typeface="Arial"/>
            </a:endParaRPr>
          </a:p>
          <a:p>
            <a:pPr marL="432000" lvl="1" indent="-21528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statement(s);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0" y="7204320"/>
            <a:ext cx="100742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fld id="{CBDCDC97-F892-4E2B-97FE-7B9551D35A42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64440" cy="125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Multi Way Selection #2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769040"/>
            <a:ext cx="9064440" cy="437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42000"/>
          </a:bodyPr>
          <a:lstStyle/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int i=2;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if(i&gt;0){</a:t>
            </a:r>
            <a:endParaRPr lang="en-US" sz="2400" b="0" strike="noStrike" spc="-1">
              <a:latin typeface="Arial"/>
            </a:endParaRPr>
          </a:p>
          <a:p>
            <a:pPr marL="432000" lvl="1" indent="-21528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System.out.println(“i value is positive number”);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else if(i&lt;0){</a:t>
            </a:r>
            <a:endParaRPr lang="en-US" sz="2400" b="0" strike="noStrike" spc="-1">
              <a:latin typeface="Arial"/>
            </a:endParaRPr>
          </a:p>
          <a:p>
            <a:pPr marL="432000" lvl="1" indent="-21528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System.out.println(“i value is negative number”);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else{</a:t>
            </a:r>
            <a:endParaRPr lang="en-US" sz="2400" b="0" strike="noStrike" spc="-1">
              <a:latin typeface="Arial"/>
            </a:endParaRPr>
          </a:p>
          <a:p>
            <a:pPr marL="432000" lvl="1" indent="-21528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System.out.println(“i value is zero”);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0" y="7204320"/>
            <a:ext cx="100742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fld id="{E4E9F4B6-C896-4A86-AD6F-721F405D9F46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9064440" cy="125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Multi Way Selection #3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04000" y="1769040"/>
            <a:ext cx="9064440" cy="437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3000"/>
          </a:bodyPr>
          <a:lstStyle/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switch(expression){</a:t>
            </a:r>
            <a:endParaRPr lang="en-US" sz="2400" b="0" strike="noStrike" spc="-1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case value: Do…Something; break;</a:t>
            </a:r>
            <a:endParaRPr lang="en-US" sz="2400" b="0" strike="noStrike" spc="-1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case value: Do…Something; break;</a:t>
            </a:r>
            <a:endParaRPr lang="en-US" sz="2400" b="0" strike="noStrike" spc="-1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case value: Do…Something; break;</a:t>
            </a:r>
            <a:endParaRPr lang="en-US" sz="2400" b="0" strike="noStrike" spc="-1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case value: Do…Something; break;</a:t>
            </a:r>
            <a:endParaRPr lang="en-US" sz="2400" b="0" strike="noStrike" spc="-1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case value: Do…Something; break;</a:t>
            </a:r>
            <a:endParaRPr lang="en-US" sz="2400" b="0" strike="noStrike" spc="-1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default: Do…Something;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0" y="7204320"/>
            <a:ext cx="100742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fld id="{91C7D0DB-6F9C-4D0C-A08B-8A5FC18BC500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301320"/>
            <a:ext cx="9064440" cy="125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Iteration (looping)#1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4000" y="1769040"/>
            <a:ext cx="9064440" cy="437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6000"/>
          </a:bodyPr>
          <a:lstStyle/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for(initialization; condition; increment/decrement){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statement(s);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for(int i=0;i&lt;5;i++){</a:t>
            </a:r>
            <a:endParaRPr lang="en-US" sz="2400" b="0" strike="noStrike" spc="-1">
              <a:latin typeface="Arial"/>
            </a:endParaRPr>
          </a:p>
          <a:p>
            <a:pPr marL="648000" lvl="2" indent="-2160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System.out.println(i);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0" y="7204320"/>
            <a:ext cx="100742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fld id="{0DDB0C6E-88C6-4F14-839E-6C1DE9450FB5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64440" cy="125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Iteration (looping)#2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9064440" cy="437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0000"/>
          </a:bodyPr>
          <a:lstStyle/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while(condition){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statement(s);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int i=0;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while(i&lt;5){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System.out.println(i);</a:t>
            </a:r>
            <a:endParaRPr lang="en-US" sz="2400" b="0" strike="noStrike" spc="-1">
              <a:latin typeface="Arial"/>
            </a:endParaRPr>
          </a:p>
          <a:p>
            <a:pPr marL="216000" indent="-21312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0" y="7204320"/>
            <a:ext cx="100742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fld id="{D6D75651-5FFE-447A-9BD5-09FE84B3A42F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</TotalTime>
  <Words>463</Words>
  <Application>Microsoft Macintosh PowerPoint</Application>
  <PresentationFormat>Custom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Consolas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Beehive</dc:title>
  <dc:subject/>
  <dc:creator/>
  <dc:description/>
  <cp:lastModifiedBy>Microsoft Office User</cp:lastModifiedBy>
  <cp:revision>116</cp:revision>
  <dcterms:created xsi:type="dcterms:W3CDTF">2020-04-22T13:49:55Z</dcterms:created>
  <dcterms:modified xsi:type="dcterms:W3CDTF">2023-11-24T11:03:33Z</dcterms:modified>
  <dc:language>en-US</dc:language>
</cp:coreProperties>
</file>