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2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88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366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603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667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379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922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31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3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56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38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79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9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10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2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07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B6B43C-0AE6-A443-94D1-776AFD810E6B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A0E2DC-FA92-9B4B-9FFF-233070BA7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12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2BFC-F099-8240-968E-6C04B463A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7AB66-C92E-6F40-8FF1-EABC6C885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79025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{D349BF0F-1569-F942-BF98-54D9B3E2BB1D}tf10001073</Template>
  <TotalTime>3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Tw Cen MT</vt:lpstr>
      <vt:lpstr>水滴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Yanlin Li</dc:creator>
  <cp:lastModifiedBy>Yanlin Li</cp:lastModifiedBy>
  <cp:revision>2</cp:revision>
  <dcterms:created xsi:type="dcterms:W3CDTF">2021-11-02T20:02:49Z</dcterms:created>
  <dcterms:modified xsi:type="dcterms:W3CDTF">2021-11-07T19:15:03Z</dcterms:modified>
</cp:coreProperties>
</file>