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306" r:id="rId6"/>
    <p:sldId id="307" r:id="rId7"/>
    <p:sldId id="261" r:id="rId8"/>
    <p:sldId id="308" r:id="rId9"/>
    <p:sldId id="309" r:id="rId10"/>
    <p:sldId id="312" r:id="rId11"/>
    <p:sldId id="311" r:id="rId12"/>
    <p:sldId id="262" r:id="rId13"/>
    <p:sldId id="314" r:id="rId14"/>
    <p:sldId id="263" r:id="rId15"/>
    <p:sldId id="315" r:id="rId16"/>
    <p:sldId id="316" r:id="rId17"/>
    <p:sldId id="317" r:id="rId18"/>
    <p:sldId id="318" r:id="rId19"/>
    <p:sldId id="319" r:id="rId20"/>
    <p:sldId id="281" r:id="rId21"/>
    <p:sldId id="282" r:id="rId22"/>
    <p:sldId id="284" r:id="rId23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25"/>
      <p:bold r:id="rId26"/>
      <p:italic r:id="rId27"/>
      <p:boldItalic r:id="rId28"/>
    </p:embeddedFont>
    <p:embeddedFont>
      <p:font typeface="Karla" pitchFamily="2" charset="0"/>
      <p:regular r:id="rId29"/>
      <p:bold r:id="rId30"/>
    </p:embeddedFont>
    <p:embeddedFont>
      <p:font typeface="Outfit" panose="020B0604020202020204" charset="0"/>
      <p:regular r:id="rId31"/>
    </p:embeddedFont>
    <p:embeddedFont>
      <p:font typeface="Outfit ExtraBold" panose="020B0604020202020204" charset="0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9D03E283-BDF6-4CA1-B40B-B3C6D61942E2}">
          <p14:sldIdLst>
            <p14:sldId id="256"/>
            <p14:sldId id="258"/>
            <p14:sldId id="259"/>
            <p14:sldId id="260"/>
            <p14:sldId id="306"/>
            <p14:sldId id="307"/>
            <p14:sldId id="261"/>
            <p14:sldId id="308"/>
            <p14:sldId id="309"/>
            <p14:sldId id="312"/>
            <p14:sldId id="311"/>
            <p14:sldId id="262"/>
            <p14:sldId id="314"/>
          </p14:sldIdLst>
        </p14:section>
        <p14:section name="Untitled Section" id="{4733C0F3-12E0-40C4-9FE4-9082BCAAA42F}">
          <p14:sldIdLst>
            <p14:sldId id="263"/>
            <p14:sldId id="315"/>
            <p14:sldId id="316"/>
            <p14:sldId id="317"/>
            <p14:sldId id="318"/>
            <p14:sldId id="319"/>
            <p14:sldId id="281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0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E864D71-AE7F-43CF-82AA-01E7B7D789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>
        <p:scale>
          <a:sx n="100" d="100"/>
          <a:sy n="100" d="100"/>
        </p:scale>
        <p:origin x="129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>
          <a:extLst>
            <a:ext uri="{FF2B5EF4-FFF2-40B4-BE49-F238E27FC236}">
              <a16:creationId xmlns:a16="http://schemas.microsoft.com/office/drawing/2014/main" id="{5B5BD769-EF74-EE13-4B7B-E3BB61731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46c12675be_0_27:notes">
            <a:extLst>
              <a:ext uri="{FF2B5EF4-FFF2-40B4-BE49-F238E27FC236}">
                <a16:creationId xmlns:a16="http://schemas.microsoft.com/office/drawing/2014/main" id="{ACA977EB-945A-C217-2F0C-566156760F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46c12675be_0_27:notes">
            <a:extLst>
              <a:ext uri="{FF2B5EF4-FFF2-40B4-BE49-F238E27FC236}">
                <a16:creationId xmlns:a16="http://schemas.microsoft.com/office/drawing/2014/main" id="{1BB3A9F5-52AC-2740-A8DD-EC7A942774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779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>
          <a:extLst>
            <a:ext uri="{FF2B5EF4-FFF2-40B4-BE49-F238E27FC236}">
              <a16:creationId xmlns:a16="http://schemas.microsoft.com/office/drawing/2014/main" id="{78A5E3C1-D6BD-664E-725C-6DADF1F45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46c12675be_0_27:notes">
            <a:extLst>
              <a:ext uri="{FF2B5EF4-FFF2-40B4-BE49-F238E27FC236}">
                <a16:creationId xmlns:a16="http://schemas.microsoft.com/office/drawing/2014/main" id="{D3C7B22C-5021-CCCF-DB3B-5B1C66BB13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46c12675be_0_27:notes">
            <a:extLst>
              <a:ext uri="{FF2B5EF4-FFF2-40B4-BE49-F238E27FC236}">
                <a16:creationId xmlns:a16="http://schemas.microsoft.com/office/drawing/2014/main" id="{3642D94A-7169-9F9C-EF85-70438C5F4F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479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45c251fee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45c251fee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>
          <a:extLst>
            <a:ext uri="{FF2B5EF4-FFF2-40B4-BE49-F238E27FC236}">
              <a16:creationId xmlns:a16="http://schemas.microsoft.com/office/drawing/2014/main" id="{EE19E14A-B561-63F1-74DE-7409D7563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45c251fee2_0_34:notes">
            <a:extLst>
              <a:ext uri="{FF2B5EF4-FFF2-40B4-BE49-F238E27FC236}">
                <a16:creationId xmlns:a16="http://schemas.microsoft.com/office/drawing/2014/main" id="{F6171F02-DBDA-1A01-A495-EB72551DD6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45c251fee2_0_34:notes">
            <a:extLst>
              <a:ext uri="{FF2B5EF4-FFF2-40B4-BE49-F238E27FC236}">
                <a16:creationId xmlns:a16="http://schemas.microsoft.com/office/drawing/2014/main" id="{AE3BDC82-95AF-51C4-CCAF-07422014ED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545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45c251fee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45c251fee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6E1E1EE2-FCDC-CC6C-76AD-8292F3ABF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45c251fee2_0_89:notes">
            <a:extLst>
              <a:ext uri="{FF2B5EF4-FFF2-40B4-BE49-F238E27FC236}">
                <a16:creationId xmlns:a16="http://schemas.microsoft.com/office/drawing/2014/main" id="{8DDD7430-5C22-AA91-1565-7476264F89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45c251fee2_0_89:notes">
            <a:extLst>
              <a:ext uri="{FF2B5EF4-FFF2-40B4-BE49-F238E27FC236}">
                <a16:creationId xmlns:a16="http://schemas.microsoft.com/office/drawing/2014/main" id="{D37A1646-D6F3-8E6A-2C88-0F8AFDA861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423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E8E04ED1-6064-FBE2-69B1-8A54FAD56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45c251fee2_0_89:notes">
            <a:extLst>
              <a:ext uri="{FF2B5EF4-FFF2-40B4-BE49-F238E27FC236}">
                <a16:creationId xmlns:a16="http://schemas.microsoft.com/office/drawing/2014/main" id="{85A5205E-6CB6-B7D7-1E7F-EC8D440949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45c251fee2_0_89:notes">
            <a:extLst>
              <a:ext uri="{FF2B5EF4-FFF2-40B4-BE49-F238E27FC236}">
                <a16:creationId xmlns:a16="http://schemas.microsoft.com/office/drawing/2014/main" id="{42C54267-8794-2B4C-D636-D9A51FB6E3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2881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F4F84C25-F362-4CD8-D4BB-4124F4D02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45c251fee2_0_89:notes">
            <a:extLst>
              <a:ext uri="{FF2B5EF4-FFF2-40B4-BE49-F238E27FC236}">
                <a16:creationId xmlns:a16="http://schemas.microsoft.com/office/drawing/2014/main" id="{98F8D5CA-4B1C-F7F4-5E46-E5E693B381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45c251fee2_0_89:notes">
            <a:extLst>
              <a:ext uri="{FF2B5EF4-FFF2-40B4-BE49-F238E27FC236}">
                <a16:creationId xmlns:a16="http://schemas.microsoft.com/office/drawing/2014/main" id="{F66FBC63-1F44-C35E-1C81-B1710DE9CD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992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>
          <a:extLst>
            <a:ext uri="{FF2B5EF4-FFF2-40B4-BE49-F238E27FC236}">
              <a16:creationId xmlns:a16="http://schemas.microsoft.com/office/drawing/2014/main" id="{865DEF65-E3CA-582E-7235-D300A9875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45c251fee2_0_108:notes">
            <a:extLst>
              <a:ext uri="{FF2B5EF4-FFF2-40B4-BE49-F238E27FC236}">
                <a16:creationId xmlns:a16="http://schemas.microsoft.com/office/drawing/2014/main" id="{13C96CF5-8746-55A7-EA14-8816AB2366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145c251fee2_0_108:notes">
            <a:extLst>
              <a:ext uri="{FF2B5EF4-FFF2-40B4-BE49-F238E27FC236}">
                <a16:creationId xmlns:a16="http://schemas.microsoft.com/office/drawing/2014/main" id="{3DC2A6A3-2229-DC18-FBF7-523872874A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193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>
          <a:extLst>
            <a:ext uri="{FF2B5EF4-FFF2-40B4-BE49-F238E27FC236}">
              <a16:creationId xmlns:a16="http://schemas.microsoft.com/office/drawing/2014/main" id="{1A16FDC9-7B22-91C5-4C18-6594B05AE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145c251fee2_0_108:notes">
            <a:extLst>
              <a:ext uri="{FF2B5EF4-FFF2-40B4-BE49-F238E27FC236}">
                <a16:creationId xmlns:a16="http://schemas.microsoft.com/office/drawing/2014/main" id="{617F0CCF-B491-4C70-7801-980EF0DEB6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145c251fee2_0_108:notes">
            <a:extLst>
              <a:ext uri="{FF2B5EF4-FFF2-40B4-BE49-F238E27FC236}">
                <a16:creationId xmlns:a16="http://schemas.microsoft.com/office/drawing/2014/main" id="{ACEAF2AF-30CF-B252-58D4-641DC6FB85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128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45c2d0eff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45c2d0eff7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45c251fee2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45c251fee2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145c251fee2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145c251fee2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145c251fee2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145c251fee2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e1f83d285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e1f83d285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e266d8843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e266d8843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>
          <a:extLst>
            <a:ext uri="{FF2B5EF4-FFF2-40B4-BE49-F238E27FC236}">
              <a16:creationId xmlns:a16="http://schemas.microsoft.com/office/drawing/2014/main" id="{2B2447ED-E3AD-E28D-7654-1F3093FCC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e266d88436_0_110:notes">
            <a:extLst>
              <a:ext uri="{FF2B5EF4-FFF2-40B4-BE49-F238E27FC236}">
                <a16:creationId xmlns:a16="http://schemas.microsoft.com/office/drawing/2014/main" id="{00071BF9-2A79-E7F1-A11B-7C01324DB0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e266d88436_0_110:notes">
            <a:extLst>
              <a:ext uri="{FF2B5EF4-FFF2-40B4-BE49-F238E27FC236}">
                <a16:creationId xmlns:a16="http://schemas.microsoft.com/office/drawing/2014/main" id="{D9D2A72A-8D03-948D-7C0E-0EF159A281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20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>
          <a:extLst>
            <a:ext uri="{FF2B5EF4-FFF2-40B4-BE49-F238E27FC236}">
              <a16:creationId xmlns:a16="http://schemas.microsoft.com/office/drawing/2014/main" id="{E17AEEFC-7AA2-9B3E-486E-0B01E0D6F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e266d88436_0_110:notes">
            <a:extLst>
              <a:ext uri="{FF2B5EF4-FFF2-40B4-BE49-F238E27FC236}">
                <a16:creationId xmlns:a16="http://schemas.microsoft.com/office/drawing/2014/main" id="{C77E113F-1F39-8E26-2A17-FB941A017A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e266d88436_0_110:notes">
            <a:extLst>
              <a:ext uri="{FF2B5EF4-FFF2-40B4-BE49-F238E27FC236}">
                <a16:creationId xmlns:a16="http://schemas.microsoft.com/office/drawing/2014/main" id="{661B3E99-7F81-47BC-657D-D5569FA875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97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46c12675b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46c12675b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>
          <a:extLst>
            <a:ext uri="{FF2B5EF4-FFF2-40B4-BE49-F238E27FC236}">
              <a16:creationId xmlns:a16="http://schemas.microsoft.com/office/drawing/2014/main" id="{1F79422F-2B0A-28D9-47B7-02B056AE4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46c12675be_0_27:notes">
            <a:extLst>
              <a:ext uri="{FF2B5EF4-FFF2-40B4-BE49-F238E27FC236}">
                <a16:creationId xmlns:a16="http://schemas.microsoft.com/office/drawing/2014/main" id="{2439178F-6FA8-CB0F-813F-4C7BCA6261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46c12675be_0_27:notes">
            <a:extLst>
              <a:ext uri="{FF2B5EF4-FFF2-40B4-BE49-F238E27FC236}">
                <a16:creationId xmlns:a16="http://schemas.microsoft.com/office/drawing/2014/main" id="{08BCC09E-254D-0088-11DD-550A7F689D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244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>
          <a:extLst>
            <a:ext uri="{FF2B5EF4-FFF2-40B4-BE49-F238E27FC236}">
              <a16:creationId xmlns:a16="http://schemas.microsoft.com/office/drawing/2014/main" id="{3A5AD7FD-ED43-AF73-C907-263A2DE70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46c12675be_0_27:notes">
            <a:extLst>
              <a:ext uri="{FF2B5EF4-FFF2-40B4-BE49-F238E27FC236}">
                <a16:creationId xmlns:a16="http://schemas.microsoft.com/office/drawing/2014/main" id="{17792326-FB0A-AAE5-B90D-1610086F55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146c12675be_0_27:notes">
            <a:extLst>
              <a:ext uri="{FF2B5EF4-FFF2-40B4-BE49-F238E27FC236}">
                <a16:creationId xmlns:a16="http://schemas.microsoft.com/office/drawing/2014/main" id="{C2CA4CDF-8FD0-9165-BA37-61DA007C11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40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137655" y="4746980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111830" y="260133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600371" y="4541375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50750" y="1124775"/>
            <a:ext cx="8242500" cy="20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771050" y="3519225"/>
            <a:ext cx="5601900" cy="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23402" y="-2226216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57881" y="-1691735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35719" y="-769590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401498" y="-205396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139208" y="-13386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06734" y="-274495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223582" y="-250668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535187" y="79637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805274" y="10325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600384" y="1005803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768185" y="3161119"/>
            <a:ext cx="749038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-177263" y="3486824"/>
            <a:ext cx="447489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-2019548" y="4190684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1451191" y="4455707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4125126" y="431857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139201" y="4777769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7704630" y="50142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0_1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1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21"/>
          <p:cNvSpPr txBox="1">
            <a:spLocks noGrp="1"/>
          </p:cNvSpPr>
          <p:nvPr>
            <p:ph type="title" idx="2"/>
          </p:nvPr>
        </p:nvSpPr>
        <p:spPr>
          <a:xfrm>
            <a:off x="1132975" y="1491381"/>
            <a:ext cx="2022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2" name="Google Shape;482;p21"/>
          <p:cNvSpPr txBox="1">
            <a:spLocks noGrp="1"/>
          </p:cNvSpPr>
          <p:nvPr>
            <p:ph type="subTitle" idx="1"/>
          </p:nvPr>
        </p:nvSpPr>
        <p:spPr>
          <a:xfrm>
            <a:off x="1132975" y="2194800"/>
            <a:ext cx="20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21"/>
          <p:cNvSpPr txBox="1">
            <a:spLocks noGrp="1"/>
          </p:cNvSpPr>
          <p:nvPr>
            <p:ph type="title" idx="3"/>
          </p:nvPr>
        </p:nvSpPr>
        <p:spPr>
          <a:xfrm>
            <a:off x="5989017" y="1491375"/>
            <a:ext cx="2022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4" name="Google Shape;484;p21"/>
          <p:cNvSpPr txBox="1">
            <a:spLocks noGrp="1"/>
          </p:cNvSpPr>
          <p:nvPr>
            <p:ph type="subTitle" idx="4"/>
          </p:nvPr>
        </p:nvSpPr>
        <p:spPr>
          <a:xfrm>
            <a:off x="5989025" y="2193375"/>
            <a:ext cx="20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21"/>
          <p:cNvSpPr txBox="1">
            <a:spLocks noGrp="1"/>
          </p:cNvSpPr>
          <p:nvPr>
            <p:ph type="title" idx="5"/>
          </p:nvPr>
        </p:nvSpPr>
        <p:spPr>
          <a:xfrm>
            <a:off x="1132975" y="2894451"/>
            <a:ext cx="2022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6" name="Google Shape;486;p21"/>
          <p:cNvSpPr txBox="1">
            <a:spLocks noGrp="1"/>
          </p:cNvSpPr>
          <p:nvPr>
            <p:ph type="subTitle" idx="6"/>
          </p:nvPr>
        </p:nvSpPr>
        <p:spPr>
          <a:xfrm>
            <a:off x="1132975" y="3597575"/>
            <a:ext cx="20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21"/>
          <p:cNvSpPr txBox="1">
            <a:spLocks noGrp="1"/>
          </p:cNvSpPr>
          <p:nvPr>
            <p:ph type="title" idx="7"/>
          </p:nvPr>
        </p:nvSpPr>
        <p:spPr>
          <a:xfrm>
            <a:off x="5989017" y="2891981"/>
            <a:ext cx="2022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8" name="Google Shape;488;p21"/>
          <p:cNvSpPr txBox="1">
            <a:spLocks noGrp="1"/>
          </p:cNvSpPr>
          <p:nvPr>
            <p:ph type="subTitle" idx="8"/>
          </p:nvPr>
        </p:nvSpPr>
        <p:spPr>
          <a:xfrm>
            <a:off x="5989025" y="3597575"/>
            <a:ext cx="202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9" name="Google Shape;489;p21"/>
          <p:cNvSpPr/>
          <p:nvPr/>
        </p:nvSpPr>
        <p:spPr>
          <a:xfrm rot="10800000">
            <a:off x="-2049267" y="-2838872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1"/>
          <p:cNvSpPr/>
          <p:nvPr/>
        </p:nvSpPr>
        <p:spPr>
          <a:xfrm rot="10800000">
            <a:off x="8207905" y="-1501750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1"/>
          <p:cNvSpPr/>
          <p:nvPr/>
        </p:nvSpPr>
        <p:spPr>
          <a:xfrm rot="10800000">
            <a:off x="8502433" y="-1450744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1"/>
          <p:cNvSpPr/>
          <p:nvPr/>
        </p:nvSpPr>
        <p:spPr>
          <a:xfrm rot="10800000">
            <a:off x="-59359" y="4593649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1"/>
          <p:cNvSpPr/>
          <p:nvPr/>
        </p:nvSpPr>
        <p:spPr>
          <a:xfrm rot="10800000">
            <a:off x="724366" y="4593661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1"/>
          <p:cNvSpPr/>
          <p:nvPr/>
        </p:nvSpPr>
        <p:spPr>
          <a:xfrm rot="10800000">
            <a:off x="8571350" y="4583174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1"/>
          <p:cNvSpPr/>
          <p:nvPr/>
        </p:nvSpPr>
        <p:spPr>
          <a:xfrm rot="10800000">
            <a:off x="79918" y="554420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1"/>
          <p:cNvSpPr/>
          <p:nvPr/>
        </p:nvSpPr>
        <p:spPr>
          <a:xfrm rot="10800000">
            <a:off x="505549" y="309494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1"/>
          <p:cNvSpPr/>
          <p:nvPr/>
        </p:nvSpPr>
        <p:spPr>
          <a:xfrm rot="10800000">
            <a:off x="8472634" y="4291060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1"/>
          <p:cNvSpPr/>
          <p:nvPr/>
        </p:nvSpPr>
        <p:spPr>
          <a:xfrm rot="10800000">
            <a:off x="9084507" y="4122186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1"/>
          <p:cNvSpPr/>
          <p:nvPr/>
        </p:nvSpPr>
        <p:spPr>
          <a:xfrm rot="10800000">
            <a:off x="-160077" y="4360325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1"/>
          <p:cNvSpPr/>
          <p:nvPr/>
        </p:nvSpPr>
        <p:spPr>
          <a:xfrm rot="10800000">
            <a:off x="575026" y="4208907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1"/>
          <p:cNvSpPr/>
          <p:nvPr/>
        </p:nvSpPr>
        <p:spPr>
          <a:xfrm rot="10800000">
            <a:off x="8230533" y="115263"/>
            <a:ext cx="179839" cy="151570"/>
          </a:xfrm>
          <a:custGeom>
            <a:avLst/>
            <a:gdLst/>
            <a:ahLst/>
            <a:cxnLst/>
            <a:rect l="l" t="t" r="r" b="b"/>
            <a:pathLst>
              <a:path w="1126" h="949" extrusionOk="0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1"/>
          <p:cNvSpPr/>
          <p:nvPr/>
        </p:nvSpPr>
        <p:spPr>
          <a:xfrm rot="10800000">
            <a:off x="8942593" y="671478"/>
            <a:ext cx="179999" cy="151889"/>
          </a:xfrm>
          <a:custGeom>
            <a:avLst/>
            <a:gdLst/>
            <a:ahLst/>
            <a:cxnLst/>
            <a:rect l="l" t="t" r="r" b="b"/>
            <a:pathLst>
              <a:path w="1127" h="951" extrusionOk="0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1"/>
          <p:cNvSpPr/>
          <p:nvPr/>
        </p:nvSpPr>
        <p:spPr>
          <a:xfrm rot="10800000">
            <a:off x="8735291" y="25042"/>
            <a:ext cx="207310" cy="191658"/>
          </a:xfrm>
          <a:custGeom>
            <a:avLst/>
            <a:gdLst/>
            <a:ahLst/>
            <a:cxnLst/>
            <a:rect l="l" t="t" r="r" b="b"/>
            <a:pathLst>
              <a:path w="1298" h="1200" extrusionOk="0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1"/>
          <p:cNvSpPr/>
          <p:nvPr/>
        </p:nvSpPr>
        <p:spPr>
          <a:xfrm rot="10800000">
            <a:off x="969771" y="-334642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1"/>
          <p:cNvSpPr/>
          <p:nvPr/>
        </p:nvSpPr>
        <p:spPr>
          <a:xfrm rot="10800000">
            <a:off x="-113203" y="3672265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1"/>
          <p:cNvSpPr/>
          <p:nvPr/>
        </p:nvSpPr>
        <p:spPr>
          <a:xfrm rot="-1799986">
            <a:off x="7359024" y="-1142987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1"/>
          <p:cNvSpPr/>
          <p:nvPr/>
        </p:nvSpPr>
        <p:spPr>
          <a:xfrm rot="-1799986">
            <a:off x="-1613526" y="-359887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1"/>
          <p:cNvSpPr/>
          <p:nvPr/>
        </p:nvSpPr>
        <p:spPr>
          <a:xfrm rot="-1799986">
            <a:off x="6058699" y="381938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1"/>
          <p:cNvSpPr/>
          <p:nvPr/>
        </p:nvSpPr>
        <p:spPr>
          <a:xfrm rot="1799986" flipH="1">
            <a:off x="-2177501" y="440968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8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7"/>
          <p:cNvSpPr txBox="1">
            <a:spLocks noGrp="1"/>
          </p:cNvSpPr>
          <p:nvPr>
            <p:ph type="title"/>
          </p:nvPr>
        </p:nvSpPr>
        <p:spPr>
          <a:xfrm>
            <a:off x="5182550" y="1727625"/>
            <a:ext cx="29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27"/>
          <p:cNvSpPr txBox="1">
            <a:spLocks noGrp="1"/>
          </p:cNvSpPr>
          <p:nvPr>
            <p:ph type="subTitle" idx="1"/>
          </p:nvPr>
        </p:nvSpPr>
        <p:spPr>
          <a:xfrm>
            <a:off x="5182575" y="2300325"/>
            <a:ext cx="29859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27"/>
          <p:cNvSpPr/>
          <p:nvPr/>
        </p:nvSpPr>
        <p:spPr>
          <a:xfrm rot="-5400000" flipH="1">
            <a:off x="-450793" y="1977275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 rot="10800000" flipH="1">
            <a:off x="8094588" y="-2019722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 rot="10800000" flipH="1">
            <a:off x="-315333" y="-872925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 rot="10800000" flipH="1">
            <a:off x="-73845" y="-631594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 rot="10800000" flipH="1">
            <a:off x="5457781" y="4643836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 rot="10800000" flipH="1">
            <a:off x="7553569" y="5005649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 rot="10800000" flipH="1">
            <a:off x="569088" y="5402324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 rot="10800000" flipH="1">
            <a:off x="8784222" y="1128644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 rot="10800000" flipH="1">
            <a:off x="251108" y="3924672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 rot="10800000" flipH="1">
            <a:off x="1271841" y="4647562"/>
            <a:ext cx="1297365" cy="1182051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 rot="10800000" flipH="1">
            <a:off x="185619" y="4941336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 rot="10800000" flipH="1">
            <a:off x="8431069" y="4055125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 rot="10800000" flipH="1">
            <a:off x="8431072" y="4860582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 rot="10800000" flipH="1">
            <a:off x="1271854" y="335512"/>
            <a:ext cx="256183" cy="224719"/>
          </a:xfrm>
          <a:custGeom>
            <a:avLst/>
            <a:gdLst/>
            <a:ahLst/>
            <a:cxnLst/>
            <a:rect l="l" t="t" r="r" b="b"/>
            <a:pathLst>
              <a:path w="1604" h="1407" extrusionOk="0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 rot="10800000" flipH="1">
            <a:off x="7687648" y="567421"/>
            <a:ext cx="197727" cy="182714"/>
          </a:xfrm>
          <a:custGeom>
            <a:avLst/>
            <a:gdLst/>
            <a:ahLst/>
            <a:cxnLst/>
            <a:rect l="l" t="t" r="r" b="b"/>
            <a:pathLst>
              <a:path w="1238" h="1144" extrusionOk="0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 rot="10800000" flipH="1">
            <a:off x="8144034" y="335496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 rot="10800000" flipH="1">
            <a:off x="326723" y="4410652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 flipH="1">
            <a:off x="6653097" y="3615347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 flipH="1">
            <a:off x="6207022" y="335510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9"/>
          <p:cNvSpPr txBox="1">
            <a:spLocks noGrp="1"/>
          </p:cNvSpPr>
          <p:nvPr>
            <p:ph type="ctrTitle"/>
          </p:nvPr>
        </p:nvSpPr>
        <p:spPr>
          <a:xfrm>
            <a:off x="2653700" y="538000"/>
            <a:ext cx="3852300" cy="10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93" name="Google Shape;693;p29"/>
          <p:cNvSpPr txBox="1">
            <a:spLocks noGrp="1"/>
          </p:cNvSpPr>
          <p:nvPr>
            <p:ph type="subTitle" idx="1"/>
          </p:nvPr>
        </p:nvSpPr>
        <p:spPr>
          <a:xfrm>
            <a:off x="2641400" y="1697725"/>
            <a:ext cx="3864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94" name="Google Shape;694;p29"/>
          <p:cNvSpPr txBox="1"/>
          <p:nvPr/>
        </p:nvSpPr>
        <p:spPr>
          <a:xfrm>
            <a:off x="2638000" y="3250348"/>
            <a:ext cx="3852300" cy="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CREDITS: This presentation template was created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, including icons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, and infographics &amp; images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  <a:hlinkClick r:id="rId4"/>
              </a:rPr>
              <a:t>Freepik</a:t>
            </a:r>
            <a:endParaRPr sz="5200" b="1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sp>
        <p:nvSpPr>
          <p:cNvPr id="695" name="Google Shape;695;p29"/>
          <p:cNvSpPr/>
          <p:nvPr/>
        </p:nvSpPr>
        <p:spPr>
          <a:xfrm flipH="1">
            <a:off x="4893376" y="-284737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9"/>
          <p:cNvSpPr/>
          <p:nvPr/>
        </p:nvSpPr>
        <p:spPr>
          <a:xfrm flipH="1">
            <a:off x="1929337" y="-250668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9"/>
          <p:cNvSpPr/>
          <p:nvPr/>
        </p:nvSpPr>
        <p:spPr>
          <a:xfrm flipH="1">
            <a:off x="2872889" y="79637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9"/>
          <p:cNvSpPr/>
          <p:nvPr/>
        </p:nvSpPr>
        <p:spPr>
          <a:xfrm flipH="1">
            <a:off x="6744964" y="-290671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9"/>
          <p:cNvSpPr/>
          <p:nvPr/>
        </p:nvSpPr>
        <p:spPr>
          <a:xfrm flipH="1">
            <a:off x="-2019548" y="-2226216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9"/>
          <p:cNvSpPr/>
          <p:nvPr/>
        </p:nvSpPr>
        <p:spPr>
          <a:xfrm flipH="1">
            <a:off x="-1485320" y="-1691735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9"/>
          <p:cNvSpPr/>
          <p:nvPr/>
        </p:nvSpPr>
        <p:spPr>
          <a:xfrm flipH="1">
            <a:off x="8190662" y="-769590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9"/>
          <p:cNvSpPr/>
          <p:nvPr/>
        </p:nvSpPr>
        <p:spPr>
          <a:xfrm flipH="1">
            <a:off x="8736729" y="-274495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703" name="Google Shape;703;p29"/>
          <p:cNvSpPr/>
          <p:nvPr/>
        </p:nvSpPr>
        <p:spPr>
          <a:xfrm flipH="1">
            <a:off x="7668025" y="4247295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9"/>
          <p:cNvSpPr/>
          <p:nvPr/>
        </p:nvSpPr>
        <p:spPr>
          <a:xfrm flipH="1">
            <a:off x="9483132" y="3486824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9"/>
          <p:cNvSpPr/>
          <p:nvPr/>
        </p:nvSpPr>
        <p:spPr>
          <a:xfrm flipH="1">
            <a:off x="7400802" y="4777769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9"/>
          <p:cNvSpPr/>
          <p:nvPr/>
        </p:nvSpPr>
        <p:spPr>
          <a:xfrm flipH="1">
            <a:off x="8902468" y="260133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9"/>
          <p:cNvSpPr/>
          <p:nvPr/>
        </p:nvSpPr>
        <p:spPr>
          <a:xfrm flipH="1">
            <a:off x="1557262" y="50142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9"/>
          <p:cNvSpPr/>
          <p:nvPr/>
        </p:nvSpPr>
        <p:spPr>
          <a:xfrm flipH="1">
            <a:off x="-152513" y="4541375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9"/>
          <p:cNvSpPr/>
          <p:nvPr/>
        </p:nvSpPr>
        <p:spPr>
          <a:xfrm flipH="1">
            <a:off x="109879" y="1005803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9"/>
          <p:cNvSpPr/>
          <p:nvPr/>
        </p:nvSpPr>
        <p:spPr>
          <a:xfrm flipH="1">
            <a:off x="6338561" y="4853680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9"/>
          <p:cNvSpPr/>
          <p:nvPr/>
        </p:nvSpPr>
        <p:spPr>
          <a:xfrm flipH="1">
            <a:off x="236135" y="3161119"/>
            <a:ext cx="749037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9"/>
          <p:cNvSpPr/>
          <p:nvPr/>
        </p:nvSpPr>
        <p:spPr>
          <a:xfrm flipH="1">
            <a:off x="6981900" y="26012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9"/>
          <p:cNvSpPr/>
          <p:nvPr/>
        </p:nvSpPr>
        <p:spPr>
          <a:xfrm flipH="1">
            <a:off x="-2612325" y="424730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9"/>
          <p:cNvSpPr/>
          <p:nvPr/>
        </p:nvSpPr>
        <p:spPr>
          <a:xfrm flipH="1">
            <a:off x="8123402" y="4190684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0"/>
          <p:cNvSpPr/>
          <p:nvPr/>
        </p:nvSpPr>
        <p:spPr>
          <a:xfrm flipH="1">
            <a:off x="-2721555" y="-2102391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0"/>
          <p:cNvSpPr/>
          <p:nvPr/>
        </p:nvSpPr>
        <p:spPr>
          <a:xfrm flipH="1">
            <a:off x="-2187327" y="-1567910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0"/>
          <p:cNvSpPr/>
          <p:nvPr/>
        </p:nvSpPr>
        <p:spPr>
          <a:xfrm flipH="1">
            <a:off x="-279823" y="3843106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0"/>
          <p:cNvSpPr/>
          <p:nvPr/>
        </p:nvSpPr>
        <p:spPr>
          <a:xfrm flipH="1">
            <a:off x="7488655" y="-645765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0"/>
          <p:cNvSpPr/>
          <p:nvPr/>
        </p:nvSpPr>
        <p:spPr>
          <a:xfrm flipH="1">
            <a:off x="8034723" y="-150670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0"/>
          <p:cNvSpPr/>
          <p:nvPr/>
        </p:nvSpPr>
        <p:spPr>
          <a:xfrm flipH="1">
            <a:off x="8599420" y="3907134"/>
            <a:ext cx="687665" cy="625580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0"/>
          <p:cNvSpPr/>
          <p:nvPr/>
        </p:nvSpPr>
        <p:spPr>
          <a:xfrm flipH="1">
            <a:off x="7316868" y="4913895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0"/>
          <p:cNvSpPr/>
          <p:nvPr/>
        </p:nvSpPr>
        <p:spPr>
          <a:xfrm flipH="1">
            <a:off x="8839575" y="3039924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0"/>
          <p:cNvSpPr/>
          <p:nvPr/>
        </p:nvSpPr>
        <p:spPr>
          <a:xfrm flipH="1">
            <a:off x="8034713" y="3446834"/>
            <a:ext cx="461745" cy="406905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0"/>
          <p:cNvSpPr/>
          <p:nvPr/>
        </p:nvSpPr>
        <p:spPr>
          <a:xfrm flipH="1">
            <a:off x="7848606" y="4253881"/>
            <a:ext cx="293333" cy="267243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0"/>
          <p:cNvSpPr/>
          <p:nvPr/>
        </p:nvSpPr>
        <p:spPr>
          <a:xfrm flipH="1">
            <a:off x="6734620" y="4665194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0"/>
          <p:cNvSpPr/>
          <p:nvPr/>
        </p:nvSpPr>
        <p:spPr>
          <a:xfrm flipH="1">
            <a:off x="3324439" y="284637"/>
            <a:ext cx="213838" cy="182914"/>
          </a:xfrm>
          <a:custGeom>
            <a:avLst/>
            <a:gdLst/>
            <a:ahLst/>
            <a:cxnLst/>
            <a:rect l="l" t="t" r="r" b="b"/>
            <a:pathLst>
              <a:path w="885" h="757" extrusionOk="0">
                <a:moveTo>
                  <a:pt x="506" y="1"/>
                </a:moveTo>
                <a:cubicBezTo>
                  <a:pt x="170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4" y="378"/>
                </a:cubicBezTo>
                <a:cubicBezTo>
                  <a:pt x="884" y="169"/>
                  <a:pt x="715" y="1"/>
                  <a:pt x="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0"/>
          <p:cNvSpPr/>
          <p:nvPr/>
        </p:nvSpPr>
        <p:spPr>
          <a:xfrm flipH="1">
            <a:off x="8200461" y="383958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0"/>
          <p:cNvSpPr/>
          <p:nvPr/>
        </p:nvSpPr>
        <p:spPr>
          <a:xfrm flipH="1">
            <a:off x="262355" y="44224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0"/>
          <p:cNvSpPr/>
          <p:nvPr/>
        </p:nvSpPr>
        <p:spPr>
          <a:xfrm flipH="1">
            <a:off x="-854520" y="4665200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0"/>
          <p:cNvSpPr/>
          <p:nvPr/>
        </p:nvSpPr>
        <p:spPr>
          <a:xfrm flipH="1">
            <a:off x="-592128" y="1129628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0"/>
          <p:cNvSpPr/>
          <p:nvPr/>
        </p:nvSpPr>
        <p:spPr>
          <a:xfrm flipH="1">
            <a:off x="4191370" y="-16091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0"/>
          <p:cNvSpPr/>
          <p:nvPr/>
        </p:nvSpPr>
        <p:spPr>
          <a:xfrm flipH="1">
            <a:off x="1227331" y="-126843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0"/>
          <p:cNvSpPr/>
          <p:nvPr/>
        </p:nvSpPr>
        <p:spPr>
          <a:xfrm flipH="1">
            <a:off x="2170882" y="203462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0"/>
          <p:cNvSpPr/>
          <p:nvPr/>
        </p:nvSpPr>
        <p:spPr>
          <a:xfrm flipH="1">
            <a:off x="352529" y="252305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0"/>
          <p:cNvSpPr/>
          <p:nvPr/>
        </p:nvSpPr>
        <p:spPr>
          <a:xfrm flipH="1">
            <a:off x="6042957" y="-166846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0"/>
          <p:cNvSpPr/>
          <p:nvPr/>
        </p:nvSpPr>
        <p:spPr>
          <a:xfrm flipH="1">
            <a:off x="4125126" y="10325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0"/>
          <p:cNvSpPr/>
          <p:nvPr/>
        </p:nvSpPr>
        <p:spPr>
          <a:xfrm flipH="1">
            <a:off x="-805274" y="431857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"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1"/>
          <p:cNvSpPr/>
          <p:nvPr/>
        </p:nvSpPr>
        <p:spPr>
          <a:xfrm flipH="1">
            <a:off x="-2248105" y="4152893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1"/>
          <p:cNvSpPr/>
          <p:nvPr/>
        </p:nvSpPr>
        <p:spPr>
          <a:xfrm flipH="1">
            <a:off x="8009067" y="4716060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1"/>
          <p:cNvSpPr/>
          <p:nvPr/>
        </p:nvSpPr>
        <p:spPr>
          <a:xfrm flipH="1">
            <a:off x="8303595" y="5147873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1"/>
          <p:cNvSpPr/>
          <p:nvPr/>
        </p:nvSpPr>
        <p:spPr>
          <a:xfrm flipH="1">
            <a:off x="-258197" y="-1098080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1"/>
          <p:cNvSpPr/>
          <p:nvPr/>
        </p:nvSpPr>
        <p:spPr>
          <a:xfrm flipH="1">
            <a:off x="525529" y="-195863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1"/>
          <p:cNvSpPr/>
          <p:nvPr/>
        </p:nvSpPr>
        <p:spPr>
          <a:xfrm flipH="1">
            <a:off x="8372512" y="-132989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1"/>
          <p:cNvSpPr/>
          <p:nvPr/>
        </p:nvSpPr>
        <p:spPr>
          <a:xfrm flipH="1">
            <a:off x="-118919" y="4040307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1"/>
          <p:cNvSpPr/>
          <p:nvPr/>
        </p:nvSpPr>
        <p:spPr>
          <a:xfrm flipH="1">
            <a:off x="306711" y="4285233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1"/>
          <p:cNvSpPr/>
          <p:nvPr/>
        </p:nvSpPr>
        <p:spPr>
          <a:xfrm flipH="1">
            <a:off x="8273796" y="395982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1"/>
          <p:cNvSpPr/>
          <p:nvPr/>
        </p:nvSpPr>
        <p:spPr>
          <a:xfrm flipH="1">
            <a:off x="8885669" y="416641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1"/>
          <p:cNvSpPr/>
          <p:nvPr/>
        </p:nvSpPr>
        <p:spPr>
          <a:xfrm flipH="1">
            <a:off x="-358914" y="-85348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1"/>
          <p:cNvSpPr/>
          <p:nvPr/>
        </p:nvSpPr>
        <p:spPr>
          <a:xfrm flipH="1">
            <a:off x="376189" y="503371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1"/>
          <p:cNvSpPr/>
          <p:nvPr/>
        </p:nvSpPr>
        <p:spPr>
          <a:xfrm flipH="1">
            <a:off x="8031695" y="4596855"/>
            <a:ext cx="179839" cy="151570"/>
          </a:xfrm>
          <a:custGeom>
            <a:avLst/>
            <a:gdLst/>
            <a:ahLst/>
            <a:cxnLst/>
            <a:rect l="l" t="t" r="r" b="b"/>
            <a:pathLst>
              <a:path w="1126" h="949" extrusionOk="0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1"/>
          <p:cNvSpPr/>
          <p:nvPr/>
        </p:nvSpPr>
        <p:spPr>
          <a:xfrm flipH="1">
            <a:off x="8743755" y="4040320"/>
            <a:ext cx="179999" cy="151889"/>
          </a:xfrm>
          <a:custGeom>
            <a:avLst/>
            <a:gdLst/>
            <a:ahLst/>
            <a:cxnLst/>
            <a:rect l="l" t="t" r="r" b="b"/>
            <a:pathLst>
              <a:path w="1127" h="951" extrusionOk="0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1"/>
          <p:cNvSpPr/>
          <p:nvPr/>
        </p:nvSpPr>
        <p:spPr>
          <a:xfrm flipH="1">
            <a:off x="8536453" y="4646987"/>
            <a:ext cx="207310" cy="191658"/>
          </a:xfrm>
          <a:custGeom>
            <a:avLst/>
            <a:gdLst/>
            <a:ahLst/>
            <a:cxnLst/>
            <a:rect l="l" t="t" r="r" b="b"/>
            <a:pathLst>
              <a:path w="1298" h="1200" extrusionOk="0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1"/>
          <p:cNvSpPr/>
          <p:nvPr/>
        </p:nvSpPr>
        <p:spPr>
          <a:xfrm flipH="1">
            <a:off x="770933" y="4748412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1"/>
          <p:cNvSpPr/>
          <p:nvPr/>
        </p:nvSpPr>
        <p:spPr>
          <a:xfrm flipH="1">
            <a:off x="-312041" y="741505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1"/>
          <p:cNvSpPr/>
          <p:nvPr/>
        </p:nvSpPr>
        <p:spPr>
          <a:xfrm rot="-1799986">
            <a:off x="7160187" y="-237909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1"/>
          <p:cNvSpPr/>
          <p:nvPr/>
        </p:nvSpPr>
        <p:spPr>
          <a:xfrm rot="-1799986">
            <a:off x="-1831413" y="23311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1"/>
          <p:cNvSpPr/>
          <p:nvPr/>
        </p:nvSpPr>
        <p:spPr>
          <a:xfrm rot="-1799986">
            <a:off x="6069412" y="342851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1"/>
          <p:cNvSpPr/>
          <p:nvPr/>
        </p:nvSpPr>
        <p:spPr>
          <a:xfrm rot="1799986" flipH="1">
            <a:off x="-2204888" y="399336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024175" y="2379938"/>
            <a:ext cx="3651600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1024175" y="1473944"/>
            <a:ext cx="1275300" cy="9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61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1024175" y="3216353"/>
            <a:ext cx="2336400" cy="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/>
          <p:nvPr/>
        </p:nvSpPr>
        <p:spPr>
          <a:xfrm rot="10800000">
            <a:off x="1121955" y="-434636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 rot="10800000">
            <a:off x="8411852" y="-228884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rot="10800000">
            <a:off x="4407679" y="-356820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rot="10800000">
            <a:off x="5270768" y="110491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10800000">
            <a:off x="-587820" y="-775828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10800000">
            <a:off x="7881405" y="-1058254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10800000">
            <a:off x="4813367" y="488398"/>
            <a:ext cx="290433" cy="264102"/>
          </a:xfrm>
          <a:custGeom>
            <a:avLst/>
            <a:gdLst/>
            <a:ahLst/>
            <a:cxnLst/>
            <a:rect l="l" t="t" r="r" b="b"/>
            <a:pathLst>
              <a:path w="1202" h="1093" extrusionOk="0">
                <a:moveTo>
                  <a:pt x="602" y="1"/>
                </a:moveTo>
                <a:cubicBezTo>
                  <a:pt x="354" y="1"/>
                  <a:pt x="129" y="170"/>
                  <a:pt x="70" y="421"/>
                </a:cubicBezTo>
                <a:cubicBezTo>
                  <a:pt x="1" y="715"/>
                  <a:pt x="183" y="1010"/>
                  <a:pt x="477" y="1078"/>
                </a:cubicBezTo>
                <a:cubicBezTo>
                  <a:pt x="519" y="1088"/>
                  <a:pt x="561" y="1093"/>
                  <a:pt x="603" y="1093"/>
                </a:cubicBezTo>
                <a:cubicBezTo>
                  <a:pt x="850" y="1093"/>
                  <a:pt x="1074" y="923"/>
                  <a:pt x="1133" y="672"/>
                </a:cubicBezTo>
                <a:cubicBezTo>
                  <a:pt x="1202" y="378"/>
                  <a:pt x="1021" y="85"/>
                  <a:pt x="727" y="15"/>
                </a:cubicBezTo>
                <a:cubicBezTo>
                  <a:pt x="685" y="5"/>
                  <a:pt x="643" y="1"/>
                  <a:pt x="6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-1799986">
            <a:off x="6323378" y="-464874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0800000">
            <a:off x="8866120" y="662185"/>
            <a:ext cx="687665" cy="625580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 rot="10800000">
            <a:off x="-263021" y="845133"/>
            <a:ext cx="749037" cy="680672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 rot="-1799986">
            <a:off x="-2000972" y="21113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>
            <a:off x="9106275" y="1748070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 rot="10800000" flipH="1">
            <a:off x="8215577" y="3322812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10800000">
            <a:off x="5866745" y="4172287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>
            <a:off x="7372532" y="4270147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-1799986">
            <a:off x="3790503" y="3148788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10800000">
            <a:off x="5451038" y="4817960"/>
            <a:ext cx="461745" cy="406905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10800000">
            <a:off x="855531" y="4721062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>
            <a:off x="6309657" y="4681072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>
            <a:off x="-916426" y="4330237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>
            <a:off x="6570373" y="6190025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-1799986">
            <a:off x="-4001547" y="522232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10800000" flipH="1">
            <a:off x="8252299" y="4420001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10800000" flipH="1">
            <a:off x="7717820" y="3885268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932525" y="445025"/>
            <a:ext cx="747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ubTitle" idx="1"/>
          </p:nvPr>
        </p:nvSpPr>
        <p:spPr>
          <a:xfrm>
            <a:off x="932525" y="1388200"/>
            <a:ext cx="4623300" cy="24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7"/>
          <p:cNvSpPr/>
          <p:nvPr/>
        </p:nvSpPr>
        <p:spPr>
          <a:xfrm flipH="1">
            <a:off x="-2981630" y="-2616741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"/>
          <p:cNvSpPr/>
          <p:nvPr/>
        </p:nvSpPr>
        <p:spPr>
          <a:xfrm flipH="1">
            <a:off x="-2447402" y="-2082260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"/>
          <p:cNvSpPr/>
          <p:nvPr/>
        </p:nvSpPr>
        <p:spPr>
          <a:xfrm flipH="1">
            <a:off x="-298873" y="3690706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"/>
          <p:cNvSpPr/>
          <p:nvPr/>
        </p:nvSpPr>
        <p:spPr>
          <a:xfrm flipH="1">
            <a:off x="7469605" y="-798165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"/>
          <p:cNvSpPr/>
          <p:nvPr/>
        </p:nvSpPr>
        <p:spPr>
          <a:xfrm flipH="1">
            <a:off x="8015673" y="-303070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"/>
          <p:cNvSpPr/>
          <p:nvPr/>
        </p:nvSpPr>
        <p:spPr>
          <a:xfrm flipH="1">
            <a:off x="8580370" y="3754734"/>
            <a:ext cx="687665" cy="625580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/>
          <p:nvPr/>
        </p:nvSpPr>
        <p:spPr>
          <a:xfrm flipH="1">
            <a:off x="7297818" y="4761495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"/>
          <p:cNvSpPr/>
          <p:nvPr/>
        </p:nvSpPr>
        <p:spPr>
          <a:xfrm flipH="1">
            <a:off x="8820525" y="2887524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"/>
          <p:cNvSpPr/>
          <p:nvPr/>
        </p:nvSpPr>
        <p:spPr>
          <a:xfrm flipH="1">
            <a:off x="8015663" y="3294434"/>
            <a:ext cx="461745" cy="406905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 flipH="1">
            <a:off x="7829556" y="4101481"/>
            <a:ext cx="293333" cy="267243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/>
          <p:nvPr/>
        </p:nvSpPr>
        <p:spPr>
          <a:xfrm flipH="1">
            <a:off x="6715570" y="4512794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"/>
          <p:cNvSpPr/>
          <p:nvPr/>
        </p:nvSpPr>
        <p:spPr>
          <a:xfrm flipH="1">
            <a:off x="3305389" y="132237"/>
            <a:ext cx="213838" cy="182914"/>
          </a:xfrm>
          <a:custGeom>
            <a:avLst/>
            <a:gdLst/>
            <a:ahLst/>
            <a:cxnLst/>
            <a:rect l="l" t="t" r="r" b="b"/>
            <a:pathLst>
              <a:path w="885" h="757" extrusionOk="0">
                <a:moveTo>
                  <a:pt x="506" y="1"/>
                </a:moveTo>
                <a:cubicBezTo>
                  <a:pt x="170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4" y="378"/>
                </a:cubicBezTo>
                <a:cubicBezTo>
                  <a:pt x="884" y="169"/>
                  <a:pt x="715" y="1"/>
                  <a:pt x="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"/>
          <p:cNvSpPr/>
          <p:nvPr/>
        </p:nvSpPr>
        <p:spPr>
          <a:xfrm flipH="1">
            <a:off x="8181411" y="231558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"/>
          <p:cNvSpPr/>
          <p:nvPr/>
        </p:nvSpPr>
        <p:spPr>
          <a:xfrm flipH="1">
            <a:off x="243305" y="42700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 flipH="1">
            <a:off x="-873570" y="4512800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/>
          <p:nvPr/>
        </p:nvSpPr>
        <p:spPr>
          <a:xfrm flipH="1">
            <a:off x="-852203" y="615278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"/>
          <p:cNvSpPr/>
          <p:nvPr/>
        </p:nvSpPr>
        <p:spPr>
          <a:xfrm flipH="1">
            <a:off x="4172320" y="-31331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"/>
          <p:cNvSpPr/>
          <p:nvPr/>
        </p:nvSpPr>
        <p:spPr>
          <a:xfrm flipH="1">
            <a:off x="1208281" y="-392080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"/>
          <p:cNvSpPr/>
          <p:nvPr/>
        </p:nvSpPr>
        <p:spPr>
          <a:xfrm flipH="1">
            <a:off x="2151832" y="51062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"/>
          <p:cNvSpPr/>
          <p:nvPr/>
        </p:nvSpPr>
        <p:spPr>
          <a:xfrm flipH="1">
            <a:off x="92454" y="-262045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"/>
          <p:cNvSpPr/>
          <p:nvPr/>
        </p:nvSpPr>
        <p:spPr>
          <a:xfrm flipH="1">
            <a:off x="6023907" y="-319246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"/>
          <p:cNvSpPr/>
          <p:nvPr/>
        </p:nvSpPr>
        <p:spPr>
          <a:xfrm flipH="1">
            <a:off x="6165026" y="796114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"/>
          <p:cNvSpPr/>
          <p:nvPr/>
        </p:nvSpPr>
        <p:spPr>
          <a:xfrm flipH="1">
            <a:off x="-824324" y="416617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 flipH="1">
            <a:off x="-854520" y="4665200"/>
            <a:ext cx="1305500" cy="1305527"/>
          </a:xfrm>
          <a:custGeom>
            <a:avLst/>
            <a:gdLst/>
            <a:ahLst/>
            <a:cxnLst/>
            <a:rect l="l" t="t" r="r" b="b"/>
            <a:pathLst>
              <a:path w="5403" h="5403" extrusionOk="0">
                <a:moveTo>
                  <a:pt x="2701" y="1"/>
                </a:moveTo>
                <a:cubicBezTo>
                  <a:pt x="1210" y="1"/>
                  <a:pt x="1" y="1210"/>
                  <a:pt x="1" y="2701"/>
                </a:cubicBezTo>
                <a:cubicBezTo>
                  <a:pt x="1" y="4193"/>
                  <a:pt x="1210" y="5402"/>
                  <a:pt x="2701" y="5402"/>
                </a:cubicBezTo>
                <a:cubicBezTo>
                  <a:pt x="4193" y="5402"/>
                  <a:pt x="5402" y="4193"/>
                  <a:pt x="5402" y="2701"/>
                </a:cubicBezTo>
                <a:cubicBezTo>
                  <a:pt x="5402" y="1210"/>
                  <a:pt x="4193" y="1"/>
                  <a:pt x="2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9"/>
          <p:cNvSpPr/>
          <p:nvPr/>
        </p:nvSpPr>
        <p:spPr>
          <a:xfrm flipH="1">
            <a:off x="8200461" y="383958"/>
            <a:ext cx="1962720" cy="1788304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title"/>
          </p:nvPr>
        </p:nvSpPr>
        <p:spPr>
          <a:xfrm>
            <a:off x="1617725" y="1474488"/>
            <a:ext cx="5590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subTitle" idx="1"/>
          </p:nvPr>
        </p:nvSpPr>
        <p:spPr>
          <a:xfrm>
            <a:off x="1617725" y="2179488"/>
            <a:ext cx="5590200" cy="13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9"/>
          <p:cNvSpPr/>
          <p:nvPr/>
        </p:nvSpPr>
        <p:spPr>
          <a:xfrm flipH="1">
            <a:off x="-2721555" y="-2102391"/>
            <a:ext cx="3649504" cy="3649821"/>
          </a:xfrm>
          <a:custGeom>
            <a:avLst/>
            <a:gdLst/>
            <a:ahLst/>
            <a:cxnLst/>
            <a:rect l="l" t="t" r="r" b="b"/>
            <a:pathLst>
              <a:path w="15104" h="15105" extrusionOk="0">
                <a:moveTo>
                  <a:pt x="7552" y="0"/>
                </a:moveTo>
                <a:cubicBezTo>
                  <a:pt x="5550" y="0"/>
                  <a:pt x="3628" y="797"/>
                  <a:pt x="2212" y="2213"/>
                </a:cubicBezTo>
                <a:cubicBezTo>
                  <a:pt x="796" y="3629"/>
                  <a:pt x="1" y="5549"/>
                  <a:pt x="1" y="7552"/>
                </a:cubicBezTo>
                <a:cubicBezTo>
                  <a:pt x="1" y="9555"/>
                  <a:pt x="796" y="11476"/>
                  <a:pt x="2212" y="12892"/>
                </a:cubicBezTo>
                <a:cubicBezTo>
                  <a:pt x="3628" y="14308"/>
                  <a:pt x="5550" y="15104"/>
                  <a:pt x="7552" y="15104"/>
                </a:cubicBezTo>
                <a:cubicBezTo>
                  <a:pt x="9555" y="15104"/>
                  <a:pt x="11475" y="14308"/>
                  <a:pt x="12892" y="12892"/>
                </a:cubicBezTo>
                <a:cubicBezTo>
                  <a:pt x="14308" y="11476"/>
                  <a:pt x="15104" y="9555"/>
                  <a:pt x="15104" y="7552"/>
                </a:cubicBezTo>
                <a:cubicBezTo>
                  <a:pt x="15104" y="5549"/>
                  <a:pt x="14308" y="3629"/>
                  <a:pt x="12892" y="2213"/>
                </a:cubicBezTo>
                <a:cubicBezTo>
                  <a:pt x="11475" y="797"/>
                  <a:pt x="9555" y="0"/>
                  <a:pt x="75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"/>
          <p:cNvSpPr/>
          <p:nvPr/>
        </p:nvSpPr>
        <p:spPr>
          <a:xfrm flipH="1">
            <a:off x="-2187327" y="-1567910"/>
            <a:ext cx="2580797" cy="2580608"/>
          </a:xfrm>
          <a:custGeom>
            <a:avLst/>
            <a:gdLst/>
            <a:ahLst/>
            <a:cxnLst/>
            <a:rect l="l" t="t" r="r" b="b"/>
            <a:pathLst>
              <a:path w="10681" h="10680" extrusionOk="0">
                <a:moveTo>
                  <a:pt x="5340" y="1"/>
                </a:moveTo>
                <a:cubicBezTo>
                  <a:pt x="2391" y="1"/>
                  <a:pt x="0" y="2391"/>
                  <a:pt x="0" y="5340"/>
                </a:cubicBezTo>
                <a:cubicBezTo>
                  <a:pt x="0" y="8290"/>
                  <a:pt x="2391" y="10680"/>
                  <a:pt x="5340" y="10680"/>
                </a:cubicBezTo>
                <a:cubicBezTo>
                  <a:pt x="8289" y="10680"/>
                  <a:pt x="10680" y="8290"/>
                  <a:pt x="10680" y="5340"/>
                </a:cubicBezTo>
                <a:cubicBezTo>
                  <a:pt x="10680" y="2391"/>
                  <a:pt x="8289" y="1"/>
                  <a:pt x="53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9"/>
          <p:cNvSpPr/>
          <p:nvPr/>
        </p:nvSpPr>
        <p:spPr>
          <a:xfrm flipH="1">
            <a:off x="7488655" y="-645765"/>
            <a:ext cx="1798415" cy="1638493"/>
          </a:xfrm>
          <a:custGeom>
            <a:avLst/>
            <a:gdLst/>
            <a:ahLst/>
            <a:cxnLst/>
            <a:rect l="l" t="t" r="r" b="b"/>
            <a:pathLst>
              <a:path w="7443" h="6781" extrusionOk="0">
                <a:moveTo>
                  <a:pt x="3721" y="1"/>
                </a:moveTo>
                <a:cubicBezTo>
                  <a:pt x="2854" y="1"/>
                  <a:pt x="1986" y="332"/>
                  <a:pt x="1325" y="993"/>
                </a:cubicBezTo>
                <a:cubicBezTo>
                  <a:pt x="1" y="2317"/>
                  <a:pt x="1" y="4464"/>
                  <a:pt x="1325" y="5788"/>
                </a:cubicBezTo>
                <a:cubicBezTo>
                  <a:pt x="1986" y="6449"/>
                  <a:pt x="2854" y="6780"/>
                  <a:pt x="3721" y="6780"/>
                </a:cubicBezTo>
                <a:cubicBezTo>
                  <a:pt x="4589" y="6780"/>
                  <a:pt x="5457" y="6449"/>
                  <a:pt x="6119" y="5788"/>
                </a:cubicBezTo>
                <a:cubicBezTo>
                  <a:pt x="7443" y="4464"/>
                  <a:pt x="7443" y="2317"/>
                  <a:pt x="6119" y="993"/>
                </a:cubicBezTo>
                <a:cubicBezTo>
                  <a:pt x="5457" y="332"/>
                  <a:pt x="4589" y="1"/>
                  <a:pt x="372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/>
          <p:nvPr/>
        </p:nvSpPr>
        <p:spPr>
          <a:xfrm flipH="1">
            <a:off x="6042957" y="-166846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"/>
          <p:cNvSpPr/>
          <p:nvPr/>
        </p:nvSpPr>
        <p:spPr>
          <a:xfrm flipH="1">
            <a:off x="4191370" y="-160912"/>
            <a:ext cx="442899" cy="443149"/>
          </a:xfrm>
          <a:custGeom>
            <a:avLst/>
            <a:gdLst/>
            <a:ahLst/>
            <a:cxnLst/>
            <a:rect l="l" t="t" r="r" b="b"/>
            <a:pathLst>
              <a:path w="1833" h="1834" extrusionOk="0">
                <a:moveTo>
                  <a:pt x="916" y="1"/>
                </a:moveTo>
                <a:cubicBezTo>
                  <a:pt x="410" y="1"/>
                  <a:pt x="1" y="412"/>
                  <a:pt x="1" y="918"/>
                </a:cubicBezTo>
                <a:cubicBezTo>
                  <a:pt x="1" y="1423"/>
                  <a:pt x="410" y="1833"/>
                  <a:pt x="916" y="1833"/>
                </a:cubicBezTo>
                <a:cubicBezTo>
                  <a:pt x="1423" y="1833"/>
                  <a:pt x="1833" y="1423"/>
                  <a:pt x="1833" y="918"/>
                </a:cubicBezTo>
                <a:cubicBezTo>
                  <a:pt x="1833" y="412"/>
                  <a:pt x="1423" y="1"/>
                  <a:pt x="91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"/>
          <p:cNvSpPr/>
          <p:nvPr/>
        </p:nvSpPr>
        <p:spPr>
          <a:xfrm flipH="1">
            <a:off x="8034723" y="-150670"/>
            <a:ext cx="709894" cy="645394"/>
          </a:xfrm>
          <a:custGeom>
            <a:avLst/>
            <a:gdLst/>
            <a:ahLst/>
            <a:cxnLst/>
            <a:rect l="l" t="t" r="r" b="b"/>
            <a:pathLst>
              <a:path w="2938" h="2671" extrusionOk="0">
                <a:moveTo>
                  <a:pt x="1468" y="1"/>
                </a:moveTo>
                <a:cubicBezTo>
                  <a:pt x="863" y="1"/>
                  <a:pt x="315" y="415"/>
                  <a:pt x="170" y="1030"/>
                </a:cubicBezTo>
                <a:cubicBezTo>
                  <a:pt x="1" y="1746"/>
                  <a:pt x="446" y="2465"/>
                  <a:pt x="1163" y="2635"/>
                </a:cubicBezTo>
                <a:cubicBezTo>
                  <a:pt x="1266" y="2659"/>
                  <a:pt x="1370" y="2671"/>
                  <a:pt x="1472" y="2671"/>
                </a:cubicBezTo>
                <a:cubicBezTo>
                  <a:pt x="2076" y="2671"/>
                  <a:pt x="2624" y="2257"/>
                  <a:pt x="2769" y="1643"/>
                </a:cubicBezTo>
                <a:cubicBezTo>
                  <a:pt x="2937" y="925"/>
                  <a:pt x="2494" y="206"/>
                  <a:pt x="1776" y="37"/>
                </a:cubicBezTo>
                <a:cubicBezTo>
                  <a:pt x="1673" y="12"/>
                  <a:pt x="1570" y="1"/>
                  <a:pt x="14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"/>
          <p:cNvSpPr/>
          <p:nvPr/>
        </p:nvSpPr>
        <p:spPr>
          <a:xfrm flipH="1">
            <a:off x="1227331" y="-126843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"/>
          <p:cNvSpPr/>
          <p:nvPr/>
        </p:nvSpPr>
        <p:spPr>
          <a:xfrm flipH="1">
            <a:off x="4125126" y="103252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9"/>
          <p:cNvSpPr/>
          <p:nvPr/>
        </p:nvSpPr>
        <p:spPr>
          <a:xfrm flipH="1">
            <a:off x="2170882" y="203462"/>
            <a:ext cx="345282" cy="345289"/>
          </a:xfrm>
          <a:custGeom>
            <a:avLst/>
            <a:gdLst/>
            <a:ahLst/>
            <a:cxnLst/>
            <a:rect l="l" t="t" r="r" b="b"/>
            <a:pathLst>
              <a:path w="1429" h="1429" extrusionOk="0">
                <a:moveTo>
                  <a:pt x="715" y="1"/>
                </a:moveTo>
                <a:cubicBezTo>
                  <a:pt x="320" y="1"/>
                  <a:pt x="1" y="320"/>
                  <a:pt x="1" y="715"/>
                </a:cubicBezTo>
                <a:cubicBezTo>
                  <a:pt x="1" y="1109"/>
                  <a:pt x="320" y="1428"/>
                  <a:pt x="715" y="1428"/>
                </a:cubicBezTo>
                <a:cubicBezTo>
                  <a:pt x="1108" y="1428"/>
                  <a:pt x="1429" y="1109"/>
                  <a:pt x="1429" y="715"/>
                </a:cubicBezTo>
                <a:cubicBezTo>
                  <a:pt x="1429" y="320"/>
                  <a:pt x="1108" y="1"/>
                  <a:pt x="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"/>
          <p:cNvSpPr/>
          <p:nvPr/>
        </p:nvSpPr>
        <p:spPr>
          <a:xfrm flipH="1">
            <a:off x="352529" y="252305"/>
            <a:ext cx="772717" cy="680913"/>
          </a:xfrm>
          <a:custGeom>
            <a:avLst/>
            <a:gdLst/>
            <a:ahLst/>
            <a:cxnLst/>
            <a:rect l="l" t="t" r="r" b="b"/>
            <a:pathLst>
              <a:path w="3198" h="2818" extrusionOk="0">
                <a:moveTo>
                  <a:pt x="1598" y="1"/>
                </a:moveTo>
                <a:cubicBezTo>
                  <a:pt x="1419" y="1"/>
                  <a:pt x="1236" y="35"/>
                  <a:pt x="1060" y="108"/>
                </a:cubicBezTo>
                <a:cubicBezTo>
                  <a:pt x="342" y="406"/>
                  <a:pt x="1" y="1229"/>
                  <a:pt x="298" y="1948"/>
                </a:cubicBezTo>
                <a:cubicBezTo>
                  <a:pt x="523" y="2490"/>
                  <a:pt x="1047" y="2817"/>
                  <a:pt x="1600" y="2817"/>
                </a:cubicBezTo>
                <a:cubicBezTo>
                  <a:pt x="1779" y="2817"/>
                  <a:pt x="1961" y="2783"/>
                  <a:pt x="2137" y="2710"/>
                </a:cubicBezTo>
                <a:cubicBezTo>
                  <a:pt x="2856" y="2413"/>
                  <a:pt x="3198" y="1589"/>
                  <a:pt x="2900" y="870"/>
                </a:cubicBezTo>
                <a:cubicBezTo>
                  <a:pt x="2676" y="328"/>
                  <a:pt x="2151" y="1"/>
                  <a:pt x="1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"/>
          <p:cNvSpPr/>
          <p:nvPr/>
        </p:nvSpPr>
        <p:spPr>
          <a:xfrm flipH="1">
            <a:off x="3324439" y="284637"/>
            <a:ext cx="213838" cy="182914"/>
          </a:xfrm>
          <a:custGeom>
            <a:avLst/>
            <a:gdLst/>
            <a:ahLst/>
            <a:cxnLst/>
            <a:rect l="l" t="t" r="r" b="b"/>
            <a:pathLst>
              <a:path w="885" h="757" extrusionOk="0">
                <a:moveTo>
                  <a:pt x="506" y="1"/>
                </a:moveTo>
                <a:cubicBezTo>
                  <a:pt x="170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4" y="378"/>
                </a:cubicBezTo>
                <a:cubicBezTo>
                  <a:pt x="884" y="169"/>
                  <a:pt x="715" y="1"/>
                  <a:pt x="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"/>
          <p:cNvSpPr/>
          <p:nvPr/>
        </p:nvSpPr>
        <p:spPr>
          <a:xfrm flipH="1">
            <a:off x="-592128" y="1129628"/>
            <a:ext cx="1043095" cy="1042633"/>
          </a:xfrm>
          <a:custGeom>
            <a:avLst/>
            <a:gdLst/>
            <a:ahLst/>
            <a:cxnLst/>
            <a:rect l="l" t="t" r="r" b="b"/>
            <a:pathLst>
              <a:path w="4317" h="4315" extrusionOk="0">
                <a:moveTo>
                  <a:pt x="2159" y="0"/>
                </a:moveTo>
                <a:cubicBezTo>
                  <a:pt x="967" y="0"/>
                  <a:pt x="1" y="966"/>
                  <a:pt x="1" y="2157"/>
                </a:cubicBezTo>
                <a:cubicBezTo>
                  <a:pt x="1" y="3348"/>
                  <a:pt x="967" y="4314"/>
                  <a:pt x="2159" y="4314"/>
                </a:cubicBezTo>
                <a:cubicBezTo>
                  <a:pt x="3350" y="4314"/>
                  <a:pt x="4316" y="3348"/>
                  <a:pt x="4316" y="2157"/>
                </a:cubicBezTo>
                <a:cubicBezTo>
                  <a:pt x="4316" y="966"/>
                  <a:pt x="3350" y="0"/>
                  <a:pt x="21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"/>
          <p:cNvSpPr/>
          <p:nvPr/>
        </p:nvSpPr>
        <p:spPr>
          <a:xfrm flipH="1">
            <a:off x="8839575" y="3039924"/>
            <a:ext cx="447490" cy="406905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"/>
          <p:cNvSpPr/>
          <p:nvPr/>
        </p:nvSpPr>
        <p:spPr>
          <a:xfrm flipH="1">
            <a:off x="8034713" y="3446834"/>
            <a:ext cx="461745" cy="406905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"/>
          <p:cNvSpPr/>
          <p:nvPr/>
        </p:nvSpPr>
        <p:spPr>
          <a:xfrm flipH="1">
            <a:off x="-279823" y="3843106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"/>
          <p:cNvSpPr/>
          <p:nvPr/>
        </p:nvSpPr>
        <p:spPr>
          <a:xfrm flipH="1">
            <a:off x="8599420" y="3907134"/>
            <a:ext cx="687665" cy="625580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9"/>
          <p:cNvSpPr/>
          <p:nvPr/>
        </p:nvSpPr>
        <p:spPr>
          <a:xfrm flipH="1">
            <a:off x="7848606" y="4253881"/>
            <a:ext cx="293333" cy="267243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"/>
          <p:cNvSpPr/>
          <p:nvPr/>
        </p:nvSpPr>
        <p:spPr>
          <a:xfrm flipH="1">
            <a:off x="-805274" y="4318577"/>
            <a:ext cx="5518357" cy="680924"/>
          </a:xfrm>
          <a:custGeom>
            <a:avLst/>
            <a:gdLst/>
            <a:ahLst/>
            <a:cxnLst/>
            <a:rect l="l" t="t" r="r" b="b"/>
            <a:pathLst>
              <a:path w="52006" h="6417" extrusionOk="0">
                <a:moveTo>
                  <a:pt x="42454" y="0"/>
                </a:moveTo>
                <a:cubicBezTo>
                  <a:pt x="42391" y="0"/>
                  <a:pt x="42321" y="45"/>
                  <a:pt x="42319" y="120"/>
                </a:cubicBezTo>
                <a:cubicBezTo>
                  <a:pt x="42277" y="1651"/>
                  <a:pt x="42138" y="3177"/>
                  <a:pt x="41904" y="4690"/>
                </a:cubicBezTo>
                <a:cubicBezTo>
                  <a:pt x="41880" y="4844"/>
                  <a:pt x="41860" y="5002"/>
                  <a:pt x="41827" y="5154"/>
                </a:cubicBezTo>
                <a:cubicBezTo>
                  <a:pt x="41780" y="5374"/>
                  <a:pt x="41690" y="5467"/>
                  <a:pt x="41454" y="5494"/>
                </a:cubicBezTo>
                <a:cubicBezTo>
                  <a:pt x="41353" y="5505"/>
                  <a:pt x="41249" y="5510"/>
                  <a:pt x="41144" y="5510"/>
                </a:cubicBezTo>
                <a:cubicBezTo>
                  <a:pt x="40842" y="5510"/>
                  <a:pt x="40528" y="5475"/>
                  <a:pt x="40236" y="5468"/>
                </a:cubicBezTo>
                <a:cubicBezTo>
                  <a:pt x="39562" y="5455"/>
                  <a:pt x="38885" y="5461"/>
                  <a:pt x="38211" y="5421"/>
                </a:cubicBezTo>
                <a:cubicBezTo>
                  <a:pt x="37272" y="5364"/>
                  <a:pt x="35982" y="5155"/>
                  <a:pt x="35616" y="4138"/>
                </a:cubicBezTo>
                <a:cubicBezTo>
                  <a:pt x="35480" y="3758"/>
                  <a:pt x="35449" y="3192"/>
                  <a:pt x="34969" y="3077"/>
                </a:cubicBezTo>
                <a:cubicBezTo>
                  <a:pt x="34920" y="3065"/>
                  <a:pt x="34872" y="3060"/>
                  <a:pt x="34826" y="3060"/>
                </a:cubicBezTo>
                <a:cubicBezTo>
                  <a:pt x="34420" y="3060"/>
                  <a:pt x="34115" y="3486"/>
                  <a:pt x="33900" y="3785"/>
                </a:cubicBezTo>
                <a:cubicBezTo>
                  <a:pt x="33107" y="4883"/>
                  <a:pt x="31914" y="5624"/>
                  <a:pt x="30580" y="5847"/>
                </a:cubicBezTo>
                <a:lnTo>
                  <a:pt x="30580" y="5847"/>
                </a:lnTo>
                <a:cubicBezTo>
                  <a:pt x="30238" y="4003"/>
                  <a:pt x="30018" y="2139"/>
                  <a:pt x="29920" y="267"/>
                </a:cubicBezTo>
                <a:cubicBezTo>
                  <a:pt x="29916" y="194"/>
                  <a:pt x="29845" y="148"/>
                  <a:pt x="29782" y="148"/>
                </a:cubicBezTo>
                <a:cubicBezTo>
                  <a:pt x="29734" y="148"/>
                  <a:pt x="29690" y="174"/>
                  <a:pt x="29681" y="235"/>
                </a:cubicBezTo>
                <a:cubicBezTo>
                  <a:pt x="29447" y="1836"/>
                  <a:pt x="29218" y="3436"/>
                  <a:pt x="28980" y="5035"/>
                </a:cubicBezTo>
                <a:cubicBezTo>
                  <a:pt x="28945" y="5263"/>
                  <a:pt x="28949" y="5470"/>
                  <a:pt x="28664" y="5505"/>
                </a:cubicBezTo>
                <a:cubicBezTo>
                  <a:pt x="28629" y="5509"/>
                  <a:pt x="28594" y="5510"/>
                  <a:pt x="28558" y="5510"/>
                </a:cubicBezTo>
                <a:cubicBezTo>
                  <a:pt x="28430" y="5510"/>
                  <a:pt x="28293" y="5491"/>
                  <a:pt x="28172" y="5487"/>
                </a:cubicBezTo>
                <a:lnTo>
                  <a:pt x="26895" y="5435"/>
                </a:lnTo>
                <a:cubicBezTo>
                  <a:pt x="26173" y="5405"/>
                  <a:pt x="25432" y="5418"/>
                  <a:pt x="24716" y="5316"/>
                </a:cubicBezTo>
                <a:cubicBezTo>
                  <a:pt x="24122" y="5229"/>
                  <a:pt x="23557" y="5016"/>
                  <a:pt x="23222" y="4492"/>
                </a:cubicBezTo>
                <a:cubicBezTo>
                  <a:pt x="22970" y="4100"/>
                  <a:pt x="22818" y="3609"/>
                  <a:pt x="22456" y="3298"/>
                </a:cubicBezTo>
                <a:cubicBezTo>
                  <a:pt x="22284" y="3150"/>
                  <a:pt x="22083" y="3079"/>
                  <a:pt x="21880" y="3079"/>
                </a:cubicBezTo>
                <a:cubicBezTo>
                  <a:pt x="21671" y="3079"/>
                  <a:pt x="21461" y="3154"/>
                  <a:pt x="21281" y="3296"/>
                </a:cubicBezTo>
                <a:cubicBezTo>
                  <a:pt x="20822" y="3654"/>
                  <a:pt x="20691" y="4226"/>
                  <a:pt x="20426" y="4716"/>
                </a:cubicBezTo>
                <a:cubicBezTo>
                  <a:pt x="20258" y="5027"/>
                  <a:pt x="20027" y="5267"/>
                  <a:pt x="19679" y="5361"/>
                </a:cubicBezTo>
                <a:cubicBezTo>
                  <a:pt x="19392" y="5437"/>
                  <a:pt x="19090" y="5431"/>
                  <a:pt x="18797" y="5435"/>
                </a:cubicBezTo>
                <a:cubicBezTo>
                  <a:pt x="18366" y="5440"/>
                  <a:pt x="17925" y="5461"/>
                  <a:pt x="17596" y="5728"/>
                </a:cubicBezTo>
                <a:lnTo>
                  <a:pt x="17596" y="5728"/>
                </a:lnTo>
                <a:cubicBezTo>
                  <a:pt x="17258" y="4031"/>
                  <a:pt x="17058" y="2308"/>
                  <a:pt x="17001" y="578"/>
                </a:cubicBezTo>
                <a:cubicBezTo>
                  <a:pt x="16998" y="504"/>
                  <a:pt x="16929" y="459"/>
                  <a:pt x="16866" y="459"/>
                </a:cubicBezTo>
                <a:cubicBezTo>
                  <a:pt x="16817" y="459"/>
                  <a:pt x="16773" y="485"/>
                  <a:pt x="16763" y="545"/>
                </a:cubicBezTo>
                <a:lnTo>
                  <a:pt x="16757" y="578"/>
                </a:lnTo>
                <a:lnTo>
                  <a:pt x="16757" y="578"/>
                </a:lnTo>
                <a:lnTo>
                  <a:pt x="16756" y="578"/>
                </a:lnTo>
                <a:lnTo>
                  <a:pt x="16756" y="578"/>
                </a:lnTo>
                <a:cubicBezTo>
                  <a:pt x="16756" y="579"/>
                  <a:pt x="16756" y="581"/>
                  <a:pt x="16756" y="582"/>
                </a:cubicBezTo>
                <a:lnTo>
                  <a:pt x="16756" y="582"/>
                </a:lnTo>
                <a:lnTo>
                  <a:pt x="16331" y="3057"/>
                </a:lnTo>
                <a:lnTo>
                  <a:pt x="16141" y="4162"/>
                </a:lnTo>
                <a:lnTo>
                  <a:pt x="16037" y="4765"/>
                </a:lnTo>
                <a:cubicBezTo>
                  <a:pt x="16004" y="4963"/>
                  <a:pt x="15994" y="5190"/>
                  <a:pt x="15921" y="5378"/>
                </a:cubicBezTo>
                <a:cubicBezTo>
                  <a:pt x="15854" y="5550"/>
                  <a:pt x="15724" y="5605"/>
                  <a:pt x="15575" y="5605"/>
                </a:cubicBezTo>
                <a:cubicBezTo>
                  <a:pt x="15377" y="5605"/>
                  <a:pt x="15145" y="5509"/>
                  <a:pt x="14979" y="5465"/>
                </a:cubicBezTo>
                <a:cubicBezTo>
                  <a:pt x="14624" y="5370"/>
                  <a:pt x="14255" y="5339"/>
                  <a:pt x="13888" y="5339"/>
                </a:cubicBezTo>
                <a:cubicBezTo>
                  <a:pt x="13866" y="5339"/>
                  <a:pt x="13843" y="5339"/>
                  <a:pt x="13821" y="5339"/>
                </a:cubicBezTo>
                <a:cubicBezTo>
                  <a:pt x="13302" y="5343"/>
                  <a:pt x="12776" y="5411"/>
                  <a:pt x="12254" y="5411"/>
                </a:cubicBezTo>
                <a:cubicBezTo>
                  <a:pt x="12040" y="5411"/>
                  <a:pt x="11827" y="5399"/>
                  <a:pt x="11616" y="5368"/>
                </a:cubicBezTo>
                <a:cubicBezTo>
                  <a:pt x="11061" y="5285"/>
                  <a:pt x="10475" y="5069"/>
                  <a:pt x="10091" y="4643"/>
                </a:cubicBezTo>
                <a:cubicBezTo>
                  <a:pt x="9897" y="4427"/>
                  <a:pt x="9787" y="4173"/>
                  <a:pt x="9743" y="3888"/>
                </a:cubicBezTo>
                <a:cubicBezTo>
                  <a:pt x="9707" y="3654"/>
                  <a:pt x="9705" y="3394"/>
                  <a:pt x="9578" y="3185"/>
                </a:cubicBezTo>
                <a:cubicBezTo>
                  <a:pt x="9464" y="2998"/>
                  <a:pt x="9299" y="2929"/>
                  <a:pt x="9120" y="2929"/>
                </a:cubicBezTo>
                <a:cubicBezTo>
                  <a:pt x="8862" y="2929"/>
                  <a:pt x="8574" y="3073"/>
                  <a:pt x="8373" y="3214"/>
                </a:cubicBezTo>
                <a:cubicBezTo>
                  <a:pt x="7958" y="3505"/>
                  <a:pt x="7656" y="3918"/>
                  <a:pt x="7338" y="4305"/>
                </a:cubicBezTo>
                <a:cubicBezTo>
                  <a:pt x="6905" y="4830"/>
                  <a:pt x="6468" y="5230"/>
                  <a:pt x="5767" y="5318"/>
                </a:cubicBezTo>
                <a:cubicBezTo>
                  <a:pt x="5358" y="5369"/>
                  <a:pt x="4797" y="5459"/>
                  <a:pt x="4526" y="5787"/>
                </a:cubicBezTo>
                <a:lnTo>
                  <a:pt x="4526" y="5787"/>
                </a:lnTo>
                <a:cubicBezTo>
                  <a:pt x="4284" y="4322"/>
                  <a:pt x="4115" y="2847"/>
                  <a:pt x="4017" y="1366"/>
                </a:cubicBezTo>
                <a:lnTo>
                  <a:pt x="4017" y="1366"/>
                </a:lnTo>
                <a:cubicBezTo>
                  <a:pt x="4013" y="1145"/>
                  <a:pt x="4000" y="925"/>
                  <a:pt x="3979" y="705"/>
                </a:cubicBezTo>
                <a:lnTo>
                  <a:pt x="3979" y="705"/>
                </a:lnTo>
                <a:cubicBezTo>
                  <a:pt x="3978" y="695"/>
                  <a:pt x="3978" y="685"/>
                  <a:pt x="3977" y="675"/>
                </a:cubicBezTo>
                <a:lnTo>
                  <a:pt x="3976" y="675"/>
                </a:lnTo>
                <a:cubicBezTo>
                  <a:pt x="3968" y="599"/>
                  <a:pt x="3905" y="560"/>
                  <a:pt x="3845" y="560"/>
                </a:cubicBezTo>
                <a:cubicBezTo>
                  <a:pt x="3786" y="560"/>
                  <a:pt x="3730" y="598"/>
                  <a:pt x="3734" y="676"/>
                </a:cubicBezTo>
                <a:cubicBezTo>
                  <a:pt x="3747" y="925"/>
                  <a:pt x="3761" y="1173"/>
                  <a:pt x="3778" y="1421"/>
                </a:cubicBezTo>
                <a:lnTo>
                  <a:pt x="3778" y="1421"/>
                </a:lnTo>
                <a:cubicBezTo>
                  <a:pt x="3786" y="1975"/>
                  <a:pt x="3742" y="2529"/>
                  <a:pt x="3645" y="3076"/>
                </a:cubicBezTo>
                <a:cubicBezTo>
                  <a:pt x="3513" y="3816"/>
                  <a:pt x="3310" y="4663"/>
                  <a:pt x="2910" y="5307"/>
                </a:cubicBezTo>
                <a:cubicBezTo>
                  <a:pt x="2725" y="5605"/>
                  <a:pt x="2489" y="5702"/>
                  <a:pt x="2225" y="5702"/>
                </a:cubicBezTo>
                <a:cubicBezTo>
                  <a:pt x="1744" y="5702"/>
                  <a:pt x="1174" y="5382"/>
                  <a:pt x="661" y="5382"/>
                </a:cubicBezTo>
                <a:cubicBezTo>
                  <a:pt x="462" y="5382"/>
                  <a:pt x="271" y="5430"/>
                  <a:pt x="98" y="5565"/>
                </a:cubicBezTo>
                <a:cubicBezTo>
                  <a:pt x="0" y="5641"/>
                  <a:pt x="89" y="5765"/>
                  <a:pt x="191" y="5765"/>
                </a:cubicBezTo>
                <a:cubicBezTo>
                  <a:pt x="217" y="5765"/>
                  <a:pt x="245" y="5757"/>
                  <a:pt x="270" y="5737"/>
                </a:cubicBezTo>
                <a:lnTo>
                  <a:pt x="268" y="5737"/>
                </a:lnTo>
                <a:cubicBezTo>
                  <a:pt x="398" y="5636"/>
                  <a:pt x="547" y="5599"/>
                  <a:pt x="705" y="5599"/>
                </a:cubicBezTo>
                <a:cubicBezTo>
                  <a:pt x="1098" y="5599"/>
                  <a:pt x="1547" y="5831"/>
                  <a:pt x="1886" y="5904"/>
                </a:cubicBezTo>
                <a:cubicBezTo>
                  <a:pt x="1999" y="5928"/>
                  <a:pt x="2108" y="5940"/>
                  <a:pt x="2212" y="5940"/>
                </a:cubicBezTo>
                <a:cubicBezTo>
                  <a:pt x="2611" y="5940"/>
                  <a:pt x="2940" y="5761"/>
                  <a:pt x="3159" y="5360"/>
                </a:cubicBezTo>
                <a:cubicBezTo>
                  <a:pt x="3526" y="4685"/>
                  <a:pt x="3742" y="3893"/>
                  <a:pt x="3878" y="3141"/>
                </a:cubicBezTo>
                <a:cubicBezTo>
                  <a:pt x="3888" y="3083"/>
                  <a:pt x="3898" y="3024"/>
                  <a:pt x="3907" y="2966"/>
                </a:cubicBezTo>
                <a:lnTo>
                  <a:pt x="3907" y="2966"/>
                </a:lnTo>
                <a:cubicBezTo>
                  <a:pt x="4021" y="4092"/>
                  <a:pt x="4176" y="5214"/>
                  <a:pt x="4372" y="6330"/>
                </a:cubicBezTo>
                <a:cubicBezTo>
                  <a:pt x="4382" y="6389"/>
                  <a:pt x="4431" y="6416"/>
                  <a:pt x="4482" y="6416"/>
                </a:cubicBezTo>
                <a:cubicBezTo>
                  <a:pt x="4546" y="6416"/>
                  <a:pt x="4613" y="6373"/>
                  <a:pt x="4610" y="6297"/>
                </a:cubicBezTo>
                <a:cubicBezTo>
                  <a:pt x="4571" y="5468"/>
                  <a:pt x="5855" y="5629"/>
                  <a:pt x="6362" y="5431"/>
                </a:cubicBezTo>
                <a:cubicBezTo>
                  <a:pt x="6817" y="5255"/>
                  <a:pt x="7161" y="4894"/>
                  <a:pt x="7467" y="4526"/>
                </a:cubicBezTo>
                <a:cubicBezTo>
                  <a:pt x="7798" y="4129"/>
                  <a:pt x="8106" y="3679"/>
                  <a:pt x="8546" y="3390"/>
                </a:cubicBezTo>
                <a:cubicBezTo>
                  <a:pt x="8695" y="3292"/>
                  <a:pt x="8913" y="3174"/>
                  <a:pt x="9099" y="3174"/>
                </a:cubicBezTo>
                <a:cubicBezTo>
                  <a:pt x="9226" y="3174"/>
                  <a:pt x="9339" y="3229"/>
                  <a:pt x="9405" y="3384"/>
                </a:cubicBezTo>
                <a:cubicBezTo>
                  <a:pt x="9505" y="3622"/>
                  <a:pt x="9481" y="3899"/>
                  <a:pt x="9547" y="4146"/>
                </a:cubicBezTo>
                <a:cubicBezTo>
                  <a:pt x="9821" y="5180"/>
                  <a:pt x="11034" y="5608"/>
                  <a:pt x="11995" y="5644"/>
                </a:cubicBezTo>
                <a:cubicBezTo>
                  <a:pt x="12071" y="5647"/>
                  <a:pt x="12147" y="5649"/>
                  <a:pt x="12223" y="5649"/>
                </a:cubicBezTo>
                <a:cubicBezTo>
                  <a:pt x="12773" y="5649"/>
                  <a:pt x="13322" y="5581"/>
                  <a:pt x="13871" y="5581"/>
                </a:cubicBezTo>
                <a:cubicBezTo>
                  <a:pt x="14012" y="5581"/>
                  <a:pt x="14153" y="5585"/>
                  <a:pt x="14294" y="5596"/>
                </a:cubicBezTo>
                <a:cubicBezTo>
                  <a:pt x="14646" y="5624"/>
                  <a:pt x="14960" y="5734"/>
                  <a:pt x="15300" y="5809"/>
                </a:cubicBezTo>
                <a:cubicBezTo>
                  <a:pt x="15394" y="5830"/>
                  <a:pt x="15493" y="5845"/>
                  <a:pt x="15590" y="5845"/>
                </a:cubicBezTo>
                <a:cubicBezTo>
                  <a:pt x="15749" y="5845"/>
                  <a:pt x="15903" y="5804"/>
                  <a:pt x="16020" y="5679"/>
                </a:cubicBezTo>
                <a:cubicBezTo>
                  <a:pt x="16238" y="5450"/>
                  <a:pt x="16238" y="5021"/>
                  <a:pt x="16288" y="4729"/>
                </a:cubicBezTo>
                <a:lnTo>
                  <a:pt x="16529" y="3323"/>
                </a:lnTo>
                <a:lnTo>
                  <a:pt x="16812" y="1675"/>
                </a:lnTo>
                <a:lnTo>
                  <a:pt x="16812" y="1675"/>
                </a:lnTo>
                <a:cubicBezTo>
                  <a:pt x="16912" y="3130"/>
                  <a:pt x="17110" y="4577"/>
                  <a:pt x="17405" y="6006"/>
                </a:cubicBezTo>
                <a:cubicBezTo>
                  <a:pt x="17418" y="6066"/>
                  <a:pt x="17462" y="6091"/>
                  <a:pt x="17510" y="6091"/>
                </a:cubicBezTo>
                <a:cubicBezTo>
                  <a:pt x="17554" y="6091"/>
                  <a:pt x="17599" y="6070"/>
                  <a:pt x="17626" y="6035"/>
                </a:cubicBezTo>
                <a:cubicBezTo>
                  <a:pt x="17881" y="5699"/>
                  <a:pt x="18325" y="5673"/>
                  <a:pt x="18739" y="5673"/>
                </a:cubicBezTo>
                <a:cubicBezTo>
                  <a:pt x="18815" y="5673"/>
                  <a:pt x="18890" y="5674"/>
                  <a:pt x="18962" y="5674"/>
                </a:cubicBezTo>
                <a:cubicBezTo>
                  <a:pt x="19020" y="5674"/>
                  <a:pt x="19076" y="5673"/>
                  <a:pt x="19130" y="5671"/>
                </a:cubicBezTo>
                <a:cubicBezTo>
                  <a:pt x="19628" y="5653"/>
                  <a:pt x="20108" y="5552"/>
                  <a:pt x="20435" y="5144"/>
                </a:cubicBezTo>
                <a:cubicBezTo>
                  <a:pt x="20805" y="4681"/>
                  <a:pt x="20883" y="4049"/>
                  <a:pt x="21293" y="3611"/>
                </a:cubicBezTo>
                <a:cubicBezTo>
                  <a:pt x="21450" y="3445"/>
                  <a:pt x="21658" y="3316"/>
                  <a:pt x="21882" y="3316"/>
                </a:cubicBezTo>
                <a:cubicBezTo>
                  <a:pt x="21947" y="3316"/>
                  <a:pt x="22012" y="3327"/>
                  <a:pt x="22079" y="3350"/>
                </a:cubicBezTo>
                <a:cubicBezTo>
                  <a:pt x="22345" y="3443"/>
                  <a:pt x="22507" y="3706"/>
                  <a:pt x="22639" y="3939"/>
                </a:cubicBezTo>
                <a:cubicBezTo>
                  <a:pt x="22877" y="4360"/>
                  <a:pt x="23062" y="4811"/>
                  <a:pt x="23461" y="5110"/>
                </a:cubicBezTo>
                <a:cubicBezTo>
                  <a:pt x="23919" y="5452"/>
                  <a:pt x="24507" y="5550"/>
                  <a:pt x="25062" y="5595"/>
                </a:cubicBezTo>
                <a:cubicBezTo>
                  <a:pt x="25790" y="5653"/>
                  <a:pt x="26522" y="5661"/>
                  <a:pt x="27251" y="5691"/>
                </a:cubicBezTo>
                <a:lnTo>
                  <a:pt x="28427" y="5739"/>
                </a:lnTo>
                <a:cubicBezTo>
                  <a:pt x="28484" y="5741"/>
                  <a:pt x="28542" y="5743"/>
                  <a:pt x="28599" y="5743"/>
                </a:cubicBezTo>
                <a:cubicBezTo>
                  <a:pt x="28811" y="5743"/>
                  <a:pt x="29009" y="5708"/>
                  <a:pt x="29121" y="5487"/>
                </a:cubicBezTo>
                <a:cubicBezTo>
                  <a:pt x="29280" y="5172"/>
                  <a:pt x="29269" y="4725"/>
                  <a:pt x="29318" y="4383"/>
                </a:cubicBezTo>
                <a:lnTo>
                  <a:pt x="29512" y="3057"/>
                </a:lnTo>
                <a:lnTo>
                  <a:pt x="29753" y="1409"/>
                </a:lnTo>
                <a:lnTo>
                  <a:pt x="29753" y="1409"/>
                </a:lnTo>
                <a:cubicBezTo>
                  <a:pt x="29875" y="2954"/>
                  <a:pt x="30079" y="4491"/>
                  <a:pt x="30365" y="6015"/>
                </a:cubicBezTo>
                <a:cubicBezTo>
                  <a:pt x="30377" y="6076"/>
                  <a:pt x="30435" y="6101"/>
                  <a:pt x="30489" y="6101"/>
                </a:cubicBezTo>
                <a:cubicBezTo>
                  <a:pt x="30498" y="6101"/>
                  <a:pt x="30506" y="6101"/>
                  <a:pt x="30514" y="6099"/>
                </a:cubicBezTo>
                <a:cubicBezTo>
                  <a:pt x="31726" y="5930"/>
                  <a:pt x="32865" y="5334"/>
                  <a:pt x="33690" y="4430"/>
                </a:cubicBezTo>
                <a:cubicBezTo>
                  <a:pt x="33875" y="4227"/>
                  <a:pt x="34031" y="4006"/>
                  <a:pt x="34196" y="3787"/>
                </a:cubicBezTo>
                <a:cubicBezTo>
                  <a:pt x="34335" y="3602"/>
                  <a:pt x="34583" y="3302"/>
                  <a:pt x="34838" y="3302"/>
                </a:cubicBezTo>
                <a:cubicBezTo>
                  <a:pt x="34915" y="3302"/>
                  <a:pt x="34994" y="3330"/>
                  <a:pt x="35070" y="3398"/>
                </a:cubicBezTo>
                <a:cubicBezTo>
                  <a:pt x="35256" y="3566"/>
                  <a:pt x="35283" y="3884"/>
                  <a:pt x="35352" y="4109"/>
                </a:cubicBezTo>
                <a:cubicBezTo>
                  <a:pt x="35418" y="4330"/>
                  <a:pt x="35525" y="4536"/>
                  <a:pt x="35669" y="4716"/>
                </a:cubicBezTo>
                <a:cubicBezTo>
                  <a:pt x="36291" y="5480"/>
                  <a:pt x="37427" y="5627"/>
                  <a:pt x="38347" y="5670"/>
                </a:cubicBezTo>
                <a:cubicBezTo>
                  <a:pt x="39094" y="5704"/>
                  <a:pt x="39844" y="5704"/>
                  <a:pt x="40592" y="5718"/>
                </a:cubicBezTo>
                <a:cubicBezTo>
                  <a:pt x="40815" y="5723"/>
                  <a:pt x="41069" y="5756"/>
                  <a:pt x="41311" y="5756"/>
                </a:cubicBezTo>
                <a:cubicBezTo>
                  <a:pt x="41433" y="5756"/>
                  <a:pt x="41552" y="5748"/>
                  <a:pt x="41662" y="5723"/>
                </a:cubicBezTo>
                <a:cubicBezTo>
                  <a:pt x="41908" y="5668"/>
                  <a:pt x="42013" y="5446"/>
                  <a:pt x="42061" y="5219"/>
                </a:cubicBezTo>
                <a:cubicBezTo>
                  <a:pt x="42234" y="4405"/>
                  <a:pt x="42314" y="3555"/>
                  <a:pt x="42397" y="2728"/>
                </a:cubicBezTo>
                <a:cubicBezTo>
                  <a:pt x="42442" y="2267"/>
                  <a:pt x="42479" y="1806"/>
                  <a:pt x="42507" y="1345"/>
                </a:cubicBezTo>
                <a:lnTo>
                  <a:pt x="42507" y="1345"/>
                </a:lnTo>
                <a:cubicBezTo>
                  <a:pt x="42753" y="2930"/>
                  <a:pt x="42998" y="4516"/>
                  <a:pt x="43243" y="6101"/>
                </a:cubicBezTo>
                <a:cubicBezTo>
                  <a:pt x="43252" y="6157"/>
                  <a:pt x="43308" y="6188"/>
                  <a:pt x="43362" y="6188"/>
                </a:cubicBezTo>
                <a:cubicBezTo>
                  <a:pt x="43404" y="6188"/>
                  <a:pt x="43446" y="6169"/>
                  <a:pt x="43465" y="6129"/>
                </a:cubicBezTo>
                <a:cubicBezTo>
                  <a:pt x="43691" y="5642"/>
                  <a:pt x="44324" y="5690"/>
                  <a:pt x="44779" y="5649"/>
                </a:cubicBezTo>
                <a:cubicBezTo>
                  <a:pt x="45229" y="5612"/>
                  <a:pt x="45647" y="5521"/>
                  <a:pt x="45984" y="5203"/>
                </a:cubicBezTo>
                <a:cubicBezTo>
                  <a:pt x="46298" y="4907"/>
                  <a:pt x="46504" y="4514"/>
                  <a:pt x="46733" y="4153"/>
                </a:cubicBezTo>
                <a:cubicBezTo>
                  <a:pt x="46952" y="3808"/>
                  <a:pt x="47213" y="3437"/>
                  <a:pt x="47639" y="3389"/>
                </a:cubicBezTo>
                <a:lnTo>
                  <a:pt x="47639" y="3389"/>
                </a:lnTo>
                <a:cubicBezTo>
                  <a:pt x="48138" y="4753"/>
                  <a:pt x="49536" y="5669"/>
                  <a:pt x="50964" y="5669"/>
                </a:cubicBezTo>
                <a:cubicBezTo>
                  <a:pt x="51267" y="5669"/>
                  <a:pt x="51571" y="5628"/>
                  <a:pt x="51868" y="5541"/>
                </a:cubicBezTo>
                <a:cubicBezTo>
                  <a:pt x="52005" y="5501"/>
                  <a:pt x="51964" y="5301"/>
                  <a:pt x="51840" y="5301"/>
                </a:cubicBezTo>
                <a:cubicBezTo>
                  <a:pt x="51828" y="5301"/>
                  <a:pt x="51816" y="5303"/>
                  <a:pt x="51803" y="5307"/>
                </a:cubicBezTo>
                <a:cubicBezTo>
                  <a:pt x="51528" y="5387"/>
                  <a:pt x="51245" y="5425"/>
                  <a:pt x="50963" y="5425"/>
                </a:cubicBezTo>
                <a:cubicBezTo>
                  <a:pt x="49609" y="5425"/>
                  <a:pt x="48275" y="4544"/>
                  <a:pt x="47841" y="3231"/>
                </a:cubicBezTo>
                <a:cubicBezTo>
                  <a:pt x="47826" y="3180"/>
                  <a:pt x="47778" y="3143"/>
                  <a:pt x="47723" y="3142"/>
                </a:cubicBezTo>
                <a:cubicBezTo>
                  <a:pt x="46737" y="3152"/>
                  <a:pt x="46453" y="4355"/>
                  <a:pt x="45891" y="4954"/>
                </a:cubicBezTo>
                <a:cubicBezTo>
                  <a:pt x="45493" y="5377"/>
                  <a:pt x="44966" y="5390"/>
                  <a:pt x="44423" y="5433"/>
                </a:cubicBezTo>
                <a:cubicBezTo>
                  <a:pt x="44067" y="5463"/>
                  <a:pt x="43685" y="5516"/>
                  <a:pt x="43433" y="5757"/>
                </a:cubicBezTo>
                <a:lnTo>
                  <a:pt x="43433" y="5757"/>
                </a:lnTo>
                <a:cubicBezTo>
                  <a:pt x="43143" y="3878"/>
                  <a:pt x="42853" y="1999"/>
                  <a:pt x="42562" y="121"/>
                </a:cubicBezTo>
                <a:lnTo>
                  <a:pt x="42562" y="121"/>
                </a:lnTo>
                <a:cubicBezTo>
                  <a:pt x="42562" y="121"/>
                  <a:pt x="42562" y="120"/>
                  <a:pt x="42562" y="120"/>
                </a:cubicBezTo>
                <a:lnTo>
                  <a:pt x="42562" y="120"/>
                </a:lnTo>
                <a:lnTo>
                  <a:pt x="42562" y="120"/>
                </a:lnTo>
                <a:lnTo>
                  <a:pt x="42562" y="120"/>
                </a:lnTo>
                <a:cubicBezTo>
                  <a:pt x="42561" y="109"/>
                  <a:pt x="42559" y="98"/>
                  <a:pt x="42557" y="88"/>
                </a:cubicBezTo>
                <a:cubicBezTo>
                  <a:pt x="42548" y="27"/>
                  <a:pt x="42503" y="0"/>
                  <a:pt x="4245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"/>
          <p:cNvSpPr/>
          <p:nvPr/>
        </p:nvSpPr>
        <p:spPr>
          <a:xfrm flipH="1">
            <a:off x="262355" y="4422434"/>
            <a:ext cx="491465" cy="491475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8"/>
                  <a:pt x="456" y="2034"/>
                  <a:pt x="1017" y="2034"/>
                </a:cubicBezTo>
                <a:cubicBezTo>
                  <a:pt x="1578" y="2034"/>
                  <a:pt x="2033" y="1578"/>
                  <a:pt x="2033" y="1017"/>
                </a:cubicBezTo>
                <a:cubicBezTo>
                  <a:pt x="2033" y="456"/>
                  <a:pt x="1578" y="1"/>
                  <a:pt x="101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9"/>
          <p:cNvSpPr/>
          <p:nvPr/>
        </p:nvSpPr>
        <p:spPr>
          <a:xfrm flipH="1">
            <a:off x="6734620" y="4665194"/>
            <a:ext cx="213355" cy="18291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9"/>
          <p:cNvSpPr/>
          <p:nvPr/>
        </p:nvSpPr>
        <p:spPr>
          <a:xfrm flipH="1">
            <a:off x="7316868" y="4913895"/>
            <a:ext cx="437341" cy="406663"/>
          </a:xfrm>
          <a:custGeom>
            <a:avLst/>
            <a:gdLst/>
            <a:ahLst/>
            <a:cxnLst/>
            <a:rect l="l" t="t" r="r" b="b"/>
            <a:pathLst>
              <a:path w="1810" h="1683" extrusionOk="0">
                <a:moveTo>
                  <a:pt x="906" y="0"/>
                </a:moveTo>
                <a:cubicBezTo>
                  <a:pt x="501" y="0"/>
                  <a:pt x="142" y="294"/>
                  <a:pt x="76" y="707"/>
                </a:cubicBezTo>
                <a:cubicBezTo>
                  <a:pt x="1" y="1166"/>
                  <a:pt x="312" y="1598"/>
                  <a:pt x="771" y="1671"/>
                </a:cubicBezTo>
                <a:cubicBezTo>
                  <a:pt x="817" y="1679"/>
                  <a:pt x="863" y="1683"/>
                  <a:pt x="908" y="1683"/>
                </a:cubicBezTo>
                <a:cubicBezTo>
                  <a:pt x="1312" y="1683"/>
                  <a:pt x="1669" y="1389"/>
                  <a:pt x="1736" y="977"/>
                </a:cubicBezTo>
                <a:cubicBezTo>
                  <a:pt x="1810" y="518"/>
                  <a:pt x="1499" y="86"/>
                  <a:pt x="1040" y="11"/>
                </a:cubicBezTo>
                <a:cubicBezTo>
                  <a:pt x="995" y="4"/>
                  <a:pt x="950" y="0"/>
                  <a:pt x="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>
            <a:spLocks noGrp="1"/>
          </p:cNvSpPr>
          <p:nvPr>
            <p:ph type="title"/>
          </p:nvPr>
        </p:nvSpPr>
        <p:spPr>
          <a:xfrm>
            <a:off x="720000" y="1849000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2" hasCustomPrompt="1"/>
          </p:nvPr>
        </p:nvSpPr>
        <p:spPr>
          <a:xfrm>
            <a:off x="1250550" y="138828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720000" y="218656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title" idx="3"/>
          </p:nvPr>
        </p:nvSpPr>
        <p:spPr>
          <a:xfrm>
            <a:off x="3403800" y="1849000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4" hasCustomPrompt="1"/>
          </p:nvPr>
        </p:nvSpPr>
        <p:spPr>
          <a:xfrm>
            <a:off x="3934350" y="138828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5"/>
          </p:nvPr>
        </p:nvSpPr>
        <p:spPr>
          <a:xfrm>
            <a:off x="3403800" y="218656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6"/>
          </p:nvPr>
        </p:nvSpPr>
        <p:spPr>
          <a:xfrm>
            <a:off x="5965900" y="1849000"/>
            <a:ext cx="24582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6524200" y="1388288"/>
            <a:ext cx="1341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8"/>
          </p:nvPr>
        </p:nvSpPr>
        <p:spPr>
          <a:xfrm>
            <a:off x="5965900" y="2186565"/>
            <a:ext cx="2458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/>
          </p:nvPr>
        </p:nvSpPr>
        <p:spPr>
          <a:xfrm>
            <a:off x="720000" y="3400479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1250550" y="2939767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14"/>
          </p:nvPr>
        </p:nvSpPr>
        <p:spPr>
          <a:xfrm>
            <a:off x="720000" y="37589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/>
          </p:nvPr>
        </p:nvSpPr>
        <p:spPr>
          <a:xfrm>
            <a:off x="3403800" y="3400479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16" hasCustomPrompt="1"/>
          </p:nvPr>
        </p:nvSpPr>
        <p:spPr>
          <a:xfrm>
            <a:off x="3934350" y="2939767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17"/>
          </p:nvPr>
        </p:nvSpPr>
        <p:spPr>
          <a:xfrm>
            <a:off x="3403800" y="375892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18"/>
          </p:nvPr>
        </p:nvSpPr>
        <p:spPr>
          <a:xfrm>
            <a:off x="5965900" y="3400479"/>
            <a:ext cx="24582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19" hasCustomPrompt="1"/>
          </p:nvPr>
        </p:nvSpPr>
        <p:spPr>
          <a:xfrm>
            <a:off x="6524200" y="2939767"/>
            <a:ext cx="1341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20"/>
          </p:nvPr>
        </p:nvSpPr>
        <p:spPr>
          <a:xfrm>
            <a:off x="5965900" y="3758925"/>
            <a:ext cx="24582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rgbClr val="0104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3"/>
          <p:cNvSpPr/>
          <p:nvPr/>
        </p:nvSpPr>
        <p:spPr>
          <a:xfrm rot="5400000">
            <a:off x="9658283" y="1539125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 rot="10800000">
            <a:off x="-2436713" y="-2457872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 rot="10800000">
            <a:off x="7873497" y="-1311075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 rot="10800000">
            <a:off x="8114987" y="-1069744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/>
          <p:nvPr/>
        </p:nvSpPr>
        <p:spPr>
          <a:xfrm rot="10800000">
            <a:off x="41358" y="4802774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3"/>
          <p:cNvSpPr/>
          <p:nvPr/>
        </p:nvSpPr>
        <p:spPr>
          <a:xfrm rot="10800000">
            <a:off x="492395" y="5253811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3"/>
          <p:cNvSpPr/>
          <p:nvPr/>
        </p:nvSpPr>
        <p:spPr>
          <a:xfrm rot="10800000">
            <a:off x="8183904" y="4964174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3"/>
          <p:cNvSpPr/>
          <p:nvPr/>
        </p:nvSpPr>
        <p:spPr>
          <a:xfrm rot="10800000">
            <a:off x="118103" y="857869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"/>
          <p:cNvSpPr/>
          <p:nvPr/>
        </p:nvSpPr>
        <p:spPr>
          <a:xfrm rot="10800000">
            <a:off x="8880813" y="2248822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3"/>
          <p:cNvSpPr/>
          <p:nvPr/>
        </p:nvSpPr>
        <p:spPr>
          <a:xfrm rot="10800000">
            <a:off x="8742584" y="3050662"/>
            <a:ext cx="1297365" cy="1182051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3"/>
          <p:cNvSpPr/>
          <p:nvPr/>
        </p:nvSpPr>
        <p:spPr>
          <a:xfrm rot="10800000">
            <a:off x="8697061" y="4503186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"/>
          <p:cNvSpPr/>
          <p:nvPr/>
        </p:nvSpPr>
        <p:spPr>
          <a:xfrm rot="10800000">
            <a:off x="-250748" y="4802775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3"/>
          <p:cNvSpPr/>
          <p:nvPr/>
        </p:nvSpPr>
        <p:spPr>
          <a:xfrm rot="10800000">
            <a:off x="187580" y="4589907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3"/>
          <p:cNvSpPr/>
          <p:nvPr/>
        </p:nvSpPr>
        <p:spPr>
          <a:xfrm rot="10800000">
            <a:off x="7679503" y="-102638"/>
            <a:ext cx="256183" cy="224719"/>
          </a:xfrm>
          <a:custGeom>
            <a:avLst/>
            <a:gdLst/>
            <a:ahLst/>
            <a:cxnLst/>
            <a:rect l="l" t="t" r="r" b="b"/>
            <a:pathLst>
              <a:path w="1604" h="1407" extrusionOk="0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3"/>
          <p:cNvSpPr/>
          <p:nvPr/>
        </p:nvSpPr>
        <p:spPr>
          <a:xfrm rot="10800000">
            <a:off x="1322165" y="129271"/>
            <a:ext cx="197727" cy="182714"/>
          </a:xfrm>
          <a:custGeom>
            <a:avLst/>
            <a:gdLst/>
            <a:ahLst/>
            <a:cxnLst/>
            <a:rect l="l" t="t" r="r" b="b"/>
            <a:pathLst>
              <a:path w="1238" h="1144" extrusionOk="0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3"/>
          <p:cNvSpPr/>
          <p:nvPr/>
        </p:nvSpPr>
        <p:spPr>
          <a:xfrm rot="10800000">
            <a:off x="568550" y="-102654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3"/>
          <p:cNvSpPr/>
          <p:nvPr/>
        </p:nvSpPr>
        <p:spPr>
          <a:xfrm rot="10800000">
            <a:off x="9143701" y="2317977"/>
            <a:ext cx="495116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3"/>
          <p:cNvSpPr/>
          <p:nvPr/>
        </p:nvSpPr>
        <p:spPr>
          <a:xfrm>
            <a:off x="7394509" y="-21490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3"/>
          <p:cNvSpPr/>
          <p:nvPr/>
        </p:nvSpPr>
        <p:spPr>
          <a:xfrm>
            <a:off x="-3741816" y="-21490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7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title" idx="2"/>
          </p:nvPr>
        </p:nvSpPr>
        <p:spPr>
          <a:xfrm>
            <a:off x="5070754" y="2412300"/>
            <a:ext cx="24318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subTitle" idx="1"/>
          </p:nvPr>
        </p:nvSpPr>
        <p:spPr>
          <a:xfrm>
            <a:off x="5070738" y="2886350"/>
            <a:ext cx="2431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title" idx="3"/>
          </p:nvPr>
        </p:nvSpPr>
        <p:spPr>
          <a:xfrm>
            <a:off x="1641475" y="2412300"/>
            <a:ext cx="24318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1" name="Google Shape;341;p16"/>
          <p:cNvSpPr txBox="1">
            <a:spLocks noGrp="1"/>
          </p:cNvSpPr>
          <p:nvPr>
            <p:ph type="subTitle" idx="4"/>
          </p:nvPr>
        </p:nvSpPr>
        <p:spPr>
          <a:xfrm>
            <a:off x="1641463" y="2886350"/>
            <a:ext cx="24318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6"/>
          <p:cNvSpPr/>
          <p:nvPr/>
        </p:nvSpPr>
        <p:spPr>
          <a:xfrm flipH="1">
            <a:off x="-1892028" y="3859901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6"/>
          <p:cNvSpPr/>
          <p:nvPr/>
        </p:nvSpPr>
        <p:spPr>
          <a:xfrm flipH="1">
            <a:off x="7826394" y="4354256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6"/>
          <p:cNvSpPr/>
          <p:nvPr/>
        </p:nvSpPr>
        <p:spPr>
          <a:xfrm flipH="1">
            <a:off x="8605505" y="3564378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6"/>
          <p:cNvSpPr/>
          <p:nvPr/>
        </p:nvSpPr>
        <p:spPr>
          <a:xfrm flipH="1">
            <a:off x="886955" y="258183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"/>
          <p:cNvSpPr/>
          <p:nvPr/>
        </p:nvSpPr>
        <p:spPr>
          <a:xfrm flipH="1">
            <a:off x="8150951" y="-220930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6"/>
          <p:cNvSpPr/>
          <p:nvPr/>
        </p:nvSpPr>
        <p:spPr>
          <a:xfrm flipH="1">
            <a:off x="436507" y="3559191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6"/>
          <p:cNvSpPr/>
          <p:nvPr/>
        </p:nvSpPr>
        <p:spPr>
          <a:xfrm flipH="1">
            <a:off x="662788" y="3992242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6"/>
          <p:cNvSpPr/>
          <p:nvPr/>
        </p:nvSpPr>
        <p:spPr>
          <a:xfrm flipH="1">
            <a:off x="8052236" y="308041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6"/>
          <p:cNvSpPr/>
          <p:nvPr/>
        </p:nvSpPr>
        <p:spPr>
          <a:xfrm flipH="1">
            <a:off x="7969213" y="4352486"/>
            <a:ext cx="141028" cy="120904"/>
          </a:xfrm>
          <a:custGeom>
            <a:avLst/>
            <a:gdLst/>
            <a:ahLst/>
            <a:cxnLst/>
            <a:rect l="l" t="t" r="r" b="b"/>
            <a:pathLst>
              <a:path w="883" h="757" extrusionOk="0">
                <a:moveTo>
                  <a:pt x="505" y="1"/>
                </a:moveTo>
                <a:cubicBezTo>
                  <a:pt x="169" y="1"/>
                  <a:pt x="1" y="407"/>
                  <a:pt x="239" y="645"/>
                </a:cubicBezTo>
                <a:cubicBezTo>
                  <a:pt x="316" y="722"/>
                  <a:pt x="410" y="756"/>
                  <a:pt x="503" y="756"/>
                </a:cubicBezTo>
                <a:cubicBezTo>
                  <a:pt x="697" y="756"/>
                  <a:pt x="883" y="606"/>
                  <a:pt x="883" y="378"/>
                </a:cubicBezTo>
                <a:cubicBezTo>
                  <a:pt x="883" y="169"/>
                  <a:pt x="715" y="1"/>
                  <a:pt x="5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6"/>
          <p:cNvSpPr/>
          <p:nvPr/>
        </p:nvSpPr>
        <p:spPr>
          <a:xfrm flipH="1">
            <a:off x="8344357" y="902596"/>
            <a:ext cx="1297365" cy="1182051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6"/>
          <p:cNvSpPr/>
          <p:nvPr/>
        </p:nvSpPr>
        <p:spPr>
          <a:xfrm flipH="1">
            <a:off x="8664108" y="328700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6"/>
          <p:cNvSpPr/>
          <p:nvPr/>
        </p:nvSpPr>
        <p:spPr>
          <a:xfrm flipH="1">
            <a:off x="-182913" y="359036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16"/>
          <p:cNvSpPr/>
          <p:nvPr/>
        </p:nvSpPr>
        <p:spPr>
          <a:xfrm flipH="1">
            <a:off x="552190" y="947754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6"/>
          <p:cNvSpPr/>
          <p:nvPr/>
        </p:nvSpPr>
        <p:spPr>
          <a:xfrm flipH="1">
            <a:off x="239556" y="1076000"/>
            <a:ext cx="130168" cy="109884"/>
          </a:xfrm>
          <a:custGeom>
            <a:avLst/>
            <a:gdLst/>
            <a:ahLst/>
            <a:cxnLst/>
            <a:rect l="l" t="t" r="r" b="b"/>
            <a:pathLst>
              <a:path w="815" h="688" extrusionOk="0">
                <a:moveTo>
                  <a:pt x="434" y="0"/>
                </a:moveTo>
                <a:cubicBezTo>
                  <a:pt x="179" y="0"/>
                  <a:pt x="1" y="287"/>
                  <a:pt x="144" y="524"/>
                </a:cubicBezTo>
                <a:cubicBezTo>
                  <a:pt x="213" y="635"/>
                  <a:pt x="325" y="687"/>
                  <a:pt x="435" y="687"/>
                </a:cubicBezTo>
                <a:cubicBezTo>
                  <a:pt x="583" y="687"/>
                  <a:pt x="730" y="594"/>
                  <a:pt x="770" y="424"/>
                </a:cubicBezTo>
                <a:cubicBezTo>
                  <a:pt x="814" y="241"/>
                  <a:pt x="702" y="56"/>
                  <a:pt x="517" y="10"/>
                </a:cubicBezTo>
                <a:cubicBezTo>
                  <a:pt x="489" y="4"/>
                  <a:pt x="461" y="0"/>
                  <a:pt x="43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6"/>
          <p:cNvSpPr/>
          <p:nvPr/>
        </p:nvSpPr>
        <p:spPr>
          <a:xfrm flipH="1">
            <a:off x="1013510" y="4187983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16"/>
          <p:cNvSpPr/>
          <p:nvPr/>
        </p:nvSpPr>
        <p:spPr>
          <a:xfrm flipH="1">
            <a:off x="-89164" y="1434914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6"/>
          <p:cNvSpPr/>
          <p:nvPr/>
        </p:nvSpPr>
        <p:spPr>
          <a:xfrm flipH="1">
            <a:off x="-182923" y="3080743"/>
            <a:ext cx="485425" cy="425027"/>
          </a:xfrm>
          <a:custGeom>
            <a:avLst/>
            <a:gdLst/>
            <a:ahLst/>
            <a:cxnLst/>
            <a:rect l="l" t="t" r="r" b="b"/>
            <a:pathLst>
              <a:path w="2009" h="1759" extrusionOk="0">
                <a:moveTo>
                  <a:pt x="1006" y="0"/>
                </a:moveTo>
                <a:cubicBezTo>
                  <a:pt x="702" y="0"/>
                  <a:pt x="407" y="157"/>
                  <a:pt x="244" y="439"/>
                </a:cubicBezTo>
                <a:cubicBezTo>
                  <a:pt x="1" y="859"/>
                  <a:pt x="144" y="1397"/>
                  <a:pt x="564" y="1640"/>
                </a:cubicBezTo>
                <a:cubicBezTo>
                  <a:pt x="703" y="1721"/>
                  <a:pt x="854" y="1759"/>
                  <a:pt x="1004" y="1759"/>
                </a:cubicBezTo>
                <a:cubicBezTo>
                  <a:pt x="1307" y="1759"/>
                  <a:pt x="1603" y="1602"/>
                  <a:pt x="1766" y="1321"/>
                </a:cubicBezTo>
                <a:cubicBezTo>
                  <a:pt x="2009" y="901"/>
                  <a:pt x="1865" y="363"/>
                  <a:pt x="1445" y="118"/>
                </a:cubicBezTo>
                <a:cubicBezTo>
                  <a:pt x="1306" y="38"/>
                  <a:pt x="1155" y="0"/>
                  <a:pt x="100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6"/>
          <p:cNvSpPr/>
          <p:nvPr/>
        </p:nvSpPr>
        <p:spPr>
          <a:xfrm flipH="1">
            <a:off x="1650368" y="-220918"/>
            <a:ext cx="600438" cy="600692"/>
          </a:xfrm>
          <a:custGeom>
            <a:avLst/>
            <a:gdLst/>
            <a:ahLst/>
            <a:cxnLst/>
            <a:rect l="l" t="t" r="r" b="b"/>
            <a:pathLst>
              <a:path w="2485" h="2486" extrusionOk="0">
                <a:moveTo>
                  <a:pt x="1242" y="1"/>
                </a:moveTo>
                <a:cubicBezTo>
                  <a:pt x="557" y="1"/>
                  <a:pt x="1" y="557"/>
                  <a:pt x="1" y="1242"/>
                </a:cubicBezTo>
                <a:cubicBezTo>
                  <a:pt x="1" y="1929"/>
                  <a:pt x="557" y="2485"/>
                  <a:pt x="1242" y="2485"/>
                </a:cubicBezTo>
                <a:cubicBezTo>
                  <a:pt x="1929" y="2485"/>
                  <a:pt x="2485" y="1929"/>
                  <a:pt x="2485" y="1242"/>
                </a:cubicBezTo>
                <a:cubicBezTo>
                  <a:pt x="2485" y="557"/>
                  <a:pt x="1929" y="1"/>
                  <a:pt x="124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"/>
          <p:cNvSpPr/>
          <p:nvPr/>
        </p:nvSpPr>
        <p:spPr>
          <a:xfrm flipH="1">
            <a:off x="6956357" y="-260908"/>
            <a:ext cx="748796" cy="680672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6"/>
          <p:cNvSpPr/>
          <p:nvPr/>
        </p:nvSpPr>
        <p:spPr>
          <a:xfrm>
            <a:off x="7204684" y="93472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6"/>
          <p:cNvSpPr/>
          <p:nvPr/>
        </p:nvSpPr>
        <p:spPr>
          <a:xfrm>
            <a:off x="-3922466" y="93472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6"/>
          <p:cNvSpPr/>
          <p:nvPr/>
        </p:nvSpPr>
        <p:spPr>
          <a:xfrm flipH="1">
            <a:off x="-1457241" y="4163735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6"/>
          <p:cNvSpPr/>
          <p:nvPr/>
        </p:nvSpPr>
        <p:spPr>
          <a:xfrm flipH="1">
            <a:off x="4909484" y="4163735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8"/>
          <p:cNvSpPr txBox="1">
            <a:spLocks noGrp="1"/>
          </p:cNvSpPr>
          <p:nvPr>
            <p:ph type="title"/>
          </p:nvPr>
        </p:nvSpPr>
        <p:spPr>
          <a:xfrm>
            <a:off x="3403800" y="2381144"/>
            <a:ext cx="2336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1" name="Google Shape;391;p18"/>
          <p:cNvSpPr txBox="1">
            <a:spLocks noGrp="1"/>
          </p:cNvSpPr>
          <p:nvPr>
            <p:ph type="subTitle" idx="1"/>
          </p:nvPr>
        </p:nvSpPr>
        <p:spPr>
          <a:xfrm>
            <a:off x="3403800" y="2914025"/>
            <a:ext cx="2336400" cy="85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18"/>
          <p:cNvSpPr txBox="1">
            <a:spLocks noGrp="1"/>
          </p:cNvSpPr>
          <p:nvPr>
            <p:ph type="title" idx="2"/>
          </p:nvPr>
        </p:nvSpPr>
        <p:spPr>
          <a:xfrm>
            <a:off x="732300" y="2381144"/>
            <a:ext cx="2336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3" name="Google Shape;393;p18"/>
          <p:cNvSpPr txBox="1">
            <a:spLocks noGrp="1"/>
          </p:cNvSpPr>
          <p:nvPr>
            <p:ph type="subTitle" idx="3"/>
          </p:nvPr>
        </p:nvSpPr>
        <p:spPr>
          <a:xfrm>
            <a:off x="732300" y="2908850"/>
            <a:ext cx="2336400" cy="85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8"/>
          <p:cNvSpPr txBox="1">
            <a:spLocks noGrp="1"/>
          </p:cNvSpPr>
          <p:nvPr>
            <p:ph type="title" idx="4"/>
          </p:nvPr>
        </p:nvSpPr>
        <p:spPr>
          <a:xfrm>
            <a:off x="6075300" y="2381144"/>
            <a:ext cx="2336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subTitle" idx="5"/>
          </p:nvPr>
        </p:nvSpPr>
        <p:spPr>
          <a:xfrm>
            <a:off x="6075300" y="2914025"/>
            <a:ext cx="2336400" cy="85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title" idx="6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8"/>
          <p:cNvSpPr/>
          <p:nvPr/>
        </p:nvSpPr>
        <p:spPr>
          <a:xfrm rot="-5400000" flipH="1">
            <a:off x="-368205" y="1729625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8"/>
          <p:cNvSpPr/>
          <p:nvPr/>
        </p:nvSpPr>
        <p:spPr>
          <a:xfrm rot="10800000" flipH="1">
            <a:off x="8177175" y="-2267372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8"/>
          <p:cNvSpPr/>
          <p:nvPr/>
        </p:nvSpPr>
        <p:spPr>
          <a:xfrm rot="10800000" flipH="1">
            <a:off x="-232746" y="-1120575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8"/>
          <p:cNvSpPr/>
          <p:nvPr/>
        </p:nvSpPr>
        <p:spPr>
          <a:xfrm rot="10800000" flipH="1">
            <a:off x="8742" y="-879244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8"/>
          <p:cNvSpPr/>
          <p:nvPr/>
        </p:nvSpPr>
        <p:spPr>
          <a:xfrm rot="10800000" flipH="1">
            <a:off x="7813731" y="4993274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8"/>
          <p:cNvSpPr/>
          <p:nvPr/>
        </p:nvSpPr>
        <p:spPr>
          <a:xfrm rot="10800000" flipH="1">
            <a:off x="8331844" y="5444311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8"/>
          <p:cNvSpPr/>
          <p:nvPr/>
        </p:nvSpPr>
        <p:spPr>
          <a:xfrm rot="10800000" flipH="1">
            <a:off x="651675" y="5154674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8"/>
          <p:cNvSpPr/>
          <p:nvPr/>
        </p:nvSpPr>
        <p:spPr>
          <a:xfrm rot="10800000" flipH="1">
            <a:off x="8866809" y="880994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8"/>
          <p:cNvSpPr/>
          <p:nvPr/>
        </p:nvSpPr>
        <p:spPr>
          <a:xfrm rot="10800000" flipH="1">
            <a:off x="215421" y="2439322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8"/>
          <p:cNvSpPr/>
          <p:nvPr/>
        </p:nvSpPr>
        <p:spPr>
          <a:xfrm rot="10800000" flipH="1">
            <a:off x="-749821" y="3241162"/>
            <a:ext cx="1297365" cy="1182051"/>
          </a:xfrm>
          <a:custGeom>
            <a:avLst/>
            <a:gdLst/>
            <a:ahLst/>
            <a:cxnLst/>
            <a:rect l="l" t="t" r="r" b="b"/>
            <a:pathLst>
              <a:path w="8123" h="7401" extrusionOk="0">
                <a:moveTo>
                  <a:pt x="4061" y="1"/>
                </a:moveTo>
                <a:cubicBezTo>
                  <a:pt x="3115" y="1"/>
                  <a:pt x="2168" y="362"/>
                  <a:pt x="1446" y="1085"/>
                </a:cubicBezTo>
                <a:cubicBezTo>
                  <a:pt x="0" y="2529"/>
                  <a:pt x="0" y="4871"/>
                  <a:pt x="1446" y="6317"/>
                </a:cubicBezTo>
                <a:cubicBezTo>
                  <a:pt x="2168" y="7039"/>
                  <a:pt x="3115" y="7400"/>
                  <a:pt x="4061" y="7400"/>
                </a:cubicBezTo>
                <a:cubicBezTo>
                  <a:pt x="5008" y="7400"/>
                  <a:pt x="5955" y="7039"/>
                  <a:pt x="6678" y="6317"/>
                </a:cubicBezTo>
                <a:cubicBezTo>
                  <a:pt x="8122" y="4871"/>
                  <a:pt x="8122" y="2529"/>
                  <a:pt x="6678" y="1085"/>
                </a:cubicBezTo>
                <a:cubicBezTo>
                  <a:pt x="5955" y="362"/>
                  <a:pt x="5008" y="1"/>
                  <a:pt x="406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8"/>
          <p:cNvSpPr/>
          <p:nvPr/>
        </p:nvSpPr>
        <p:spPr>
          <a:xfrm rot="10800000" flipH="1">
            <a:off x="268206" y="4693686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8"/>
          <p:cNvSpPr/>
          <p:nvPr/>
        </p:nvSpPr>
        <p:spPr>
          <a:xfrm rot="10800000" flipH="1">
            <a:off x="8952006" y="4993275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rgbClr val="D93B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8"/>
          <p:cNvSpPr/>
          <p:nvPr/>
        </p:nvSpPr>
        <p:spPr>
          <a:xfrm rot="10800000" flipH="1">
            <a:off x="8936284" y="4780407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8"/>
          <p:cNvSpPr/>
          <p:nvPr/>
        </p:nvSpPr>
        <p:spPr>
          <a:xfrm rot="10800000" flipH="1">
            <a:off x="1354442" y="87862"/>
            <a:ext cx="256183" cy="224719"/>
          </a:xfrm>
          <a:custGeom>
            <a:avLst/>
            <a:gdLst/>
            <a:ahLst/>
            <a:cxnLst/>
            <a:rect l="l" t="t" r="r" b="b"/>
            <a:pathLst>
              <a:path w="1604" h="1407" extrusionOk="0">
                <a:moveTo>
                  <a:pt x="800" y="0"/>
                </a:moveTo>
                <a:cubicBezTo>
                  <a:pt x="676" y="0"/>
                  <a:pt x="549" y="34"/>
                  <a:pt x="435" y="104"/>
                </a:cubicBezTo>
                <a:cubicBezTo>
                  <a:pt x="104" y="307"/>
                  <a:pt x="0" y="740"/>
                  <a:pt x="203" y="1071"/>
                </a:cubicBezTo>
                <a:cubicBezTo>
                  <a:pt x="336" y="1288"/>
                  <a:pt x="566" y="1407"/>
                  <a:pt x="802" y="1407"/>
                </a:cubicBezTo>
                <a:cubicBezTo>
                  <a:pt x="927" y="1407"/>
                  <a:pt x="1054" y="1373"/>
                  <a:pt x="1169" y="1303"/>
                </a:cubicBezTo>
                <a:cubicBezTo>
                  <a:pt x="1500" y="1100"/>
                  <a:pt x="1604" y="667"/>
                  <a:pt x="1401" y="337"/>
                </a:cubicBezTo>
                <a:cubicBezTo>
                  <a:pt x="1268" y="120"/>
                  <a:pt x="1037" y="0"/>
                  <a:pt x="800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8"/>
          <p:cNvSpPr/>
          <p:nvPr/>
        </p:nvSpPr>
        <p:spPr>
          <a:xfrm rot="10800000" flipH="1">
            <a:off x="7770236" y="319771"/>
            <a:ext cx="197727" cy="182714"/>
          </a:xfrm>
          <a:custGeom>
            <a:avLst/>
            <a:gdLst/>
            <a:ahLst/>
            <a:cxnLst/>
            <a:rect l="l" t="t" r="r" b="b"/>
            <a:pathLst>
              <a:path w="1238" h="1144" extrusionOk="0">
                <a:moveTo>
                  <a:pt x="608" y="0"/>
                </a:moveTo>
                <a:cubicBezTo>
                  <a:pt x="428" y="0"/>
                  <a:pt x="255" y="86"/>
                  <a:pt x="146" y="236"/>
                </a:cubicBezTo>
                <a:cubicBezTo>
                  <a:pt x="11" y="424"/>
                  <a:pt x="0" y="673"/>
                  <a:pt x="122" y="871"/>
                </a:cubicBezTo>
                <a:cubicBezTo>
                  <a:pt x="226" y="1042"/>
                  <a:pt x="412" y="1143"/>
                  <a:pt x="609" y="1143"/>
                </a:cubicBezTo>
                <a:cubicBezTo>
                  <a:pt x="638" y="1143"/>
                  <a:pt x="669" y="1141"/>
                  <a:pt x="699" y="1136"/>
                </a:cubicBezTo>
                <a:cubicBezTo>
                  <a:pt x="926" y="1100"/>
                  <a:pt x="1111" y="929"/>
                  <a:pt x="1164" y="706"/>
                </a:cubicBezTo>
                <a:cubicBezTo>
                  <a:pt x="1238" y="398"/>
                  <a:pt x="1049" y="90"/>
                  <a:pt x="743" y="16"/>
                </a:cubicBezTo>
                <a:cubicBezTo>
                  <a:pt x="698" y="6"/>
                  <a:pt x="653" y="0"/>
                  <a:pt x="608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8"/>
          <p:cNvSpPr/>
          <p:nvPr/>
        </p:nvSpPr>
        <p:spPr>
          <a:xfrm rot="10800000" flipH="1">
            <a:off x="8226621" y="87846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8"/>
          <p:cNvSpPr/>
          <p:nvPr/>
        </p:nvSpPr>
        <p:spPr>
          <a:xfrm rot="10800000" flipH="1">
            <a:off x="-348690" y="2508477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rgbClr val="0104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8"/>
          <p:cNvSpPr/>
          <p:nvPr/>
        </p:nvSpPr>
        <p:spPr>
          <a:xfrm flipH="1">
            <a:off x="-1171441" y="3854260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8"/>
          <p:cNvSpPr/>
          <p:nvPr/>
        </p:nvSpPr>
        <p:spPr>
          <a:xfrm flipH="1">
            <a:off x="7139384" y="-225790"/>
            <a:ext cx="5846984" cy="795307"/>
          </a:xfrm>
          <a:custGeom>
            <a:avLst/>
            <a:gdLst/>
            <a:ahLst/>
            <a:cxnLst/>
            <a:rect l="l" t="t" r="r" b="b"/>
            <a:pathLst>
              <a:path w="51588" h="7017" extrusionOk="0">
                <a:moveTo>
                  <a:pt x="40194" y="0"/>
                </a:moveTo>
                <a:cubicBezTo>
                  <a:pt x="40147" y="0"/>
                  <a:pt x="40101" y="26"/>
                  <a:pt x="40086" y="87"/>
                </a:cubicBezTo>
                <a:cubicBezTo>
                  <a:pt x="39609" y="1998"/>
                  <a:pt x="39290" y="3945"/>
                  <a:pt x="39132" y="5911"/>
                </a:cubicBezTo>
                <a:lnTo>
                  <a:pt x="39132" y="5911"/>
                </a:lnTo>
                <a:cubicBezTo>
                  <a:pt x="37627" y="5730"/>
                  <a:pt x="36112" y="5637"/>
                  <a:pt x="34595" y="5632"/>
                </a:cubicBezTo>
                <a:cubicBezTo>
                  <a:pt x="34552" y="5631"/>
                  <a:pt x="34509" y="5631"/>
                  <a:pt x="34466" y="5631"/>
                </a:cubicBezTo>
                <a:cubicBezTo>
                  <a:pt x="33733" y="5631"/>
                  <a:pt x="33000" y="5652"/>
                  <a:pt x="32268" y="5694"/>
                </a:cubicBezTo>
                <a:cubicBezTo>
                  <a:pt x="32063" y="5705"/>
                  <a:pt x="31847" y="5721"/>
                  <a:pt x="31632" y="5721"/>
                </a:cubicBezTo>
                <a:cubicBezTo>
                  <a:pt x="31203" y="5721"/>
                  <a:pt x="30776" y="5658"/>
                  <a:pt x="30444" y="5370"/>
                </a:cubicBezTo>
                <a:cubicBezTo>
                  <a:pt x="30421" y="5348"/>
                  <a:pt x="30390" y="5336"/>
                  <a:pt x="30358" y="5336"/>
                </a:cubicBezTo>
                <a:cubicBezTo>
                  <a:pt x="30338" y="5336"/>
                  <a:pt x="30317" y="5341"/>
                  <a:pt x="30298" y="5351"/>
                </a:cubicBezTo>
                <a:cubicBezTo>
                  <a:pt x="29530" y="5752"/>
                  <a:pt x="28691" y="6027"/>
                  <a:pt x="27824" y="6100"/>
                </a:cubicBezTo>
                <a:cubicBezTo>
                  <a:pt x="27667" y="6114"/>
                  <a:pt x="27509" y="6121"/>
                  <a:pt x="27352" y="6121"/>
                </a:cubicBezTo>
                <a:cubicBezTo>
                  <a:pt x="27081" y="6121"/>
                  <a:pt x="26809" y="6100"/>
                  <a:pt x="26540" y="6058"/>
                </a:cubicBezTo>
                <a:cubicBezTo>
                  <a:pt x="26145" y="5994"/>
                  <a:pt x="25771" y="5859"/>
                  <a:pt x="25384" y="5757"/>
                </a:cubicBezTo>
                <a:cubicBezTo>
                  <a:pt x="25163" y="5699"/>
                  <a:pt x="24931" y="5651"/>
                  <a:pt x="24701" y="5651"/>
                </a:cubicBezTo>
                <a:cubicBezTo>
                  <a:pt x="24569" y="5651"/>
                  <a:pt x="24439" y="5666"/>
                  <a:pt x="24311" y="5704"/>
                </a:cubicBezTo>
                <a:cubicBezTo>
                  <a:pt x="24066" y="5776"/>
                  <a:pt x="23773" y="6065"/>
                  <a:pt x="23508" y="6065"/>
                </a:cubicBezTo>
                <a:cubicBezTo>
                  <a:pt x="23423" y="6065"/>
                  <a:pt x="23340" y="6036"/>
                  <a:pt x="23263" y="5960"/>
                </a:cubicBezTo>
                <a:cubicBezTo>
                  <a:pt x="22985" y="5685"/>
                  <a:pt x="22901" y="5165"/>
                  <a:pt x="22794" y="4805"/>
                </a:cubicBezTo>
                <a:cubicBezTo>
                  <a:pt x="22665" y="4375"/>
                  <a:pt x="22548" y="3939"/>
                  <a:pt x="22445" y="3500"/>
                </a:cubicBezTo>
                <a:cubicBezTo>
                  <a:pt x="22208" y="2493"/>
                  <a:pt x="22040" y="1472"/>
                  <a:pt x="21943" y="441"/>
                </a:cubicBezTo>
                <a:cubicBezTo>
                  <a:pt x="21936" y="369"/>
                  <a:pt x="21865" y="321"/>
                  <a:pt x="21802" y="321"/>
                </a:cubicBezTo>
                <a:cubicBezTo>
                  <a:pt x="21755" y="321"/>
                  <a:pt x="21713" y="347"/>
                  <a:pt x="21705" y="409"/>
                </a:cubicBezTo>
                <a:cubicBezTo>
                  <a:pt x="21704" y="419"/>
                  <a:pt x="21702" y="430"/>
                  <a:pt x="21701" y="441"/>
                </a:cubicBezTo>
                <a:lnTo>
                  <a:pt x="21701" y="441"/>
                </a:lnTo>
                <a:lnTo>
                  <a:pt x="21700" y="441"/>
                </a:lnTo>
                <a:lnTo>
                  <a:pt x="21700" y="441"/>
                </a:lnTo>
                <a:cubicBezTo>
                  <a:pt x="21700" y="442"/>
                  <a:pt x="21700" y="443"/>
                  <a:pt x="21700" y="443"/>
                </a:cubicBezTo>
                <a:lnTo>
                  <a:pt x="21700" y="443"/>
                </a:lnTo>
                <a:cubicBezTo>
                  <a:pt x="21422" y="2412"/>
                  <a:pt x="21064" y="4367"/>
                  <a:pt x="20627" y="6308"/>
                </a:cubicBezTo>
                <a:lnTo>
                  <a:pt x="20627" y="6308"/>
                </a:lnTo>
                <a:cubicBezTo>
                  <a:pt x="20193" y="5809"/>
                  <a:pt x="19613" y="5656"/>
                  <a:pt x="18985" y="5656"/>
                </a:cubicBezTo>
                <a:cubicBezTo>
                  <a:pt x="18017" y="5656"/>
                  <a:pt x="16934" y="6019"/>
                  <a:pt x="16086" y="6040"/>
                </a:cubicBezTo>
                <a:cubicBezTo>
                  <a:pt x="16026" y="6042"/>
                  <a:pt x="15966" y="6042"/>
                  <a:pt x="15906" y="6042"/>
                </a:cubicBezTo>
                <a:cubicBezTo>
                  <a:pt x="15020" y="6042"/>
                  <a:pt x="14142" y="5892"/>
                  <a:pt x="13257" y="5882"/>
                </a:cubicBezTo>
                <a:cubicBezTo>
                  <a:pt x="13220" y="5882"/>
                  <a:pt x="13184" y="5882"/>
                  <a:pt x="13147" y="5882"/>
                </a:cubicBezTo>
                <a:cubicBezTo>
                  <a:pt x="12743" y="5882"/>
                  <a:pt x="12337" y="5916"/>
                  <a:pt x="11944" y="6009"/>
                </a:cubicBezTo>
                <a:cubicBezTo>
                  <a:pt x="11728" y="6062"/>
                  <a:pt x="11524" y="6140"/>
                  <a:pt x="11317" y="6220"/>
                </a:cubicBezTo>
                <a:cubicBezTo>
                  <a:pt x="11229" y="6253"/>
                  <a:pt x="11124" y="6294"/>
                  <a:pt x="11023" y="6294"/>
                </a:cubicBezTo>
                <a:cubicBezTo>
                  <a:pt x="10995" y="6294"/>
                  <a:pt x="10968" y="6291"/>
                  <a:pt x="10941" y="6283"/>
                </a:cubicBezTo>
                <a:cubicBezTo>
                  <a:pt x="10819" y="6250"/>
                  <a:pt x="10737" y="6144"/>
                  <a:pt x="10647" y="6064"/>
                </a:cubicBezTo>
                <a:cubicBezTo>
                  <a:pt x="10474" y="5905"/>
                  <a:pt x="10309" y="5839"/>
                  <a:pt x="10157" y="5839"/>
                </a:cubicBezTo>
                <a:cubicBezTo>
                  <a:pt x="9878" y="5839"/>
                  <a:pt x="9642" y="6062"/>
                  <a:pt x="9476" y="6349"/>
                </a:cubicBezTo>
                <a:lnTo>
                  <a:pt x="9476" y="6349"/>
                </a:lnTo>
                <a:cubicBezTo>
                  <a:pt x="9350" y="4334"/>
                  <a:pt x="9024" y="2335"/>
                  <a:pt x="8503" y="384"/>
                </a:cubicBezTo>
                <a:cubicBezTo>
                  <a:pt x="8488" y="328"/>
                  <a:pt x="8431" y="297"/>
                  <a:pt x="8377" y="297"/>
                </a:cubicBezTo>
                <a:cubicBezTo>
                  <a:pt x="8326" y="297"/>
                  <a:pt x="8278" y="324"/>
                  <a:pt x="8269" y="384"/>
                </a:cubicBezTo>
                <a:cubicBezTo>
                  <a:pt x="7971" y="2396"/>
                  <a:pt x="7391" y="4355"/>
                  <a:pt x="6547" y="6207"/>
                </a:cubicBezTo>
                <a:lnTo>
                  <a:pt x="6547" y="6207"/>
                </a:lnTo>
                <a:cubicBezTo>
                  <a:pt x="5592" y="6031"/>
                  <a:pt x="4624" y="5942"/>
                  <a:pt x="3654" y="5942"/>
                </a:cubicBezTo>
                <a:cubicBezTo>
                  <a:pt x="3490" y="5942"/>
                  <a:pt x="3326" y="5945"/>
                  <a:pt x="3163" y="5950"/>
                </a:cubicBezTo>
                <a:cubicBezTo>
                  <a:pt x="2632" y="5967"/>
                  <a:pt x="2110" y="6035"/>
                  <a:pt x="1582" y="6067"/>
                </a:cubicBezTo>
                <a:cubicBezTo>
                  <a:pt x="1496" y="6073"/>
                  <a:pt x="1406" y="6076"/>
                  <a:pt x="1316" y="6076"/>
                </a:cubicBezTo>
                <a:cubicBezTo>
                  <a:pt x="928" y="6076"/>
                  <a:pt x="522" y="6007"/>
                  <a:pt x="276" y="5683"/>
                </a:cubicBezTo>
                <a:cubicBezTo>
                  <a:pt x="249" y="5647"/>
                  <a:pt x="211" y="5632"/>
                  <a:pt x="174" y="5632"/>
                </a:cubicBezTo>
                <a:cubicBezTo>
                  <a:pt x="86" y="5632"/>
                  <a:pt x="0" y="5719"/>
                  <a:pt x="67" y="5806"/>
                </a:cubicBezTo>
                <a:lnTo>
                  <a:pt x="65" y="5806"/>
                </a:lnTo>
                <a:cubicBezTo>
                  <a:pt x="380" y="6221"/>
                  <a:pt x="854" y="6327"/>
                  <a:pt x="1354" y="6327"/>
                </a:cubicBezTo>
                <a:cubicBezTo>
                  <a:pt x="1802" y="6327"/>
                  <a:pt x="2272" y="6241"/>
                  <a:pt x="2666" y="6216"/>
                </a:cubicBezTo>
                <a:cubicBezTo>
                  <a:pt x="2996" y="6195"/>
                  <a:pt x="3327" y="6185"/>
                  <a:pt x="3658" y="6185"/>
                </a:cubicBezTo>
                <a:cubicBezTo>
                  <a:pt x="4639" y="6185"/>
                  <a:pt x="5619" y="6277"/>
                  <a:pt x="6586" y="6461"/>
                </a:cubicBezTo>
                <a:cubicBezTo>
                  <a:pt x="6594" y="6462"/>
                  <a:pt x="6604" y="6463"/>
                  <a:pt x="6613" y="6463"/>
                </a:cubicBezTo>
                <a:cubicBezTo>
                  <a:pt x="6656" y="6463"/>
                  <a:pt x="6703" y="6446"/>
                  <a:pt x="6723" y="6405"/>
                </a:cubicBezTo>
                <a:cubicBezTo>
                  <a:pt x="7516" y="4686"/>
                  <a:pt x="8085" y="2871"/>
                  <a:pt x="8412" y="1007"/>
                </a:cubicBezTo>
                <a:lnTo>
                  <a:pt x="8412" y="1007"/>
                </a:lnTo>
                <a:cubicBezTo>
                  <a:pt x="8889" y="2938"/>
                  <a:pt x="9173" y="4911"/>
                  <a:pt x="9262" y="6898"/>
                </a:cubicBezTo>
                <a:cubicBezTo>
                  <a:pt x="9265" y="6973"/>
                  <a:pt x="9329" y="7017"/>
                  <a:pt x="9391" y="7017"/>
                </a:cubicBezTo>
                <a:cubicBezTo>
                  <a:pt x="9439" y="7017"/>
                  <a:pt x="9485" y="6990"/>
                  <a:pt x="9500" y="6930"/>
                </a:cubicBezTo>
                <a:cubicBezTo>
                  <a:pt x="9573" y="6645"/>
                  <a:pt x="9736" y="6159"/>
                  <a:pt x="10064" y="6074"/>
                </a:cubicBezTo>
                <a:cubicBezTo>
                  <a:pt x="10093" y="6066"/>
                  <a:pt x="10121" y="6063"/>
                  <a:pt x="10148" y="6063"/>
                </a:cubicBezTo>
                <a:cubicBezTo>
                  <a:pt x="10421" y="6063"/>
                  <a:pt x="10593" y="6421"/>
                  <a:pt x="10845" y="6506"/>
                </a:cubicBezTo>
                <a:cubicBezTo>
                  <a:pt x="10907" y="6526"/>
                  <a:pt x="10969" y="6535"/>
                  <a:pt x="11032" y="6535"/>
                </a:cubicBezTo>
                <a:cubicBezTo>
                  <a:pt x="11319" y="6535"/>
                  <a:pt x="11614" y="6351"/>
                  <a:pt x="11880" y="6277"/>
                </a:cubicBezTo>
                <a:cubicBezTo>
                  <a:pt x="12292" y="6162"/>
                  <a:pt x="12719" y="6124"/>
                  <a:pt x="13145" y="6124"/>
                </a:cubicBezTo>
                <a:cubicBezTo>
                  <a:pt x="13152" y="6124"/>
                  <a:pt x="13159" y="6124"/>
                  <a:pt x="13166" y="6124"/>
                </a:cubicBezTo>
                <a:cubicBezTo>
                  <a:pt x="14006" y="6124"/>
                  <a:pt x="14837" y="6259"/>
                  <a:pt x="15676" y="6281"/>
                </a:cubicBezTo>
                <a:cubicBezTo>
                  <a:pt x="15722" y="6282"/>
                  <a:pt x="15768" y="6283"/>
                  <a:pt x="15814" y="6283"/>
                </a:cubicBezTo>
                <a:cubicBezTo>
                  <a:pt x="16620" y="6283"/>
                  <a:pt x="17375" y="6095"/>
                  <a:pt x="18170" y="5963"/>
                </a:cubicBezTo>
                <a:cubicBezTo>
                  <a:pt x="18399" y="5925"/>
                  <a:pt x="18644" y="5900"/>
                  <a:pt x="18889" y="5900"/>
                </a:cubicBezTo>
                <a:cubicBezTo>
                  <a:pt x="19544" y="5900"/>
                  <a:pt x="20204" y="6076"/>
                  <a:pt x="20584" y="6648"/>
                </a:cubicBezTo>
                <a:cubicBezTo>
                  <a:pt x="20609" y="6686"/>
                  <a:pt x="20652" y="6706"/>
                  <a:pt x="20694" y="6706"/>
                </a:cubicBezTo>
                <a:cubicBezTo>
                  <a:pt x="20744" y="6706"/>
                  <a:pt x="20792" y="6678"/>
                  <a:pt x="20805" y="6620"/>
                </a:cubicBezTo>
                <a:cubicBezTo>
                  <a:pt x="21202" y="4882"/>
                  <a:pt x="21536" y="3131"/>
                  <a:pt x="21806" y="1368"/>
                </a:cubicBezTo>
                <a:lnTo>
                  <a:pt x="21806" y="1368"/>
                </a:lnTo>
                <a:cubicBezTo>
                  <a:pt x="21895" y="2027"/>
                  <a:pt x="22012" y="2681"/>
                  <a:pt x="22156" y="3330"/>
                </a:cubicBezTo>
                <a:cubicBezTo>
                  <a:pt x="22266" y="3816"/>
                  <a:pt x="22392" y="4298"/>
                  <a:pt x="22533" y="4777"/>
                </a:cubicBezTo>
                <a:cubicBezTo>
                  <a:pt x="22649" y="5170"/>
                  <a:pt x="22741" y="5625"/>
                  <a:pt x="22967" y="5973"/>
                </a:cubicBezTo>
                <a:cubicBezTo>
                  <a:pt x="23099" y="6175"/>
                  <a:pt x="23293" y="6317"/>
                  <a:pt x="23520" y="6317"/>
                </a:cubicBezTo>
                <a:cubicBezTo>
                  <a:pt x="23577" y="6317"/>
                  <a:pt x="23636" y="6308"/>
                  <a:pt x="23697" y="6289"/>
                </a:cubicBezTo>
                <a:cubicBezTo>
                  <a:pt x="23862" y="6236"/>
                  <a:pt x="23995" y="6124"/>
                  <a:pt x="24144" y="6039"/>
                </a:cubicBezTo>
                <a:cubicBezTo>
                  <a:pt x="24324" y="5935"/>
                  <a:pt x="24517" y="5894"/>
                  <a:pt x="24718" y="5894"/>
                </a:cubicBezTo>
                <a:cubicBezTo>
                  <a:pt x="24772" y="5894"/>
                  <a:pt x="24825" y="5896"/>
                  <a:pt x="24880" y="5902"/>
                </a:cubicBezTo>
                <a:cubicBezTo>
                  <a:pt x="25352" y="5951"/>
                  <a:pt x="25797" y="6154"/>
                  <a:pt x="26260" y="6251"/>
                </a:cubicBezTo>
                <a:cubicBezTo>
                  <a:pt x="26616" y="6325"/>
                  <a:pt x="26978" y="6363"/>
                  <a:pt x="27342" y="6363"/>
                </a:cubicBezTo>
                <a:cubicBezTo>
                  <a:pt x="27415" y="6363"/>
                  <a:pt x="27488" y="6361"/>
                  <a:pt x="27561" y="6358"/>
                </a:cubicBezTo>
                <a:cubicBezTo>
                  <a:pt x="28533" y="6322"/>
                  <a:pt x="29480" y="6039"/>
                  <a:pt x="30344" y="5599"/>
                </a:cubicBezTo>
                <a:lnTo>
                  <a:pt x="30344" y="5599"/>
                </a:lnTo>
                <a:cubicBezTo>
                  <a:pt x="30725" y="5890"/>
                  <a:pt x="31192" y="5960"/>
                  <a:pt x="31663" y="5960"/>
                </a:cubicBezTo>
                <a:cubicBezTo>
                  <a:pt x="31741" y="5960"/>
                  <a:pt x="31819" y="5958"/>
                  <a:pt x="31897" y="5955"/>
                </a:cubicBezTo>
                <a:cubicBezTo>
                  <a:pt x="32694" y="5924"/>
                  <a:pt x="33491" y="5877"/>
                  <a:pt x="34290" y="5873"/>
                </a:cubicBezTo>
                <a:cubicBezTo>
                  <a:pt x="34342" y="5873"/>
                  <a:pt x="34394" y="5873"/>
                  <a:pt x="34445" y="5873"/>
                </a:cubicBezTo>
                <a:cubicBezTo>
                  <a:pt x="36049" y="5873"/>
                  <a:pt x="37649" y="5970"/>
                  <a:pt x="39242" y="6166"/>
                </a:cubicBezTo>
                <a:cubicBezTo>
                  <a:pt x="39246" y="6166"/>
                  <a:pt x="39250" y="6166"/>
                  <a:pt x="39253" y="6166"/>
                </a:cubicBezTo>
                <a:cubicBezTo>
                  <a:pt x="39316" y="6166"/>
                  <a:pt x="39358" y="6100"/>
                  <a:pt x="39362" y="6044"/>
                </a:cubicBezTo>
                <a:cubicBezTo>
                  <a:pt x="39496" y="4312"/>
                  <a:pt x="39757" y="2592"/>
                  <a:pt x="40142" y="898"/>
                </a:cubicBezTo>
                <a:lnTo>
                  <a:pt x="40142" y="898"/>
                </a:lnTo>
                <a:cubicBezTo>
                  <a:pt x="40298" y="2532"/>
                  <a:pt x="40648" y="4141"/>
                  <a:pt x="41185" y="5694"/>
                </a:cubicBezTo>
                <a:cubicBezTo>
                  <a:pt x="41201" y="5745"/>
                  <a:pt x="41249" y="5782"/>
                  <a:pt x="41303" y="5783"/>
                </a:cubicBezTo>
                <a:cubicBezTo>
                  <a:pt x="43109" y="5836"/>
                  <a:pt x="44916" y="5857"/>
                  <a:pt x="46722" y="5857"/>
                </a:cubicBezTo>
                <a:cubicBezTo>
                  <a:pt x="48292" y="5857"/>
                  <a:pt x="49861" y="5841"/>
                  <a:pt x="51431" y="5818"/>
                </a:cubicBezTo>
                <a:cubicBezTo>
                  <a:pt x="51585" y="5815"/>
                  <a:pt x="51587" y="5576"/>
                  <a:pt x="51433" y="5576"/>
                </a:cubicBezTo>
                <a:cubicBezTo>
                  <a:pt x="51433" y="5576"/>
                  <a:pt x="51432" y="5576"/>
                  <a:pt x="51431" y="5576"/>
                </a:cubicBezTo>
                <a:cubicBezTo>
                  <a:pt x="49855" y="5599"/>
                  <a:pt x="48279" y="5615"/>
                  <a:pt x="46703" y="5615"/>
                </a:cubicBezTo>
                <a:cubicBezTo>
                  <a:pt x="44931" y="5615"/>
                  <a:pt x="43160" y="5595"/>
                  <a:pt x="41389" y="5544"/>
                </a:cubicBezTo>
                <a:lnTo>
                  <a:pt x="41389" y="5544"/>
                </a:lnTo>
                <a:cubicBezTo>
                  <a:pt x="40791" y="3792"/>
                  <a:pt x="40432" y="1967"/>
                  <a:pt x="40324" y="119"/>
                </a:cubicBezTo>
                <a:cubicBezTo>
                  <a:pt x="40320" y="45"/>
                  <a:pt x="40255" y="0"/>
                  <a:pt x="401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0_1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0"/>
          <p:cNvSpPr txBox="1">
            <a:spLocks noGrp="1"/>
          </p:cNvSpPr>
          <p:nvPr>
            <p:ph type="title"/>
          </p:nvPr>
        </p:nvSpPr>
        <p:spPr>
          <a:xfrm>
            <a:off x="1950150" y="1589625"/>
            <a:ext cx="2295600" cy="8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0" name="Google Shape;450;p20"/>
          <p:cNvSpPr txBox="1">
            <a:spLocks noGrp="1"/>
          </p:cNvSpPr>
          <p:nvPr>
            <p:ph type="subTitle" idx="1"/>
          </p:nvPr>
        </p:nvSpPr>
        <p:spPr>
          <a:xfrm>
            <a:off x="1950150" y="2390025"/>
            <a:ext cx="2295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20"/>
          <p:cNvSpPr txBox="1">
            <a:spLocks noGrp="1"/>
          </p:cNvSpPr>
          <p:nvPr>
            <p:ph type="title" idx="2"/>
          </p:nvPr>
        </p:nvSpPr>
        <p:spPr>
          <a:xfrm>
            <a:off x="5196054" y="1589625"/>
            <a:ext cx="2295600" cy="8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2" name="Google Shape;452;p20"/>
          <p:cNvSpPr txBox="1">
            <a:spLocks noGrp="1"/>
          </p:cNvSpPr>
          <p:nvPr>
            <p:ph type="subTitle" idx="3"/>
          </p:nvPr>
        </p:nvSpPr>
        <p:spPr>
          <a:xfrm>
            <a:off x="5196050" y="2390025"/>
            <a:ext cx="2295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20"/>
          <p:cNvSpPr txBox="1">
            <a:spLocks noGrp="1"/>
          </p:cNvSpPr>
          <p:nvPr>
            <p:ph type="title" idx="4"/>
          </p:nvPr>
        </p:nvSpPr>
        <p:spPr>
          <a:xfrm>
            <a:off x="1950150" y="3156550"/>
            <a:ext cx="2295600" cy="8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4" name="Google Shape;454;p20"/>
          <p:cNvSpPr txBox="1">
            <a:spLocks noGrp="1"/>
          </p:cNvSpPr>
          <p:nvPr>
            <p:ph type="subTitle" idx="5"/>
          </p:nvPr>
        </p:nvSpPr>
        <p:spPr>
          <a:xfrm>
            <a:off x="1950150" y="3956950"/>
            <a:ext cx="2295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20"/>
          <p:cNvSpPr txBox="1">
            <a:spLocks noGrp="1"/>
          </p:cNvSpPr>
          <p:nvPr>
            <p:ph type="title" idx="6"/>
          </p:nvPr>
        </p:nvSpPr>
        <p:spPr>
          <a:xfrm>
            <a:off x="5196054" y="3156550"/>
            <a:ext cx="2295600" cy="80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6" name="Google Shape;456;p20"/>
          <p:cNvSpPr txBox="1">
            <a:spLocks noGrp="1"/>
          </p:cNvSpPr>
          <p:nvPr>
            <p:ph type="subTitle" idx="7"/>
          </p:nvPr>
        </p:nvSpPr>
        <p:spPr>
          <a:xfrm>
            <a:off x="5196000" y="3956950"/>
            <a:ext cx="2295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2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0"/>
          <p:cNvSpPr/>
          <p:nvPr/>
        </p:nvSpPr>
        <p:spPr>
          <a:xfrm rot="10800000">
            <a:off x="-2163567" y="-2663484"/>
            <a:ext cx="3549666" cy="3549666"/>
          </a:xfrm>
          <a:custGeom>
            <a:avLst/>
            <a:gdLst/>
            <a:ahLst/>
            <a:cxnLst/>
            <a:rect l="l" t="t" r="r" b="b"/>
            <a:pathLst>
              <a:path w="22225" h="22225" extrusionOk="0">
                <a:moveTo>
                  <a:pt x="11113" y="1"/>
                </a:moveTo>
                <a:cubicBezTo>
                  <a:pt x="8166" y="1"/>
                  <a:pt x="5339" y="1171"/>
                  <a:pt x="3255" y="3255"/>
                </a:cubicBezTo>
                <a:cubicBezTo>
                  <a:pt x="1171" y="5339"/>
                  <a:pt x="1" y="8166"/>
                  <a:pt x="1" y="11113"/>
                </a:cubicBezTo>
                <a:cubicBezTo>
                  <a:pt x="1" y="14060"/>
                  <a:pt x="1171" y="16885"/>
                  <a:pt x="3255" y="18970"/>
                </a:cubicBezTo>
                <a:cubicBezTo>
                  <a:pt x="5339" y="21053"/>
                  <a:pt x="8166" y="22225"/>
                  <a:pt x="11113" y="22225"/>
                </a:cubicBezTo>
                <a:cubicBezTo>
                  <a:pt x="14060" y="22225"/>
                  <a:pt x="16887" y="21053"/>
                  <a:pt x="18970" y="18970"/>
                </a:cubicBezTo>
                <a:cubicBezTo>
                  <a:pt x="21054" y="16885"/>
                  <a:pt x="22225" y="14060"/>
                  <a:pt x="22225" y="11113"/>
                </a:cubicBezTo>
                <a:cubicBezTo>
                  <a:pt x="22225" y="8166"/>
                  <a:pt x="21054" y="5339"/>
                  <a:pt x="18970" y="3255"/>
                </a:cubicBezTo>
                <a:cubicBezTo>
                  <a:pt x="16887" y="1171"/>
                  <a:pt x="14060" y="1"/>
                  <a:pt x="1111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0"/>
          <p:cNvSpPr/>
          <p:nvPr/>
        </p:nvSpPr>
        <p:spPr>
          <a:xfrm rot="10800000">
            <a:off x="8093605" y="-1326363"/>
            <a:ext cx="1649377" cy="1649377"/>
          </a:xfrm>
          <a:custGeom>
            <a:avLst/>
            <a:gdLst/>
            <a:ahLst/>
            <a:cxnLst/>
            <a:rect l="l" t="t" r="r" b="b"/>
            <a:pathLst>
              <a:path w="10327" h="10327" extrusionOk="0">
                <a:moveTo>
                  <a:pt x="5164" y="1"/>
                </a:moveTo>
                <a:cubicBezTo>
                  <a:pt x="2312" y="1"/>
                  <a:pt x="1" y="2312"/>
                  <a:pt x="1" y="5164"/>
                </a:cubicBezTo>
                <a:cubicBezTo>
                  <a:pt x="1" y="8016"/>
                  <a:pt x="2312" y="10327"/>
                  <a:pt x="5164" y="10327"/>
                </a:cubicBezTo>
                <a:cubicBezTo>
                  <a:pt x="8016" y="10327"/>
                  <a:pt x="10327" y="8016"/>
                  <a:pt x="10327" y="5164"/>
                </a:cubicBezTo>
                <a:cubicBezTo>
                  <a:pt x="10327" y="2312"/>
                  <a:pt x="8016" y="1"/>
                  <a:pt x="51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0"/>
          <p:cNvSpPr/>
          <p:nvPr/>
        </p:nvSpPr>
        <p:spPr>
          <a:xfrm rot="10800000">
            <a:off x="8388133" y="-1275357"/>
            <a:ext cx="1166399" cy="1166558"/>
          </a:xfrm>
          <a:custGeom>
            <a:avLst/>
            <a:gdLst/>
            <a:ahLst/>
            <a:cxnLst/>
            <a:rect l="l" t="t" r="r" b="b"/>
            <a:pathLst>
              <a:path w="7303" h="7304" extrusionOk="0">
                <a:moveTo>
                  <a:pt x="3652" y="1"/>
                </a:moveTo>
                <a:cubicBezTo>
                  <a:pt x="1635" y="1"/>
                  <a:pt x="0" y="1635"/>
                  <a:pt x="0" y="3652"/>
                </a:cubicBezTo>
                <a:cubicBezTo>
                  <a:pt x="0" y="5669"/>
                  <a:pt x="1635" y="7303"/>
                  <a:pt x="3652" y="7303"/>
                </a:cubicBezTo>
                <a:cubicBezTo>
                  <a:pt x="5668" y="7303"/>
                  <a:pt x="7303" y="5669"/>
                  <a:pt x="7303" y="3652"/>
                </a:cubicBezTo>
                <a:cubicBezTo>
                  <a:pt x="7303" y="1635"/>
                  <a:pt x="5668" y="1"/>
                  <a:pt x="365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20"/>
          <p:cNvSpPr/>
          <p:nvPr/>
        </p:nvSpPr>
        <p:spPr>
          <a:xfrm rot="10800000">
            <a:off x="-173659" y="4769036"/>
            <a:ext cx="1435039" cy="1368119"/>
          </a:xfrm>
          <a:custGeom>
            <a:avLst/>
            <a:gdLst/>
            <a:ahLst/>
            <a:cxnLst/>
            <a:rect l="l" t="t" r="r" b="b"/>
            <a:pathLst>
              <a:path w="8985" h="8566" extrusionOk="0">
                <a:moveTo>
                  <a:pt x="4702" y="1"/>
                </a:moveTo>
                <a:cubicBezTo>
                  <a:pt x="3606" y="1"/>
                  <a:pt x="2510" y="419"/>
                  <a:pt x="1674" y="1256"/>
                </a:cubicBezTo>
                <a:cubicBezTo>
                  <a:pt x="1" y="2928"/>
                  <a:pt x="1" y="5639"/>
                  <a:pt x="1674" y="7311"/>
                </a:cubicBezTo>
                <a:cubicBezTo>
                  <a:pt x="2477" y="8114"/>
                  <a:pt x="3566" y="8566"/>
                  <a:pt x="4701" y="8566"/>
                </a:cubicBezTo>
                <a:cubicBezTo>
                  <a:pt x="5838" y="8566"/>
                  <a:pt x="6927" y="8114"/>
                  <a:pt x="7730" y="7311"/>
                </a:cubicBezTo>
                <a:cubicBezTo>
                  <a:pt x="8533" y="6508"/>
                  <a:pt x="8984" y="5419"/>
                  <a:pt x="8984" y="4283"/>
                </a:cubicBezTo>
                <a:cubicBezTo>
                  <a:pt x="8984" y="3147"/>
                  <a:pt x="8533" y="2059"/>
                  <a:pt x="7730" y="1256"/>
                </a:cubicBezTo>
                <a:cubicBezTo>
                  <a:pt x="6894" y="419"/>
                  <a:pt x="5798" y="1"/>
                  <a:pt x="47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0"/>
          <p:cNvSpPr/>
          <p:nvPr/>
        </p:nvSpPr>
        <p:spPr>
          <a:xfrm rot="10800000">
            <a:off x="610066" y="4769049"/>
            <a:ext cx="465889" cy="465889"/>
          </a:xfrm>
          <a:custGeom>
            <a:avLst/>
            <a:gdLst/>
            <a:ahLst/>
            <a:cxnLst/>
            <a:rect l="l" t="t" r="r" b="b"/>
            <a:pathLst>
              <a:path w="2917" h="2917" extrusionOk="0">
                <a:moveTo>
                  <a:pt x="1457" y="0"/>
                </a:moveTo>
                <a:cubicBezTo>
                  <a:pt x="652" y="0"/>
                  <a:pt x="0" y="653"/>
                  <a:pt x="0" y="1458"/>
                </a:cubicBezTo>
                <a:cubicBezTo>
                  <a:pt x="0" y="2263"/>
                  <a:pt x="652" y="2916"/>
                  <a:pt x="1457" y="2916"/>
                </a:cubicBezTo>
                <a:cubicBezTo>
                  <a:pt x="2263" y="2916"/>
                  <a:pt x="2916" y="2263"/>
                  <a:pt x="2916" y="1458"/>
                </a:cubicBezTo>
                <a:cubicBezTo>
                  <a:pt x="2916" y="653"/>
                  <a:pt x="2263" y="0"/>
                  <a:pt x="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0"/>
          <p:cNvSpPr/>
          <p:nvPr/>
        </p:nvSpPr>
        <p:spPr>
          <a:xfrm rot="10800000">
            <a:off x="8457050" y="4758561"/>
            <a:ext cx="454549" cy="413502"/>
          </a:xfrm>
          <a:custGeom>
            <a:avLst/>
            <a:gdLst/>
            <a:ahLst/>
            <a:cxnLst/>
            <a:rect l="l" t="t" r="r" b="b"/>
            <a:pathLst>
              <a:path w="2846" h="2589" extrusionOk="0">
                <a:moveTo>
                  <a:pt x="1422" y="1"/>
                </a:moveTo>
                <a:cubicBezTo>
                  <a:pt x="835" y="1"/>
                  <a:pt x="304" y="402"/>
                  <a:pt x="163" y="998"/>
                </a:cubicBezTo>
                <a:cubicBezTo>
                  <a:pt x="0" y="1694"/>
                  <a:pt x="431" y="2389"/>
                  <a:pt x="1125" y="2554"/>
                </a:cubicBezTo>
                <a:cubicBezTo>
                  <a:pt x="1225" y="2577"/>
                  <a:pt x="1326" y="2589"/>
                  <a:pt x="1424" y="2589"/>
                </a:cubicBezTo>
                <a:cubicBezTo>
                  <a:pt x="2011" y="2589"/>
                  <a:pt x="2542" y="2187"/>
                  <a:pt x="2681" y="1593"/>
                </a:cubicBezTo>
                <a:cubicBezTo>
                  <a:pt x="2845" y="897"/>
                  <a:pt x="2415" y="200"/>
                  <a:pt x="1720" y="36"/>
                </a:cubicBezTo>
                <a:cubicBezTo>
                  <a:pt x="1620" y="12"/>
                  <a:pt x="1520" y="1"/>
                  <a:pt x="14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0"/>
          <p:cNvSpPr/>
          <p:nvPr/>
        </p:nvSpPr>
        <p:spPr>
          <a:xfrm rot="10800000">
            <a:off x="-34382" y="729807"/>
            <a:ext cx="295792" cy="268960"/>
          </a:xfrm>
          <a:custGeom>
            <a:avLst/>
            <a:gdLst/>
            <a:ahLst/>
            <a:cxnLst/>
            <a:rect l="l" t="t" r="r" b="b"/>
            <a:pathLst>
              <a:path w="1852" h="1684" extrusionOk="0">
                <a:moveTo>
                  <a:pt x="925" y="1"/>
                </a:moveTo>
                <a:cubicBezTo>
                  <a:pt x="544" y="1"/>
                  <a:pt x="199" y="261"/>
                  <a:pt x="107" y="649"/>
                </a:cubicBezTo>
                <a:cubicBezTo>
                  <a:pt x="1" y="1101"/>
                  <a:pt x="280" y="1554"/>
                  <a:pt x="732" y="1660"/>
                </a:cubicBezTo>
                <a:cubicBezTo>
                  <a:pt x="798" y="1676"/>
                  <a:pt x="863" y="1683"/>
                  <a:pt x="927" y="1683"/>
                </a:cubicBezTo>
                <a:cubicBezTo>
                  <a:pt x="1307" y="1683"/>
                  <a:pt x="1653" y="1422"/>
                  <a:pt x="1744" y="1035"/>
                </a:cubicBezTo>
                <a:cubicBezTo>
                  <a:pt x="1851" y="583"/>
                  <a:pt x="1570" y="131"/>
                  <a:pt x="1118" y="23"/>
                </a:cubicBezTo>
                <a:cubicBezTo>
                  <a:pt x="1053" y="8"/>
                  <a:pt x="989" y="1"/>
                  <a:pt x="92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0"/>
          <p:cNvSpPr/>
          <p:nvPr/>
        </p:nvSpPr>
        <p:spPr>
          <a:xfrm rot="10800000">
            <a:off x="391249" y="484881"/>
            <a:ext cx="305215" cy="268960"/>
          </a:xfrm>
          <a:custGeom>
            <a:avLst/>
            <a:gdLst/>
            <a:ahLst/>
            <a:cxnLst/>
            <a:rect l="l" t="t" r="r" b="b"/>
            <a:pathLst>
              <a:path w="1911" h="1684" extrusionOk="0">
                <a:moveTo>
                  <a:pt x="956" y="1"/>
                </a:moveTo>
                <a:cubicBezTo>
                  <a:pt x="848" y="1"/>
                  <a:pt x="739" y="22"/>
                  <a:pt x="634" y="66"/>
                </a:cubicBezTo>
                <a:cubicBezTo>
                  <a:pt x="204" y="243"/>
                  <a:pt x="0" y="734"/>
                  <a:pt x="179" y="1163"/>
                </a:cubicBezTo>
                <a:cubicBezTo>
                  <a:pt x="312" y="1487"/>
                  <a:pt x="625" y="1683"/>
                  <a:pt x="956" y="1683"/>
                </a:cubicBezTo>
                <a:cubicBezTo>
                  <a:pt x="1063" y="1683"/>
                  <a:pt x="1172" y="1662"/>
                  <a:pt x="1278" y="1619"/>
                </a:cubicBezTo>
                <a:cubicBezTo>
                  <a:pt x="1706" y="1441"/>
                  <a:pt x="1910" y="949"/>
                  <a:pt x="1733" y="521"/>
                </a:cubicBezTo>
                <a:cubicBezTo>
                  <a:pt x="1598" y="197"/>
                  <a:pt x="1285" y="1"/>
                  <a:pt x="95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0"/>
          <p:cNvSpPr/>
          <p:nvPr/>
        </p:nvSpPr>
        <p:spPr>
          <a:xfrm rot="10800000">
            <a:off x="8358334" y="4466447"/>
            <a:ext cx="193894" cy="176645"/>
          </a:xfrm>
          <a:custGeom>
            <a:avLst/>
            <a:gdLst/>
            <a:ahLst/>
            <a:cxnLst/>
            <a:rect l="l" t="t" r="r" b="b"/>
            <a:pathLst>
              <a:path w="1214" h="1106" extrusionOk="0">
                <a:moveTo>
                  <a:pt x="607" y="0"/>
                </a:moveTo>
                <a:cubicBezTo>
                  <a:pt x="465" y="0"/>
                  <a:pt x="324" y="54"/>
                  <a:pt x="216" y="162"/>
                </a:cubicBezTo>
                <a:cubicBezTo>
                  <a:pt x="0" y="377"/>
                  <a:pt x="0" y="727"/>
                  <a:pt x="216" y="943"/>
                </a:cubicBezTo>
                <a:cubicBezTo>
                  <a:pt x="324" y="1051"/>
                  <a:pt x="465" y="1105"/>
                  <a:pt x="607" y="1105"/>
                </a:cubicBezTo>
                <a:cubicBezTo>
                  <a:pt x="748" y="1105"/>
                  <a:pt x="889" y="1051"/>
                  <a:pt x="997" y="943"/>
                </a:cubicBezTo>
                <a:cubicBezTo>
                  <a:pt x="1213" y="727"/>
                  <a:pt x="1213" y="377"/>
                  <a:pt x="997" y="162"/>
                </a:cubicBezTo>
                <a:cubicBezTo>
                  <a:pt x="889" y="54"/>
                  <a:pt x="748" y="0"/>
                  <a:pt x="6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0"/>
          <p:cNvSpPr/>
          <p:nvPr/>
        </p:nvSpPr>
        <p:spPr>
          <a:xfrm rot="10800000">
            <a:off x="8970207" y="4297573"/>
            <a:ext cx="324860" cy="324860"/>
          </a:xfrm>
          <a:custGeom>
            <a:avLst/>
            <a:gdLst/>
            <a:ahLst/>
            <a:cxnLst/>
            <a:rect l="l" t="t" r="r" b="b"/>
            <a:pathLst>
              <a:path w="2034" h="2034" extrusionOk="0">
                <a:moveTo>
                  <a:pt x="1017" y="1"/>
                </a:moveTo>
                <a:cubicBezTo>
                  <a:pt x="456" y="1"/>
                  <a:pt x="1" y="456"/>
                  <a:pt x="1" y="1017"/>
                </a:cubicBezTo>
                <a:cubicBezTo>
                  <a:pt x="1" y="1579"/>
                  <a:pt x="456" y="2034"/>
                  <a:pt x="1017" y="2034"/>
                </a:cubicBezTo>
                <a:cubicBezTo>
                  <a:pt x="1579" y="2034"/>
                  <a:pt x="2034" y="1579"/>
                  <a:pt x="2034" y="1017"/>
                </a:cubicBezTo>
                <a:cubicBezTo>
                  <a:pt x="2034" y="456"/>
                  <a:pt x="1579" y="1"/>
                  <a:pt x="101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0"/>
          <p:cNvSpPr/>
          <p:nvPr/>
        </p:nvSpPr>
        <p:spPr>
          <a:xfrm rot="10800000">
            <a:off x="-274377" y="4535713"/>
            <a:ext cx="588869" cy="588709"/>
          </a:xfrm>
          <a:custGeom>
            <a:avLst/>
            <a:gdLst/>
            <a:ahLst/>
            <a:cxnLst/>
            <a:rect l="l" t="t" r="r" b="b"/>
            <a:pathLst>
              <a:path w="3687" h="3686" extrusionOk="0">
                <a:moveTo>
                  <a:pt x="1844" y="0"/>
                </a:moveTo>
                <a:cubicBezTo>
                  <a:pt x="826" y="0"/>
                  <a:pt x="1" y="825"/>
                  <a:pt x="1" y="1843"/>
                </a:cubicBezTo>
                <a:cubicBezTo>
                  <a:pt x="1" y="2861"/>
                  <a:pt x="826" y="3686"/>
                  <a:pt x="1844" y="3686"/>
                </a:cubicBezTo>
                <a:cubicBezTo>
                  <a:pt x="2861" y="3686"/>
                  <a:pt x="3686" y="2861"/>
                  <a:pt x="3686" y="1843"/>
                </a:cubicBezTo>
                <a:cubicBezTo>
                  <a:pt x="3686" y="825"/>
                  <a:pt x="2861" y="0"/>
                  <a:pt x="18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0"/>
          <p:cNvSpPr/>
          <p:nvPr/>
        </p:nvSpPr>
        <p:spPr>
          <a:xfrm rot="10800000">
            <a:off x="460726" y="4384294"/>
            <a:ext cx="166263" cy="151410"/>
          </a:xfrm>
          <a:custGeom>
            <a:avLst/>
            <a:gdLst/>
            <a:ahLst/>
            <a:cxnLst/>
            <a:rect l="l" t="t" r="r" b="b"/>
            <a:pathLst>
              <a:path w="1041" h="948" extrusionOk="0">
                <a:moveTo>
                  <a:pt x="521" y="0"/>
                </a:moveTo>
                <a:cubicBezTo>
                  <a:pt x="399" y="0"/>
                  <a:pt x="278" y="47"/>
                  <a:pt x="186" y="139"/>
                </a:cubicBezTo>
                <a:cubicBezTo>
                  <a:pt x="1" y="324"/>
                  <a:pt x="1" y="624"/>
                  <a:pt x="186" y="809"/>
                </a:cubicBezTo>
                <a:cubicBezTo>
                  <a:pt x="278" y="901"/>
                  <a:pt x="399" y="948"/>
                  <a:pt x="521" y="948"/>
                </a:cubicBezTo>
                <a:cubicBezTo>
                  <a:pt x="642" y="948"/>
                  <a:pt x="763" y="901"/>
                  <a:pt x="856" y="809"/>
                </a:cubicBezTo>
                <a:cubicBezTo>
                  <a:pt x="1041" y="624"/>
                  <a:pt x="1041" y="324"/>
                  <a:pt x="856" y="139"/>
                </a:cubicBezTo>
                <a:cubicBezTo>
                  <a:pt x="763" y="47"/>
                  <a:pt x="642" y="0"/>
                  <a:pt x="5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0"/>
          <p:cNvSpPr/>
          <p:nvPr/>
        </p:nvSpPr>
        <p:spPr>
          <a:xfrm rot="10800000">
            <a:off x="8116233" y="290650"/>
            <a:ext cx="179839" cy="151570"/>
          </a:xfrm>
          <a:custGeom>
            <a:avLst/>
            <a:gdLst/>
            <a:ahLst/>
            <a:cxnLst/>
            <a:rect l="l" t="t" r="r" b="b"/>
            <a:pathLst>
              <a:path w="1126" h="949" extrusionOk="0">
                <a:moveTo>
                  <a:pt x="598" y="0"/>
                </a:moveTo>
                <a:cubicBezTo>
                  <a:pt x="246" y="0"/>
                  <a:pt x="0" y="397"/>
                  <a:pt x="200" y="723"/>
                </a:cubicBezTo>
                <a:cubicBezTo>
                  <a:pt x="286" y="864"/>
                  <a:pt x="439" y="949"/>
                  <a:pt x="602" y="949"/>
                </a:cubicBezTo>
                <a:cubicBezTo>
                  <a:pt x="627" y="949"/>
                  <a:pt x="653" y="947"/>
                  <a:pt x="678" y="943"/>
                </a:cubicBezTo>
                <a:cubicBezTo>
                  <a:pt x="867" y="913"/>
                  <a:pt x="1020" y="772"/>
                  <a:pt x="1065" y="586"/>
                </a:cubicBezTo>
                <a:cubicBezTo>
                  <a:pt x="1126" y="331"/>
                  <a:pt x="969" y="75"/>
                  <a:pt x="715" y="14"/>
                </a:cubicBezTo>
                <a:cubicBezTo>
                  <a:pt x="675" y="5"/>
                  <a:pt x="636" y="0"/>
                  <a:pt x="5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0"/>
          <p:cNvSpPr/>
          <p:nvPr/>
        </p:nvSpPr>
        <p:spPr>
          <a:xfrm rot="10800000">
            <a:off x="8828293" y="846865"/>
            <a:ext cx="179999" cy="151889"/>
          </a:xfrm>
          <a:custGeom>
            <a:avLst/>
            <a:gdLst/>
            <a:ahLst/>
            <a:cxnLst/>
            <a:rect l="l" t="t" r="r" b="b"/>
            <a:pathLst>
              <a:path w="1127" h="951" extrusionOk="0">
                <a:moveTo>
                  <a:pt x="600" y="1"/>
                </a:moveTo>
                <a:cubicBezTo>
                  <a:pt x="247" y="1"/>
                  <a:pt x="0" y="398"/>
                  <a:pt x="201" y="723"/>
                </a:cubicBezTo>
                <a:cubicBezTo>
                  <a:pt x="288" y="866"/>
                  <a:pt x="442" y="950"/>
                  <a:pt x="605" y="950"/>
                </a:cubicBezTo>
                <a:cubicBezTo>
                  <a:pt x="630" y="950"/>
                  <a:pt x="654" y="948"/>
                  <a:pt x="679" y="944"/>
                </a:cubicBezTo>
                <a:cubicBezTo>
                  <a:pt x="869" y="915"/>
                  <a:pt x="1022" y="772"/>
                  <a:pt x="1066" y="586"/>
                </a:cubicBezTo>
                <a:cubicBezTo>
                  <a:pt x="1126" y="331"/>
                  <a:pt x="970" y="75"/>
                  <a:pt x="715" y="14"/>
                </a:cubicBezTo>
                <a:cubicBezTo>
                  <a:pt x="676" y="5"/>
                  <a:pt x="638" y="1"/>
                  <a:pt x="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0"/>
          <p:cNvSpPr/>
          <p:nvPr/>
        </p:nvSpPr>
        <p:spPr>
          <a:xfrm rot="10800000">
            <a:off x="8620991" y="200429"/>
            <a:ext cx="207310" cy="191658"/>
          </a:xfrm>
          <a:custGeom>
            <a:avLst/>
            <a:gdLst/>
            <a:ahLst/>
            <a:cxnLst/>
            <a:rect l="l" t="t" r="r" b="b"/>
            <a:pathLst>
              <a:path w="1298" h="1200" extrusionOk="0">
                <a:moveTo>
                  <a:pt x="639" y="1"/>
                </a:moveTo>
                <a:cubicBezTo>
                  <a:pt x="449" y="1"/>
                  <a:pt x="267" y="90"/>
                  <a:pt x="153" y="248"/>
                </a:cubicBezTo>
                <a:cubicBezTo>
                  <a:pt x="11" y="444"/>
                  <a:pt x="0" y="707"/>
                  <a:pt x="127" y="913"/>
                </a:cubicBezTo>
                <a:cubicBezTo>
                  <a:pt x="237" y="1093"/>
                  <a:pt x="432" y="1200"/>
                  <a:pt x="639" y="1200"/>
                </a:cubicBezTo>
                <a:cubicBezTo>
                  <a:pt x="670" y="1200"/>
                  <a:pt x="701" y="1197"/>
                  <a:pt x="732" y="1192"/>
                </a:cubicBezTo>
                <a:cubicBezTo>
                  <a:pt x="971" y="1154"/>
                  <a:pt x="1164" y="975"/>
                  <a:pt x="1221" y="740"/>
                </a:cubicBezTo>
                <a:cubicBezTo>
                  <a:pt x="1297" y="418"/>
                  <a:pt x="1099" y="95"/>
                  <a:pt x="777" y="17"/>
                </a:cubicBezTo>
                <a:cubicBezTo>
                  <a:pt x="731" y="6"/>
                  <a:pt x="685" y="1"/>
                  <a:pt x="63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0"/>
          <p:cNvSpPr/>
          <p:nvPr/>
        </p:nvSpPr>
        <p:spPr>
          <a:xfrm rot="10800000">
            <a:off x="855471" y="-159254"/>
            <a:ext cx="494957" cy="449917"/>
          </a:xfrm>
          <a:custGeom>
            <a:avLst/>
            <a:gdLst/>
            <a:ahLst/>
            <a:cxnLst/>
            <a:rect l="l" t="t" r="r" b="b"/>
            <a:pathLst>
              <a:path w="3099" h="2817" extrusionOk="0">
                <a:moveTo>
                  <a:pt x="1548" y="0"/>
                </a:moveTo>
                <a:cubicBezTo>
                  <a:pt x="910" y="0"/>
                  <a:pt x="332" y="437"/>
                  <a:pt x="179" y="1086"/>
                </a:cubicBezTo>
                <a:cubicBezTo>
                  <a:pt x="1" y="1842"/>
                  <a:pt x="469" y="2600"/>
                  <a:pt x="1226" y="2778"/>
                </a:cubicBezTo>
                <a:cubicBezTo>
                  <a:pt x="1335" y="2804"/>
                  <a:pt x="1444" y="2817"/>
                  <a:pt x="1552" y="2817"/>
                </a:cubicBezTo>
                <a:cubicBezTo>
                  <a:pt x="2190" y="2817"/>
                  <a:pt x="2767" y="2379"/>
                  <a:pt x="2920" y="1732"/>
                </a:cubicBezTo>
                <a:cubicBezTo>
                  <a:pt x="3098" y="976"/>
                  <a:pt x="2630" y="217"/>
                  <a:pt x="1873" y="38"/>
                </a:cubicBezTo>
                <a:cubicBezTo>
                  <a:pt x="1765" y="12"/>
                  <a:pt x="1656" y="0"/>
                  <a:pt x="15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0"/>
          <p:cNvSpPr/>
          <p:nvPr/>
        </p:nvSpPr>
        <p:spPr>
          <a:xfrm rot="10800000">
            <a:off x="-227503" y="3847652"/>
            <a:ext cx="495117" cy="449917"/>
          </a:xfrm>
          <a:custGeom>
            <a:avLst/>
            <a:gdLst/>
            <a:ahLst/>
            <a:cxnLst/>
            <a:rect l="l" t="t" r="r" b="b"/>
            <a:pathLst>
              <a:path w="3100" h="2817" extrusionOk="0">
                <a:moveTo>
                  <a:pt x="1549" y="0"/>
                </a:moveTo>
                <a:cubicBezTo>
                  <a:pt x="910" y="0"/>
                  <a:pt x="332" y="437"/>
                  <a:pt x="179" y="1085"/>
                </a:cubicBezTo>
                <a:cubicBezTo>
                  <a:pt x="1" y="1842"/>
                  <a:pt x="470" y="2600"/>
                  <a:pt x="1227" y="2778"/>
                </a:cubicBezTo>
                <a:cubicBezTo>
                  <a:pt x="1335" y="2804"/>
                  <a:pt x="1444" y="2816"/>
                  <a:pt x="1551" y="2816"/>
                </a:cubicBezTo>
                <a:cubicBezTo>
                  <a:pt x="2189" y="2816"/>
                  <a:pt x="2766" y="2380"/>
                  <a:pt x="2919" y="1732"/>
                </a:cubicBezTo>
                <a:cubicBezTo>
                  <a:pt x="3099" y="974"/>
                  <a:pt x="2630" y="216"/>
                  <a:pt x="1873" y="38"/>
                </a:cubicBezTo>
                <a:cubicBezTo>
                  <a:pt x="1764" y="12"/>
                  <a:pt x="1656" y="0"/>
                  <a:pt x="15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0"/>
          <p:cNvSpPr/>
          <p:nvPr/>
        </p:nvSpPr>
        <p:spPr>
          <a:xfrm rot="-1799986">
            <a:off x="7244724" y="-967599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0"/>
          <p:cNvSpPr/>
          <p:nvPr/>
        </p:nvSpPr>
        <p:spPr>
          <a:xfrm rot="-1799986">
            <a:off x="-1727826" y="-184499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0"/>
          <p:cNvSpPr/>
          <p:nvPr/>
        </p:nvSpPr>
        <p:spPr>
          <a:xfrm rot="-1799986">
            <a:off x="5944399" y="399477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0"/>
          <p:cNvSpPr/>
          <p:nvPr/>
        </p:nvSpPr>
        <p:spPr>
          <a:xfrm rot="1799986" flipH="1">
            <a:off x="-2291801" y="4585076"/>
            <a:ext cx="6269639" cy="691908"/>
          </a:xfrm>
          <a:custGeom>
            <a:avLst/>
            <a:gdLst/>
            <a:ahLst/>
            <a:cxnLst/>
            <a:rect l="l" t="t" r="r" b="b"/>
            <a:pathLst>
              <a:path w="52112" h="5751" extrusionOk="0">
                <a:moveTo>
                  <a:pt x="3269" y="1"/>
                </a:moveTo>
                <a:cubicBezTo>
                  <a:pt x="3210" y="1"/>
                  <a:pt x="3153" y="39"/>
                  <a:pt x="3155" y="117"/>
                </a:cubicBezTo>
                <a:cubicBezTo>
                  <a:pt x="3155" y="117"/>
                  <a:pt x="3155" y="117"/>
                  <a:pt x="3155" y="117"/>
                </a:cubicBezTo>
                <a:lnTo>
                  <a:pt x="3155" y="117"/>
                </a:lnTo>
                <a:cubicBezTo>
                  <a:pt x="3197" y="1798"/>
                  <a:pt x="2863" y="3465"/>
                  <a:pt x="2180" y="5000"/>
                </a:cubicBezTo>
                <a:lnTo>
                  <a:pt x="2180" y="5000"/>
                </a:lnTo>
                <a:cubicBezTo>
                  <a:pt x="1725" y="4827"/>
                  <a:pt x="1251" y="4743"/>
                  <a:pt x="770" y="4743"/>
                </a:cubicBezTo>
                <a:cubicBezTo>
                  <a:pt x="563" y="4743"/>
                  <a:pt x="355" y="4758"/>
                  <a:pt x="147" y="4790"/>
                </a:cubicBezTo>
                <a:cubicBezTo>
                  <a:pt x="1" y="4812"/>
                  <a:pt x="53" y="5025"/>
                  <a:pt x="191" y="5025"/>
                </a:cubicBezTo>
                <a:cubicBezTo>
                  <a:pt x="198" y="5025"/>
                  <a:pt x="205" y="5025"/>
                  <a:pt x="212" y="5024"/>
                </a:cubicBezTo>
                <a:cubicBezTo>
                  <a:pt x="396" y="4996"/>
                  <a:pt x="581" y="4982"/>
                  <a:pt x="765" y="4982"/>
                </a:cubicBezTo>
                <a:cubicBezTo>
                  <a:pt x="1259" y="4982"/>
                  <a:pt x="1747" y="5081"/>
                  <a:pt x="2212" y="5271"/>
                </a:cubicBezTo>
                <a:cubicBezTo>
                  <a:pt x="2222" y="5275"/>
                  <a:pt x="2232" y="5277"/>
                  <a:pt x="2243" y="5277"/>
                </a:cubicBezTo>
                <a:cubicBezTo>
                  <a:pt x="2285" y="5277"/>
                  <a:pt x="2333" y="5251"/>
                  <a:pt x="2348" y="5215"/>
                </a:cubicBezTo>
                <a:cubicBezTo>
                  <a:pt x="2835" y="4153"/>
                  <a:pt x="3157" y="3027"/>
                  <a:pt x="3306" y="1875"/>
                </a:cubicBezTo>
                <a:lnTo>
                  <a:pt x="3306" y="1875"/>
                </a:lnTo>
                <a:cubicBezTo>
                  <a:pt x="3419" y="3129"/>
                  <a:pt x="3546" y="4382"/>
                  <a:pt x="3686" y="5634"/>
                </a:cubicBezTo>
                <a:cubicBezTo>
                  <a:pt x="3695" y="5712"/>
                  <a:pt x="3752" y="5751"/>
                  <a:pt x="3808" y="5751"/>
                </a:cubicBezTo>
                <a:cubicBezTo>
                  <a:pt x="3865" y="5751"/>
                  <a:pt x="3921" y="5712"/>
                  <a:pt x="3928" y="5634"/>
                </a:cubicBezTo>
                <a:lnTo>
                  <a:pt x="3930" y="5634"/>
                </a:lnTo>
                <a:cubicBezTo>
                  <a:pt x="3929" y="5632"/>
                  <a:pt x="3929" y="5630"/>
                  <a:pt x="3929" y="5628"/>
                </a:cubicBezTo>
                <a:lnTo>
                  <a:pt x="3929" y="5628"/>
                </a:lnTo>
                <a:cubicBezTo>
                  <a:pt x="3977" y="5225"/>
                  <a:pt x="4433" y="5080"/>
                  <a:pt x="4766" y="4984"/>
                </a:cubicBezTo>
                <a:cubicBezTo>
                  <a:pt x="5141" y="4875"/>
                  <a:pt x="5514" y="4799"/>
                  <a:pt x="5864" y="4620"/>
                </a:cubicBezTo>
                <a:cubicBezTo>
                  <a:pt x="6547" y="4272"/>
                  <a:pt x="7079" y="3685"/>
                  <a:pt x="7375" y="2982"/>
                </a:cubicBezTo>
                <a:lnTo>
                  <a:pt x="7375" y="2982"/>
                </a:lnTo>
                <a:cubicBezTo>
                  <a:pt x="7832" y="3089"/>
                  <a:pt x="7959" y="3793"/>
                  <a:pt x="8128" y="4157"/>
                </a:cubicBezTo>
                <a:cubicBezTo>
                  <a:pt x="8329" y="4591"/>
                  <a:pt x="8679" y="4920"/>
                  <a:pt x="9107" y="5127"/>
                </a:cubicBezTo>
                <a:cubicBezTo>
                  <a:pt x="9798" y="5460"/>
                  <a:pt x="10572" y="5521"/>
                  <a:pt x="11338" y="5521"/>
                </a:cubicBezTo>
                <a:cubicBezTo>
                  <a:pt x="11671" y="5521"/>
                  <a:pt x="12003" y="5509"/>
                  <a:pt x="12326" y="5503"/>
                </a:cubicBezTo>
                <a:lnTo>
                  <a:pt x="16958" y="5417"/>
                </a:lnTo>
                <a:lnTo>
                  <a:pt x="19326" y="5373"/>
                </a:lnTo>
                <a:cubicBezTo>
                  <a:pt x="19697" y="5365"/>
                  <a:pt x="20073" y="5375"/>
                  <a:pt x="20444" y="5350"/>
                </a:cubicBezTo>
                <a:cubicBezTo>
                  <a:pt x="20703" y="5333"/>
                  <a:pt x="20901" y="5232"/>
                  <a:pt x="21008" y="4988"/>
                </a:cubicBezTo>
                <a:cubicBezTo>
                  <a:pt x="21126" y="4724"/>
                  <a:pt x="21118" y="4402"/>
                  <a:pt x="21143" y="4120"/>
                </a:cubicBezTo>
                <a:lnTo>
                  <a:pt x="21262" y="2799"/>
                </a:lnTo>
                <a:lnTo>
                  <a:pt x="21404" y="1224"/>
                </a:lnTo>
                <a:lnTo>
                  <a:pt x="21957" y="5260"/>
                </a:lnTo>
                <a:cubicBezTo>
                  <a:pt x="21967" y="5321"/>
                  <a:pt x="22030" y="5346"/>
                  <a:pt x="22085" y="5346"/>
                </a:cubicBezTo>
                <a:cubicBezTo>
                  <a:pt x="22092" y="5346"/>
                  <a:pt x="22100" y="5345"/>
                  <a:pt x="22107" y="5344"/>
                </a:cubicBezTo>
                <a:cubicBezTo>
                  <a:pt x="23314" y="5179"/>
                  <a:pt x="24434" y="4624"/>
                  <a:pt x="25298" y="3767"/>
                </a:cubicBezTo>
                <a:cubicBezTo>
                  <a:pt x="25431" y="3635"/>
                  <a:pt x="25546" y="3487"/>
                  <a:pt x="25673" y="3352"/>
                </a:cubicBezTo>
                <a:cubicBezTo>
                  <a:pt x="25764" y="3255"/>
                  <a:pt x="25849" y="3205"/>
                  <a:pt x="25929" y="3205"/>
                </a:cubicBezTo>
                <a:cubicBezTo>
                  <a:pt x="26016" y="3205"/>
                  <a:pt x="26097" y="3264"/>
                  <a:pt x="26174" y="3388"/>
                </a:cubicBezTo>
                <a:cubicBezTo>
                  <a:pt x="26344" y="3659"/>
                  <a:pt x="26388" y="3989"/>
                  <a:pt x="26546" y="4267"/>
                </a:cubicBezTo>
                <a:cubicBezTo>
                  <a:pt x="26694" y="4525"/>
                  <a:pt x="26918" y="4730"/>
                  <a:pt x="27173" y="4879"/>
                </a:cubicBezTo>
                <a:cubicBezTo>
                  <a:pt x="27739" y="5213"/>
                  <a:pt x="28432" y="5297"/>
                  <a:pt x="29076" y="5324"/>
                </a:cubicBezTo>
                <a:cubicBezTo>
                  <a:pt x="29535" y="5343"/>
                  <a:pt x="29995" y="5347"/>
                  <a:pt x="30454" y="5347"/>
                </a:cubicBezTo>
                <a:cubicBezTo>
                  <a:pt x="30863" y="5347"/>
                  <a:pt x="31272" y="5344"/>
                  <a:pt x="31681" y="5344"/>
                </a:cubicBezTo>
                <a:cubicBezTo>
                  <a:pt x="31782" y="5344"/>
                  <a:pt x="31883" y="5344"/>
                  <a:pt x="31983" y="5344"/>
                </a:cubicBezTo>
                <a:lnTo>
                  <a:pt x="35123" y="5361"/>
                </a:lnTo>
                <a:cubicBezTo>
                  <a:pt x="36909" y="5370"/>
                  <a:pt x="38696" y="5396"/>
                  <a:pt x="40482" y="5396"/>
                </a:cubicBezTo>
                <a:cubicBezTo>
                  <a:pt x="40783" y="5396"/>
                  <a:pt x="41085" y="5395"/>
                  <a:pt x="41386" y="5394"/>
                </a:cubicBezTo>
                <a:cubicBezTo>
                  <a:pt x="41731" y="5391"/>
                  <a:pt x="42128" y="5353"/>
                  <a:pt x="42339" y="5041"/>
                </a:cubicBezTo>
                <a:cubicBezTo>
                  <a:pt x="42449" y="4879"/>
                  <a:pt x="42479" y="4684"/>
                  <a:pt x="42504" y="4494"/>
                </a:cubicBezTo>
                <a:cubicBezTo>
                  <a:pt x="42543" y="4208"/>
                  <a:pt x="42577" y="3921"/>
                  <a:pt x="42605" y="3634"/>
                </a:cubicBezTo>
                <a:cubicBezTo>
                  <a:pt x="42612" y="3568"/>
                  <a:pt x="42618" y="3502"/>
                  <a:pt x="42624" y="3436"/>
                </a:cubicBezTo>
                <a:lnTo>
                  <a:pt x="42624" y="3436"/>
                </a:lnTo>
                <a:cubicBezTo>
                  <a:pt x="42698" y="4175"/>
                  <a:pt x="42799" y="4912"/>
                  <a:pt x="42927" y="5644"/>
                </a:cubicBezTo>
                <a:cubicBezTo>
                  <a:pt x="42938" y="5704"/>
                  <a:pt x="42987" y="5731"/>
                  <a:pt x="43038" y="5731"/>
                </a:cubicBezTo>
                <a:cubicBezTo>
                  <a:pt x="43091" y="5731"/>
                  <a:pt x="43147" y="5701"/>
                  <a:pt x="43161" y="5644"/>
                </a:cubicBezTo>
                <a:cubicBezTo>
                  <a:pt x="43381" y="4804"/>
                  <a:pt x="44645" y="5119"/>
                  <a:pt x="45251" y="4852"/>
                </a:cubicBezTo>
                <a:cubicBezTo>
                  <a:pt x="45816" y="4602"/>
                  <a:pt x="46074" y="4009"/>
                  <a:pt x="46390" y="3520"/>
                </a:cubicBezTo>
                <a:cubicBezTo>
                  <a:pt x="46497" y="3355"/>
                  <a:pt x="46788" y="2903"/>
                  <a:pt x="47041" y="2903"/>
                </a:cubicBezTo>
                <a:cubicBezTo>
                  <a:pt x="47066" y="2903"/>
                  <a:pt x="47091" y="2907"/>
                  <a:pt x="47116" y="2917"/>
                </a:cubicBezTo>
                <a:cubicBezTo>
                  <a:pt x="47407" y="3036"/>
                  <a:pt x="47468" y="3581"/>
                  <a:pt x="47557" y="3838"/>
                </a:cubicBezTo>
                <a:cubicBezTo>
                  <a:pt x="47783" y="4499"/>
                  <a:pt x="48335" y="4969"/>
                  <a:pt x="48973" y="5223"/>
                </a:cubicBezTo>
                <a:cubicBezTo>
                  <a:pt x="49426" y="5405"/>
                  <a:pt x="49902" y="5466"/>
                  <a:pt x="50383" y="5466"/>
                </a:cubicBezTo>
                <a:cubicBezTo>
                  <a:pt x="50912" y="5466"/>
                  <a:pt x="51447" y="5392"/>
                  <a:pt x="51964" y="5320"/>
                </a:cubicBezTo>
                <a:cubicBezTo>
                  <a:pt x="52111" y="5300"/>
                  <a:pt x="52058" y="5084"/>
                  <a:pt x="51918" y="5084"/>
                </a:cubicBezTo>
                <a:cubicBezTo>
                  <a:pt x="51912" y="5084"/>
                  <a:pt x="51906" y="5085"/>
                  <a:pt x="51899" y="5086"/>
                </a:cubicBezTo>
                <a:cubicBezTo>
                  <a:pt x="51409" y="5154"/>
                  <a:pt x="50894" y="5226"/>
                  <a:pt x="50386" y="5226"/>
                </a:cubicBezTo>
                <a:cubicBezTo>
                  <a:pt x="49883" y="5226"/>
                  <a:pt x="49386" y="5155"/>
                  <a:pt x="48925" y="4941"/>
                </a:cubicBezTo>
                <a:cubicBezTo>
                  <a:pt x="48534" y="4759"/>
                  <a:pt x="48175" y="4484"/>
                  <a:pt x="47949" y="4113"/>
                </a:cubicBezTo>
                <a:cubicBezTo>
                  <a:pt x="47761" y="3804"/>
                  <a:pt x="47718" y="3443"/>
                  <a:pt x="47571" y="3119"/>
                </a:cubicBezTo>
                <a:cubicBezTo>
                  <a:pt x="47485" y="2930"/>
                  <a:pt x="47289" y="2636"/>
                  <a:pt x="47047" y="2636"/>
                </a:cubicBezTo>
                <a:cubicBezTo>
                  <a:pt x="47034" y="2636"/>
                  <a:pt x="47020" y="2637"/>
                  <a:pt x="47006" y="2639"/>
                </a:cubicBezTo>
                <a:cubicBezTo>
                  <a:pt x="46751" y="2675"/>
                  <a:pt x="46495" y="2970"/>
                  <a:pt x="46349" y="3159"/>
                </a:cubicBezTo>
                <a:cubicBezTo>
                  <a:pt x="45947" y="3679"/>
                  <a:pt x="45719" y="4446"/>
                  <a:pt x="45040" y="4673"/>
                </a:cubicBezTo>
                <a:cubicBezTo>
                  <a:pt x="44452" y="4869"/>
                  <a:pt x="43522" y="4702"/>
                  <a:pt x="43101" y="5225"/>
                </a:cubicBezTo>
                <a:lnTo>
                  <a:pt x="43101" y="5225"/>
                </a:lnTo>
                <a:cubicBezTo>
                  <a:pt x="42895" y="3953"/>
                  <a:pt x="42772" y="2670"/>
                  <a:pt x="42733" y="1382"/>
                </a:cubicBezTo>
                <a:lnTo>
                  <a:pt x="42733" y="1382"/>
                </a:lnTo>
                <a:cubicBezTo>
                  <a:pt x="42739" y="973"/>
                  <a:pt x="42735" y="564"/>
                  <a:pt x="42721" y="155"/>
                </a:cubicBezTo>
                <a:lnTo>
                  <a:pt x="42721" y="155"/>
                </a:lnTo>
                <a:cubicBezTo>
                  <a:pt x="42721" y="146"/>
                  <a:pt x="42722" y="137"/>
                  <a:pt x="42722" y="128"/>
                </a:cubicBezTo>
                <a:lnTo>
                  <a:pt x="42720" y="128"/>
                </a:lnTo>
                <a:cubicBezTo>
                  <a:pt x="42720" y="127"/>
                  <a:pt x="42720" y="127"/>
                  <a:pt x="42720" y="127"/>
                </a:cubicBezTo>
                <a:cubicBezTo>
                  <a:pt x="42718" y="48"/>
                  <a:pt x="42658" y="9"/>
                  <a:pt x="42598" y="9"/>
                </a:cubicBezTo>
                <a:cubicBezTo>
                  <a:pt x="42538" y="9"/>
                  <a:pt x="42479" y="48"/>
                  <a:pt x="42479" y="127"/>
                </a:cubicBezTo>
                <a:cubicBezTo>
                  <a:pt x="42474" y="547"/>
                  <a:pt x="42478" y="968"/>
                  <a:pt x="42491" y="1388"/>
                </a:cubicBezTo>
                <a:lnTo>
                  <a:pt x="42491" y="1388"/>
                </a:lnTo>
                <a:cubicBezTo>
                  <a:pt x="42483" y="1969"/>
                  <a:pt x="42456" y="2550"/>
                  <a:pt x="42410" y="3129"/>
                </a:cubicBezTo>
                <a:cubicBezTo>
                  <a:pt x="42370" y="3623"/>
                  <a:pt x="42340" y="4134"/>
                  <a:pt x="42242" y="4620"/>
                </a:cubicBezTo>
                <a:cubicBezTo>
                  <a:pt x="42144" y="5115"/>
                  <a:pt x="41735" y="5153"/>
                  <a:pt x="41323" y="5153"/>
                </a:cubicBezTo>
                <a:cubicBezTo>
                  <a:pt x="41263" y="5153"/>
                  <a:pt x="41203" y="5152"/>
                  <a:pt x="41144" y="5152"/>
                </a:cubicBezTo>
                <a:lnTo>
                  <a:pt x="35073" y="5119"/>
                </a:lnTo>
                <a:cubicBezTo>
                  <a:pt x="34771" y="5118"/>
                  <a:pt x="34469" y="5117"/>
                  <a:pt x="34166" y="5117"/>
                </a:cubicBezTo>
                <a:cubicBezTo>
                  <a:pt x="33486" y="5117"/>
                  <a:pt x="32806" y="5120"/>
                  <a:pt x="32125" y="5120"/>
                </a:cubicBezTo>
                <a:cubicBezTo>
                  <a:pt x="31142" y="5120"/>
                  <a:pt x="30159" y="5114"/>
                  <a:pt x="29178" y="5086"/>
                </a:cubicBezTo>
                <a:cubicBezTo>
                  <a:pt x="28519" y="5065"/>
                  <a:pt x="27783" y="4994"/>
                  <a:pt x="27217" y="4622"/>
                </a:cubicBezTo>
                <a:cubicBezTo>
                  <a:pt x="26919" y="4426"/>
                  <a:pt x="26740" y="4160"/>
                  <a:pt x="26622" y="3828"/>
                </a:cubicBezTo>
                <a:cubicBezTo>
                  <a:pt x="26533" y="3574"/>
                  <a:pt x="26445" y="3278"/>
                  <a:pt x="26246" y="3087"/>
                </a:cubicBezTo>
                <a:cubicBezTo>
                  <a:pt x="26151" y="2995"/>
                  <a:pt x="26043" y="2953"/>
                  <a:pt x="25934" y="2953"/>
                </a:cubicBezTo>
                <a:cubicBezTo>
                  <a:pt x="25798" y="2953"/>
                  <a:pt x="25663" y="3017"/>
                  <a:pt x="25552" y="3125"/>
                </a:cubicBezTo>
                <a:cubicBezTo>
                  <a:pt x="25223" y="3451"/>
                  <a:pt x="24945" y="3797"/>
                  <a:pt x="24571" y="4078"/>
                </a:cubicBezTo>
                <a:cubicBezTo>
                  <a:pt x="23868" y="4607"/>
                  <a:pt x="23044" y="4950"/>
                  <a:pt x="22179" y="5091"/>
                </a:cubicBezTo>
                <a:lnTo>
                  <a:pt x="22179" y="5091"/>
                </a:lnTo>
                <a:lnTo>
                  <a:pt x="21497" y="127"/>
                </a:lnTo>
                <a:cubicBezTo>
                  <a:pt x="21488" y="65"/>
                  <a:pt x="21446" y="39"/>
                  <a:pt x="21399" y="39"/>
                </a:cubicBezTo>
                <a:cubicBezTo>
                  <a:pt x="21336" y="39"/>
                  <a:pt x="21265" y="87"/>
                  <a:pt x="21258" y="159"/>
                </a:cubicBezTo>
                <a:cubicBezTo>
                  <a:pt x="21127" y="1614"/>
                  <a:pt x="21026" y="3075"/>
                  <a:pt x="20866" y="4526"/>
                </a:cubicBezTo>
                <a:cubicBezTo>
                  <a:pt x="20849" y="4672"/>
                  <a:pt x="20838" y="4844"/>
                  <a:pt x="20746" y="4966"/>
                </a:cubicBezTo>
                <a:cubicBezTo>
                  <a:pt x="20643" y="5102"/>
                  <a:pt x="20478" y="5116"/>
                  <a:pt x="20315" y="5116"/>
                </a:cubicBezTo>
                <a:cubicBezTo>
                  <a:pt x="20271" y="5116"/>
                  <a:pt x="20228" y="5115"/>
                  <a:pt x="20185" y="5115"/>
                </a:cubicBezTo>
                <a:cubicBezTo>
                  <a:pt x="20173" y="5115"/>
                  <a:pt x="20161" y="5115"/>
                  <a:pt x="20150" y="5116"/>
                </a:cubicBezTo>
                <a:lnTo>
                  <a:pt x="19018" y="5136"/>
                </a:lnTo>
                <a:lnTo>
                  <a:pt x="16856" y="5176"/>
                </a:lnTo>
                <a:lnTo>
                  <a:pt x="12431" y="5259"/>
                </a:lnTo>
                <a:cubicBezTo>
                  <a:pt x="12062" y="5266"/>
                  <a:pt x="11674" y="5285"/>
                  <a:pt x="11285" y="5285"/>
                </a:cubicBezTo>
                <a:cubicBezTo>
                  <a:pt x="10553" y="5285"/>
                  <a:pt x="9814" y="5219"/>
                  <a:pt x="9173" y="4889"/>
                </a:cubicBezTo>
                <a:cubicBezTo>
                  <a:pt x="8635" y="4611"/>
                  <a:pt x="8395" y="4182"/>
                  <a:pt x="8178" y="3639"/>
                </a:cubicBezTo>
                <a:cubicBezTo>
                  <a:pt x="8011" y="3221"/>
                  <a:pt x="7804" y="2767"/>
                  <a:pt x="7300" y="2728"/>
                </a:cubicBezTo>
                <a:cubicBezTo>
                  <a:pt x="7297" y="2728"/>
                  <a:pt x="7294" y="2728"/>
                  <a:pt x="7291" y="2728"/>
                </a:cubicBezTo>
                <a:cubicBezTo>
                  <a:pt x="7240" y="2728"/>
                  <a:pt x="7200" y="2772"/>
                  <a:pt x="7183" y="2816"/>
                </a:cubicBezTo>
                <a:cubicBezTo>
                  <a:pt x="6850" y="3684"/>
                  <a:pt x="6109" y="4365"/>
                  <a:pt x="5212" y="4616"/>
                </a:cubicBezTo>
                <a:cubicBezTo>
                  <a:pt x="4778" y="4737"/>
                  <a:pt x="4185" y="4833"/>
                  <a:pt x="3880" y="5183"/>
                </a:cubicBezTo>
                <a:lnTo>
                  <a:pt x="3880" y="5183"/>
                </a:lnTo>
                <a:cubicBezTo>
                  <a:pt x="3695" y="3497"/>
                  <a:pt x="3535" y="1808"/>
                  <a:pt x="3398" y="117"/>
                </a:cubicBezTo>
                <a:cubicBezTo>
                  <a:pt x="3392" y="40"/>
                  <a:pt x="3329" y="1"/>
                  <a:pt x="326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2300" y="1152475"/>
            <a:ext cx="7679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 panose="020B0004030503030003"/>
              <a:buChar char="●"/>
              <a:defRPr sz="18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○"/>
              <a:defRPr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■"/>
              <a:defRPr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●"/>
              <a:defRPr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○"/>
              <a:defRPr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■"/>
              <a:defRPr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●"/>
              <a:defRPr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○"/>
              <a:defRPr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 panose="020B0004030503030003"/>
              <a:buChar char="■"/>
              <a:defRPr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9" r:id="rId5"/>
    <p:sldLayoutId id="2147483660" r:id="rId6"/>
    <p:sldLayoutId id="2147483663" r:id="rId7"/>
    <p:sldLayoutId id="2147483665" r:id="rId8"/>
    <p:sldLayoutId id="2147483667" r:id="rId9"/>
    <p:sldLayoutId id="2147483668" r:id="rId10"/>
    <p:sldLayoutId id="2147483674" r:id="rId11"/>
    <p:sldLayoutId id="2147483676" r:id="rId12"/>
    <p:sldLayoutId id="2147483677" r:id="rId13"/>
    <p:sldLayoutId id="214748367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ayanfazeli/heartbea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5"/>
          <p:cNvSpPr txBox="1">
            <a:spLocks noGrp="1"/>
          </p:cNvSpPr>
          <p:nvPr>
            <p:ph type="ctrTitle"/>
          </p:nvPr>
        </p:nvSpPr>
        <p:spPr>
          <a:xfrm>
            <a:off x="395505" y="1635950"/>
            <a:ext cx="8242500" cy="20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5500" dirty="0"/>
              <a:t>ECG Heartbeat Classification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>
          <a:extLst>
            <a:ext uri="{FF2B5EF4-FFF2-40B4-BE49-F238E27FC236}">
              <a16:creationId xmlns:a16="http://schemas.microsoft.com/office/drawing/2014/main" id="{D56FB4F1-B563-199D-5435-538C58DA2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0">
            <a:extLst>
              <a:ext uri="{FF2B5EF4-FFF2-40B4-BE49-F238E27FC236}">
                <a16:creationId xmlns:a16="http://schemas.microsoft.com/office/drawing/2014/main" id="{779CC4A2-7153-4DBF-66BC-3ADDBAD831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accent1"/>
                </a:solidFill>
              </a:rPr>
              <a:t>3. </a:t>
            </a:r>
            <a:r>
              <a:rPr lang="en-US" altLang="en-US" sz="3000" dirty="0">
                <a:solidFill>
                  <a:schemeClr val="accent1"/>
                </a:solidFill>
                <a:sym typeface="+mn-ea"/>
              </a:rPr>
              <a:t>Preprocessing</a:t>
            </a:r>
            <a:endParaRPr lang="en-GB" sz="3000" dirty="0">
              <a:solidFill>
                <a:schemeClr val="accent1"/>
              </a:solidFill>
            </a:endParaRPr>
          </a:p>
        </p:txBody>
      </p:sp>
      <p:sp>
        <p:nvSpPr>
          <p:cNvPr id="826" name="Google Shape;826;p40">
            <a:extLst>
              <a:ext uri="{FF2B5EF4-FFF2-40B4-BE49-F238E27FC236}">
                <a16:creationId xmlns:a16="http://schemas.microsoft.com/office/drawing/2014/main" id="{F6E12725-4027-063D-EA91-FE2891517D77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84821" y="1017725"/>
            <a:ext cx="8086739" cy="3232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Before training the CNN model, several preprocessing steps were applied</a:t>
            </a:r>
            <a:r>
              <a:rPr lang="ar-EG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</a:p>
          <a:p>
            <a:pPr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to ensure data consistency and model readiness: </a:t>
            </a:r>
            <a:endParaRPr lang="ar-EG" sz="1800" dirty="0"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Cambria-Bold"/>
              </a:rPr>
              <a:t>3. Reshaping: </a:t>
            </a:r>
            <a:endParaRPr lang="en-US" sz="2400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The 1D ECG signals were reshaped to match the input shape required by </a:t>
            </a:r>
          </a:p>
          <a:p>
            <a:pPr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Conv1D layers: (samples, 187, 1).</a:t>
            </a:r>
          </a:p>
        </p:txBody>
      </p:sp>
    </p:spTree>
    <p:extLst>
      <p:ext uri="{BB962C8B-B14F-4D97-AF65-F5344CB8AC3E}">
        <p14:creationId xmlns:p14="http://schemas.microsoft.com/office/powerpoint/2010/main" val="759461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>
          <a:extLst>
            <a:ext uri="{FF2B5EF4-FFF2-40B4-BE49-F238E27FC236}">
              <a16:creationId xmlns:a16="http://schemas.microsoft.com/office/drawing/2014/main" id="{5E8D430B-67D3-D51A-5087-0F6E9706B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0">
            <a:extLst>
              <a:ext uri="{FF2B5EF4-FFF2-40B4-BE49-F238E27FC236}">
                <a16:creationId xmlns:a16="http://schemas.microsoft.com/office/drawing/2014/main" id="{86F2FDC0-F513-8B61-46F3-E5510B3F1B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accent1"/>
                </a:solidFill>
              </a:rPr>
              <a:t>3. </a:t>
            </a:r>
            <a:r>
              <a:rPr lang="en-US" altLang="en-US" sz="3000" dirty="0">
                <a:solidFill>
                  <a:schemeClr val="accent1"/>
                </a:solidFill>
                <a:sym typeface="+mn-ea"/>
              </a:rPr>
              <a:t>Preprocessing</a:t>
            </a:r>
            <a:endParaRPr lang="en-GB" sz="3000" dirty="0">
              <a:solidFill>
                <a:schemeClr val="accent1"/>
              </a:solidFill>
            </a:endParaRPr>
          </a:p>
        </p:txBody>
      </p:sp>
      <p:sp>
        <p:nvSpPr>
          <p:cNvPr id="826" name="Google Shape;826;p40">
            <a:extLst>
              <a:ext uri="{FF2B5EF4-FFF2-40B4-BE49-F238E27FC236}">
                <a16:creationId xmlns:a16="http://schemas.microsoft.com/office/drawing/2014/main" id="{B0E492B9-62B4-64C6-C206-C12DDA270C24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84821" y="1017725"/>
            <a:ext cx="8086739" cy="3232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Before training the CNN model, several preprocessing steps were applied</a:t>
            </a:r>
            <a:r>
              <a:rPr lang="ar-EG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</a:p>
          <a:p>
            <a:pPr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to ensure data consistency and model readiness: </a:t>
            </a:r>
            <a:endParaRPr lang="ar-EG" sz="1800" dirty="0"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Cambria-Bold"/>
              </a:rPr>
              <a:t>4. One-hot Encoding: </a:t>
            </a:r>
            <a:endParaRPr lang="en-US" sz="2400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 The target labels were encoded into one-hot vectors using Keras</a:t>
            </a:r>
          </a:p>
          <a:p>
            <a:pPr algn="l">
              <a:buNone/>
            </a:pPr>
            <a:r>
              <a:rPr lang="en-US" sz="1800" dirty="0">
                <a:solidFill>
                  <a:schemeClr val="tx1"/>
                </a:solidFill>
                <a:latin typeface="Cambria" panose="02040503050406030204" pitchFamily="18" charset="0"/>
              </a:rPr>
              <a:t>‘</a:t>
            </a:r>
            <a:r>
              <a:rPr lang="en-US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to_categorical</a:t>
            </a:r>
            <a:r>
              <a:rPr lang="en-US" sz="1800" dirty="0">
                <a:solidFill>
                  <a:schemeClr val="tx1"/>
                </a:solidFill>
                <a:latin typeface="Cambria" panose="02040503050406030204" pitchFamily="18" charset="0"/>
              </a:rPr>
              <a:t>’</a:t>
            </a: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function. </a:t>
            </a:r>
            <a:endParaRPr lang="en-US" sz="2400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 This transformation was necessary to enable multi-class classification, </a:t>
            </a:r>
          </a:p>
          <a:p>
            <a:pPr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where each class (Normal, Supraventricular, Ventricular, Fusion, Unknown) is </a:t>
            </a:r>
          </a:p>
          <a:p>
            <a:pPr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represented as a binary vector. </a:t>
            </a:r>
            <a:endParaRPr lang="en-US" sz="2400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- The resulting encoded labels were used alongside ‘</a:t>
            </a:r>
            <a:r>
              <a:rPr lang="en-US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categorical_crossentropy</a:t>
            </a:r>
            <a:r>
              <a:rPr lang="en-US" sz="1800" dirty="0">
                <a:solidFill>
                  <a:schemeClr val="tx1"/>
                </a:solidFill>
                <a:latin typeface="Cambria" panose="02040503050406030204" pitchFamily="18" charset="0"/>
              </a:rPr>
              <a:t>’</a:t>
            </a:r>
            <a:endParaRPr lang="en-US" sz="1800" dirty="0"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loss to train the CNN model effectively on the 5-class classification task.</a:t>
            </a:r>
            <a:endParaRPr lang="en-GB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2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000" dirty="0">
                <a:solidFill>
                  <a:schemeClr val="accent1"/>
                </a:solidFill>
              </a:rPr>
              <a:t>4. Model Architecture</a:t>
            </a:r>
          </a:p>
        </p:txBody>
      </p:sp>
      <p:sp>
        <p:nvSpPr>
          <p:cNvPr id="852" name="Google Shape;852;p41"/>
          <p:cNvSpPr txBox="1">
            <a:spLocks noGrp="1"/>
          </p:cNvSpPr>
          <p:nvPr>
            <p:ph type="subTitle" idx="1"/>
          </p:nvPr>
        </p:nvSpPr>
        <p:spPr>
          <a:xfrm>
            <a:off x="563880" y="1222454"/>
            <a:ext cx="7962900" cy="35703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ECG heartbeat classification model is built using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1D Convolutional Neural Network</a:t>
            </a:r>
            <a:r>
              <a:rPr lang="ar-EG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(CNN)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designed to extract temporal patterns from ECG signal sequences.</a:t>
            </a:r>
            <a:endParaRPr lang="ar-E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Input Shape: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Each heartbeat is represented as a sequence of 187 time steps.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input is reshaped to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(187, 1)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to match the expected format for 1D convolutions.</a:t>
            </a:r>
          </a:p>
          <a:p>
            <a:pPr marL="114300" indent="0"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indent="-347472" algn="l" rtl="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Model Structure:</a:t>
            </a:r>
            <a:endParaRPr lang="en-US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indent="-347472" algn="l" rtl="0">
              <a:buNone/>
            </a:pPr>
            <a:r>
              <a:rPr lang="en-US" b="1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	   Conv1D Layer 1</a:t>
            </a:r>
            <a:b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</a:br>
            <a: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	• 32 filters, kernel size = 3</a:t>
            </a:r>
            <a:b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</a:br>
            <a: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	• Activation: </a:t>
            </a:r>
            <a:r>
              <a:rPr lang="en-US" b="0" i="0" dirty="0" err="1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ReLU</a:t>
            </a:r>
            <a:b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</a:br>
            <a: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	• Followed by MaxPooling1D</a:t>
            </a:r>
            <a:endParaRPr lang="en-US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indent="-347472" algn="l" rtl="0">
              <a:buNone/>
            </a:pPr>
            <a:r>
              <a:rPr lang="en-US" b="1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	   Conv1D Layer 2</a:t>
            </a:r>
            <a:b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</a:br>
            <a: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	• 64 filters, kernel size = 3</a:t>
            </a:r>
            <a:b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</a:br>
            <a: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	• Activation: </a:t>
            </a:r>
            <a:r>
              <a:rPr lang="en-US" b="0" i="0" dirty="0" err="1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ReLU</a:t>
            </a:r>
            <a:b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</a:br>
            <a: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	• Followed by MaxPooling1D</a:t>
            </a:r>
            <a:endParaRPr lang="en-US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4300" indent="0"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7" name="Google Shape;857;p41"/>
          <p:cNvSpPr/>
          <p:nvPr/>
        </p:nvSpPr>
        <p:spPr>
          <a:xfrm rot="10800000">
            <a:off x="1803" y="1706481"/>
            <a:ext cx="50" cy="124375"/>
          </a:xfrm>
          <a:custGeom>
            <a:avLst/>
            <a:gdLst/>
            <a:ahLst/>
            <a:cxnLst/>
            <a:rect l="l" t="t" r="r" b="b"/>
            <a:pathLst>
              <a:path w="1" h="2463" extrusionOk="0">
                <a:moveTo>
                  <a:pt x="0" y="2463"/>
                </a:moveTo>
                <a:lnTo>
                  <a:pt x="0" y="2463"/>
                </a:lnTo>
                <a:lnTo>
                  <a:pt x="0" y="0"/>
                </a:lnTo>
                <a:lnTo>
                  <a:pt x="0" y="0"/>
                </a:lnTo>
                <a:lnTo>
                  <a:pt x="0" y="246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1"/>
          <p:cNvSpPr/>
          <p:nvPr/>
        </p:nvSpPr>
        <p:spPr>
          <a:xfrm rot="10800000">
            <a:off x="1803" y="1300576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3"/>
                </a:moveTo>
                <a:lnTo>
                  <a:pt x="0" y="2483"/>
                </a:lnTo>
                <a:lnTo>
                  <a:pt x="0" y="1"/>
                </a:lnTo>
                <a:lnTo>
                  <a:pt x="0" y="20"/>
                </a:lnTo>
                <a:lnTo>
                  <a:pt x="0" y="248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1"/>
          <p:cNvSpPr/>
          <p:nvPr/>
        </p:nvSpPr>
        <p:spPr>
          <a:xfrm rot="10800000">
            <a:off x="1803" y="1503024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2"/>
                </a:moveTo>
                <a:lnTo>
                  <a:pt x="0" y="2482"/>
                </a:lnTo>
                <a:lnTo>
                  <a:pt x="0" y="0"/>
                </a:lnTo>
                <a:lnTo>
                  <a:pt x="0" y="0"/>
                </a:lnTo>
                <a:lnTo>
                  <a:pt x="0" y="2482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1"/>
          <p:cNvSpPr/>
          <p:nvPr/>
        </p:nvSpPr>
        <p:spPr>
          <a:xfrm rot="10800000">
            <a:off x="1803" y="1908928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3"/>
                </a:moveTo>
                <a:lnTo>
                  <a:pt x="0" y="2483"/>
                </a:lnTo>
                <a:lnTo>
                  <a:pt x="0" y="1"/>
                </a:lnTo>
                <a:lnTo>
                  <a:pt x="0" y="1"/>
                </a:lnTo>
                <a:lnTo>
                  <a:pt x="0" y="248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1"/>
          <p:cNvSpPr/>
          <p:nvPr/>
        </p:nvSpPr>
        <p:spPr>
          <a:xfrm rot="10800000">
            <a:off x="37566" y="39483"/>
            <a:ext cx="65596" cy="65647"/>
          </a:xfrm>
          <a:custGeom>
            <a:avLst/>
            <a:gdLst/>
            <a:ahLst/>
            <a:cxnLst/>
            <a:rect l="l" t="t" r="r" b="b"/>
            <a:pathLst>
              <a:path w="1299" h="1300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1299" y="1299"/>
                </a:lnTo>
                <a:lnTo>
                  <a:pt x="1299" y="1299"/>
                </a:lnTo>
                <a:lnTo>
                  <a:pt x="0" y="1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1"/>
          <p:cNvSpPr/>
          <p:nvPr/>
        </p:nvSpPr>
        <p:spPr>
          <a:xfrm rot="10800000">
            <a:off x="1803" y="2034263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1"/>
          <p:cNvSpPr/>
          <p:nvPr/>
        </p:nvSpPr>
        <p:spPr>
          <a:xfrm rot="10800000">
            <a:off x="1803" y="1830807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1"/>
          <p:cNvSpPr/>
          <p:nvPr/>
        </p:nvSpPr>
        <p:spPr>
          <a:xfrm rot="10800000">
            <a:off x="1803" y="1628360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1"/>
          <p:cNvSpPr/>
          <p:nvPr/>
        </p:nvSpPr>
        <p:spPr>
          <a:xfrm rot="10800000">
            <a:off x="1803" y="1424953"/>
            <a:ext cx="50" cy="78120"/>
          </a:xfrm>
          <a:custGeom>
            <a:avLst/>
            <a:gdLst/>
            <a:ahLst/>
            <a:cxnLst/>
            <a:rect l="l" t="t" r="r" b="b"/>
            <a:pathLst>
              <a:path w="1" h="1547" extrusionOk="0">
                <a:moveTo>
                  <a:pt x="0" y="1547"/>
                </a:moveTo>
                <a:lnTo>
                  <a:pt x="0" y="1528"/>
                </a:lnTo>
                <a:lnTo>
                  <a:pt x="0" y="0"/>
                </a:lnTo>
                <a:lnTo>
                  <a:pt x="0" y="0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1"/>
          <p:cNvSpPr/>
          <p:nvPr/>
        </p:nvSpPr>
        <p:spPr>
          <a:xfrm rot="10800000">
            <a:off x="1803" y="1222455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1"/>
          <p:cNvSpPr/>
          <p:nvPr/>
        </p:nvSpPr>
        <p:spPr>
          <a:xfrm rot="10800000">
            <a:off x="103112" y="105079"/>
            <a:ext cx="40549" cy="40499"/>
          </a:xfrm>
          <a:custGeom>
            <a:avLst/>
            <a:gdLst/>
            <a:ahLst/>
            <a:cxnLst/>
            <a:rect l="l" t="t" r="r" b="b"/>
            <a:pathLst>
              <a:path w="803" h="802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1"/>
          <p:cNvSpPr/>
          <p:nvPr/>
        </p:nvSpPr>
        <p:spPr>
          <a:xfrm rot="10800000">
            <a:off x="21153" y="24080"/>
            <a:ext cx="16462" cy="15452"/>
          </a:xfrm>
          <a:custGeom>
            <a:avLst/>
            <a:gdLst/>
            <a:ahLst/>
            <a:cxnLst/>
            <a:rect l="l" t="t" r="r" b="b"/>
            <a:pathLst>
              <a:path w="326" h="306" extrusionOk="0">
                <a:moveTo>
                  <a:pt x="1" y="0"/>
                </a:moveTo>
                <a:lnTo>
                  <a:pt x="1" y="0"/>
                </a:lnTo>
                <a:lnTo>
                  <a:pt x="325" y="306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1"/>
          <p:cNvSpPr/>
          <p:nvPr/>
        </p:nvSpPr>
        <p:spPr>
          <a:xfrm rot="10800000">
            <a:off x="37566" y="39483"/>
            <a:ext cx="65596" cy="65647"/>
          </a:xfrm>
          <a:custGeom>
            <a:avLst/>
            <a:gdLst/>
            <a:ahLst/>
            <a:cxnLst/>
            <a:rect l="l" t="t" r="r" b="b"/>
            <a:pathLst>
              <a:path w="1299" h="1300" extrusionOk="0">
                <a:moveTo>
                  <a:pt x="0" y="1"/>
                </a:moveTo>
                <a:lnTo>
                  <a:pt x="1299" y="1299"/>
                </a:lnTo>
                <a:lnTo>
                  <a:pt x="1299" y="1299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1"/>
          <p:cNvSpPr/>
          <p:nvPr/>
        </p:nvSpPr>
        <p:spPr>
          <a:xfrm rot="10800000">
            <a:off x="103112" y="105079"/>
            <a:ext cx="40549" cy="40499"/>
          </a:xfrm>
          <a:custGeom>
            <a:avLst/>
            <a:gdLst/>
            <a:ahLst/>
            <a:cxnLst/>
            <a:rect l="l" t="t" r="r" b="b"/>
            <a:pathLst>
              <a:path w="803" h="802" extrusionOk="0">
                <a:moveTo>
                  <a:pt x="0" y="0"/>
                </a:move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>
          <a:extLst>
            <a:ext uri="{FF2B5EF4-FFF2-40B4-BE49-F238E27FC236}">
              <a16:creationId xmlns:a16="http://schemas.microsoft.com/office/drawing/2014/main" id="{2C73C314-EA7B-BD18-6594-932117476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1">
            <a:extLst>
              <a:ext uri="{FF2B5EF4-FFF2-40B4-BE49-F238E27FC236}">
                <a16:creationId xmlns:a16="http://schemas.microsoft.com/office/drawing/2014/main" id="{DC466B59-D4BA-41EE-33C1-DE97F386DEC7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3000" dirty="0">
                <a:solidFill>
                  <a:schemeClr val="accent1"/>
                </a:solidFill>
              </a:rPr>
              <a:t>4. Model Architecture</a:t>
            </a:r>
          </a:p>
        </p:txBody>
      </p:sp>
      <p:sp>
        <p:nvSpPr>
          <p:cNvPr id="852" name="Google Shape;852;p41">
            <a:extLst>
              <a:ext uri="{FF2B5EF4-FFF2-40B4-BE49-F238E27FC236}">
                <a16:creationId xmlns:a16="http://schemas.microsoft.com/office/drawing/2014/main" id="{FE1630C0-F36F-4760-3AB9-531D49E72ED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3880" y="1222454"/>
            <a:ext cx="7962900" cy="3476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ECG heartbeat classification model is built using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1D Convolutional Neural Network</a:t>
            </a:r>
            <a:r>
              <a:rPr lang="ar-EG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(CNN)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designed to extract temporal patterns from ECG signal sequences.</a:t>
            </a:r>
            <a:endParaRPr lang="ar-E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indent="-347472" algn="l" rtl="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Model Structure:</a:t>
            </a:r>
            <a:endParaRPr lang="en-US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indent="-347472" algn="l" rtl="0">
              <a:buNone/>
            </a:pPr>
            <a:r>
              <a:rPr lang="en-US" b="1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	    Flatten Layer</a:t>
            </a:r>
            <a:b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</a:br>
            <a: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	• Converts the feature maps into a 1D vector</a:t>
            </a:r>
            <a:endParaRPr lang="en-US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indent="-347472" algn="l" rtl="0">
              <a:buNone/>
            </a:pPr>
            <a:r>
              <a:rPr lang="en-US" b="1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	    Dense Layer</a:t>
            </a:r>
            <a:b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</a:br>
            <a: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	• 64 units</a:t>
            </a:r>
            <a:b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</a:br>
            <a: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	• Activation: </a:t>
            </a:r>
            <a:r>
              <a:rPr lang="en-US" b="0" i="0" dirty="0" err="1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ReLU</a:t>
            </a:r>
            <a:endParaRPr lang="en-US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indent="-347472" algn="l" rtl="0">
              <a:buNone/>
            </a:pPr>
            <a:r>
              <a:rPr lang="en-US" b="1" dirty="0">
                <a:solidFill>
                  <a:srgbClr val="010440"/>
                </a:solidFill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             </a:t>
            </a:r>
            <a:r>
              <a:rPr lang="en-US" b="1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Output Layer</a:t>
            </a:r>
            <a:b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</a:br>
            <a: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	• 5 units (for 5 heartbeat classes)</a:t>
            </a:r>
            <a:b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</a:br>
            <a: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	• Activation: </a:t>
            </a:r>
            <a:r>
              <a:rPr lang="en-US" b="0" i="0" dirty="0" err="1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Softmax</a:t>
            </a:r>
            <a:endParaRPr lang="en-US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indent="-347472" algn="l" rtl="0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Training Details:</a:t>
            </a:r>
            <a:endParaRPr lang="en-US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09728" marR="0" indent="0" algn="l" rtl="0"/>
            <a:r>
              <a:rPr lang="en-US" b="1" dirty="0">
                <a:solidFill>
                  <a:srgbClr val="010440"/>
                </a:solidFill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              </a:t>
            </a:r>
            <a:r>
              <a:rPr lang="en-US" b="1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Loss Function:</a:t>
            </a:r>
            <a: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 Categorical </a:t>
            </a:r>
            <a:r>
              <a:rPr lang="en-US" b="0" i="0" dirty="0" err="1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Crossentropy</a:t>
            </a:r>
            <a:endParaRPr lang="en-US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09728" marR="0" indent="0" algn="l" rtl="0"/>
            <a:r>
              <a:rPr lang="en-US" b="1" dirty="0">
                <a:solidFill>
                  <a:srgbClr val="010440"/>
                </a:solidFill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              </a:t>
            </a:r>
            <a:r>
              <a:rPr lang="en-US" b="1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Optimizer:</a:t>
            </a:r>
            <a: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 Adam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Karla" pitchFamily="2" charset="0"/>
            </a:endParaRPr>
          </a:p>
          <a:p>
            <a:pPr marL="109728" marR="0" indent="0" algn="l" rtl="0"/>
            <a:r>
              <a:rPr lang="en-US" b="1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              Metric:</a:t>
            </a:r>
            <a: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 Accuracy</a:t>
            </a:r>
            <a:endParaRPr lang="en-US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4300" indent="0"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57" name="Google Shape;857;p41">
            <a:extLst>
              <a:ext uri="{FF2B5EF4-FFF2-40B4-BE49-F238E27FC236}">
                <a16:creationId xmlns:a16="http://schemas.microsoft.com/office/drawing/2014/main" id="{4ABD4D9C-95EA-9A39-D060-9078DF158DD3}"/>
              </a:ext>
            </a:extLst>
          </p:cNvPr>
          <p:cNvSpPr/>
          <p:nvPr/>
        </p:nvSpPr>
        <p:spPr>
          <a:xfrm rot="10800000">
            <a:off x="1803" y="1706481"/>
            <a:ext cx="50" cy="124375"/>
          </a:xfrm>
          <a:custGeom>
            <a:avLst/>
            <a:gdLst/>
            <a:ahLst/>
            <a:cxnLst/>
            <a:rect l="l" t="t" r="r" b="b"/>
            <a:pathLst>
              <a:path w="1" h="2463" extrusionOk="0">
                <a:moveTo>
                  <a:pt x="0" y="2463"/>
                </a:moveTo>
                <a:lnTo>
                  <a:pt x="0" y="2463"/>
                </a:lnTo>
                <a:lnTo>
                  <a:pt x="0" y="0"/>
                </a:lnTo>
                <a:lnTo>
                  <a:pt x="0" y="0"/>
                </a:lnTo>
                <a:lnTo>
                  <a:pt x="0" y="246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1">
            <a:extLst>
              <a:ext uri="{FF2B5EF4-FFF2-40B4-BE49-F238E27FC236}">
                <a16:creationId xmlns:a16="http://schemas.microsoft.com/office/drawing/2014/main" id="{B4490D6E-F713-6736-729B-BFD23FB263BC}"/>
              </a:ext>
            </a:extLst>
          </p:cNvPr>
          <p:cNvSpPr/>
          <p:nvPr/>
        </p:nvSpPr>
        <p:spPr>
          <a:xfrm rot="10800000">
            <a:off x="1803" y="1300576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3"/>
                </a:moveTo>
                <a:lnTo>
                  <a:pt x="0" y="2483"/>
                </a:lnTo>
                <a:lnTo>
                  <a:pt x="0" y="1"/>
                </a:lnTo>
                <a:lnTo>
                  <a:pt x="0" y="20"/>
                </a:lnTo>
                <a:lnTo>
                  <a:pt x="0" y="248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1">
            <a:extLst>
              <a:ext uri="{FF2B5EF4-FFF2-40B4-BE49-F238E27FC236}">
                <a16:creationId xmlns:a16="http://schemas.microsoft.com/office/drawing/2014/main" id="{289DD827-DC69-97D5-5587-22382EC7AF94}"/>
              </a:ext>
            </a:extLst>
          </p:cNvPr>
          <p:cNvSpPr/>
          <p:nvPr/>
        </p:nvSpPr>
        <p:spPr>
          <a:xfrm rot="10800000">
            <a:off x="1803" y="1503024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2"/>
                </a:moveTo>
                <a:lnTo>
                  <a:pt x="0" y="2482"/>
                </a:lnTo>
                <a:lnTo>
                  <a:pt x="0" y="0"/>
                </a:lnTo>
                <a:lnTo>
                  <a:pt x="0" y="0"/>
                </a:lnTo>
                <a:lnTo>
                  <a:pt x="0" y="2482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1">
            <a:extLst>
              <a:ext uri="{FF2B5EF4-FFF2-40B4-BE49-F238E27FC236}">
                <a16:creationId xmlns:a16="http://schemas.microsoft.com/office/drawing/2014/main" id="{E8F42D73-7CA6-47CB-643E-07A128A675B7}"/>
              </a:ext>
            </a:extLst>
          </p:cNvPr>
          <p:cNvSpPr/>
          <p:nvPr/>
        </p:nvSpPr>
        <p:spPr>
          <a:xfrm rot="10800000">
            <a:off x="1803" y="1908928"/>
            <a:ext cx="50" cy="125385"/>
          </a:xfrm>
          <a:custGeom>
            <a:avLst/>
            <a:gdLst/>
            <a:ahLst/>
            <a:cxnLst/>
            <a:rect l="l" t="t" r="r" b="b"/>
            <a:pathLst>
              <a:path w="1" h="2483" extrusionOk="0">
                <a:moveTo>
                  <a:pt x="0" y="2483"/>
                </a:moveTo>
                <a:lnTo>
                  <a:pt x="0" y="2483"/>
                </a:lnTo>
                <a:lnTo>
                  <a:pt x="0" y="1"/>
                </a:lnTo>
                <a:lnTo>
                  <a:pt x="0" y="1"/>
                </a:lnTo>
                <a:lnTo>
                  <a:pt x="0" y="2483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1">
            <a:extLst>
              <a:ext uri="{FF2B5EF4-FFF2-40B4-BE49-F238E27FC236}">
                <a16:creationId xmlns:a16="http://schemas.microsoft.com/office/drawing/2014/main" id="{8522BDB2-1EEC-40C4-70BA-2DAA208495A9}"/>
              </a:ext>
            </a:extLst>
          </p:cNvPr>
          <p:cNvSpPr/>
          <p:nvPr/>
        </p:nvSpPr>
        <p:spPr>
          <a:xfrm rot="10800000">
            <a:off x="37566" y="39483"/>
            <a:ext cx="65596" cy="65647"/>
          </a:xfrm>
          <a:custGeom>
            <a:avLst/>
            <a:gdLst/>
            <a:ahLst/>
            <a:cxnLst/>
            <a:rect l="l" t="t" r="r" b="b"/>
            <a:pathLst>
              <a:path w="1299" h="1300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lnTo>
                  <a:pt x="1299" y="1299"/>
                </a:lnTo>
                <a:lnTo>
                  <a:pt x="1299" y="1299"/>
                </a:lnTo>
                <a:lnTo>
                  <a:pt x="0" y="1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1">
            <a:extLst>
              <a:ext uri="{FF2B5EF4-FFF2-40B4-BE49-F238E27FC236}">
                <a16:creationId xmlns:a16="http://schemas.microsoft.com/office/drawing/2014/main" id="{01B7AE0F-298D-E1EE-D28A-1C162D41C0C2}"/>
              </a:ext>
            </a:extLst>
          </p:cNvPr>
          <p:cNvSpPr/>
          <p:nvPr/>
        </p:nvSpPr>
        <p:spPr>
          <a:xfrm rot="10800000">
            <a:off x="1803" y="2034263"/>
            <a:ext cx="50" cy="15452"/>
          </a:xfrm>
          <a:custGeom>
            <a:avLst/>
            <a:gdLst/>
            <a:ahLst/>
            <a:cxnLst/>
            <a:rect l="l" t="t" r="r" b="b"/>
            <a:pathLst>
              <a:path w="1" h="306" extrusionOk="0">
                <a:moveTo>
                  <a:pt x="0" y="0"/>
                </a:moveTo>
                <a:lnTo>
                  <a:pt x="0" y="306"/>
                </a:lnTo>
                <a:lnTo>
                  <a:pt x="0" y="3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1">
            <a:extLst>
              <a:ext uri="{FF2B5EF4-FFF2-40B4-BE49-F238E27FC236}">
                <a16:creationId xmlns:a16="http://schemas.microsoft.com/office/drawing/2014/main" id="{D9BBFB4C-D772-4D70-1471-DEB7C5231F97}"/>
              </a:ext>
            </a:extLst>
          </p:cNvPr>
          <p:cNvSpPr/>
          <p:nvPr/>
        </p:nvSpPr>
        <p:spPr>
          <a:xfrm rot="10800000">
            <a:off x="1803" y="1830807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41">
            <a:extLst>
              <a:ext uri="{FF2B5EF4-FFF2-40B4-BE49-F238E27FC236}">
                <a16:creationId xmlns:a16="http://schemas.microsoft.com/office/drawing/2014/main" id="{79647748-04AF-62D5-E571-C0115175FAC2}"/>
              </a:ext>
            </a:extLst>
          </p:cNvPr>
          <p:cNvSpPr/>
          <p:nvPr/>
        </p:nvSpPr>
        <p:spPr>
          <a:xfrm rot="10800000">
            <a:off x="1803" y="1628360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41">
            <a:extLst>
              <a:ext uri="{FF2B5EF4-FFF2-40B4-BE49-F238E27FC236}">
                <a16:creationId xmlns:a16="http://schemas.microsoft.com/office/drawing/2014/main" id="{C5F094FA-57AE-F1DE-7864-B1EE4034E3CF}"/>
              </a:ext>
            </a:extLst>
          </p:cNvPr>
          <p:cNvSpPr/>
          <p:nvPr/>
        </p:nvSpPr>
        <p:spPr>
          <a:xfrm rot="10800000">
            <a:off x="1803" y="1424953"/>
            <a:ext cx="50" cy="78120"/>
          </a:xfrm>
          <a:custGeom>
            <a:avLst/>
            <a:gdLst/>
            <a:ahLst/>
            <a:cxnLst/>
            <a:rect l="l" t="t" r="r" b="b"/>
            <a:pathLst>
              <a:path w="1" h="1547" extrusionOk="0">
                <a:moveTo>
                  <a:pt x="0" y="1547"/>
                </a:moveTo>
                <a:lnTo>
                  <a:pt x="0" y="1528"/>
                </a:lnTo>
                <a:lnTo>
                  <a:pt x="0" y="0"/>
                </a:lnTo>
                <a:lnTo>
                  <a:pt x="0" y="0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6" name="Google Shape;866;p41">
            <a:extLst>
              <a:ext uri="{FF2B5EF4-FFF2-40B4-BE49-F238E27FC236}">
                <a16:creationId xmlns:a16="http://schemas.microsoft.com/office/drawing/2014/main" id="{89C79B84-9B67-BCEA-4658-7EF134D78EB2}"/>
              </a:ext>
            </a:extLst>
          </p:cNvPr>
          <p:cNvSpPr/>
          <p:nvPr/>
        </p:nvSpPr>
        <p:spPr>
          <a:xfrm rot="10800000">
            <a:off x="1803" y="1222455"/>
            <a:ext cx="50" cy="78170"/>
          </a:xfrm>
          <a:custGeom>
            <a:avLst/>
            <a:gdLst/>
            <a:ahLst/>
            <a:cxnLst/>
            <a:rect l="l" t="t" r="r" b="b"/>
            <a:pathLst>
              <a:path w="1" h="1548" extrusionOk="0">
                <a:moveTo>
                  <a:pt x="0" y="1547"/>
                </a:moveTo>
                <a:lnTo>
                  <a:pt x="0" y="1547"/>
                </a:lnTo>
                <a:lnTo>
                  <a:pt x="0" y="1"/>
                </a:lnTo>
                <a:lnTo>
                  <a:pt x="0" y="1"/>
                </a:lnTo>
                <a:lnTo>
                  <a:pt x="0" y="154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1">
            <a:extLst>
              <a:ext uri="{FF2B5EF4-FFF2-40B4-BE49-F238E27FC236}">
                <a16:creationId xmlns:a16="http://schemas.microsoft.com/office/drawing/2014/main" id="{EB22F074-B9ED-062D-4A17-60052ECD2275}"/>
              </a:ext>
            </a:extLst>
          </p:cNvPr>
          <p:cNvSpPr/>
          <p:nvPr/>
        </p:nvSpPr>
        <p:spPr>
          <a:xfrm rot="10800000">
            <a:off x="103112" y="105079"/>
            <a:ext cx="40549" cy="40499"/>
          </a:xfrm>
          <a:custGeom>
            <a:avLst/>
            <a:gdLst/>
            <a:ahLst/>
            <a:cxnLst/>
            <a:rect l="l" t="t" r="r" b="b"/>
            <a:pathLst>
              <a:path w="803" h="802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41">
            <a:extLst>
              <a:ext uri="{FF2B5EF4-FFF2-40B4-BE49-F238E27FC236}">
                <a16:creationId xmlns:a16="http://schemas.microsoft.com/office/drawing/2014/main" id="{B04C8B0B-6548-A3A6-AD7D-2BD5C2B2FA9A}"/>
              </a:ext>
            </a:extLst>
          </p:cNvPr>
          <p:cNvSpPr/>
          <p:nvPr/>
        </p:nvSpPr>
        <p:spPr>
          <a:xfrm rot="10800000">
            <a:off x="21153" y="24080"/>
            <a:ext cx="16462" cy="15452"/>
          </a:xfrm>
          <a:custGeom>
            <a:avLst/>
            <a:gdLst/>
            <a:ahLst/>
            <a:cxnLst/>
            <a:rect l="l" t="t" r="r" b="b"/>
            <a:pathLst>
              <a:path w="326" h="306" extrusionOk="0">
                <a:moveTo>
                  <a:pt x="1" y="0"/>
                </a:moveTo>
                <a:lnTo>
                  <a:pt x="1" y="0"/>
                </a:lnTo>
                <a:lnTo>
                  <a:pt x="325" y="306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41">
            <a:extLst>
              <a:ext uri="{FF2B5EF4-FFF2-40B4-BE49-F238E27FC236}">
                <a16:creationId xmlns:a16="http://schemas.microsoft.com/office/drawing/2014/main" id="{EE24C4F4-5EBE-0395-A465-DDABB88E624F}"/>
              </a:ext>
            </a:extLst>
          </p:cNvPr>
          <p:cNvSpPr/>
          <p:nvPr/>
        </p:nvSpPr>
        <p:spPr>
          <a:xfrm rot="10800000">
            <a:off x="37566" y="39483"/>
            <a:ext cx="65596" cy="65647"/>
          </a:xfrm>
          <a:custGeom>
            <a:avLst/>
            <a:gdLst/>
            <a:ahLst/>
            <a:cxnLst/>
            <a:rect l="l" t="t" r="r" b="b"/>
            <a:pathLst>
              <a:path w="1299" h="1300" extrusionOk="0">
                <a:moveTo>
                  <a:pt x="0" y="1"/>
                </a:moveTo>
                <a:lnTo>
                  <a:pt x="1299" y="1299"/>
                </a:lnTo>
                <a:lnTo>
                  <a:pt x="1299" y="1299"/>
                </a:ln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FF000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41">
            <a:extLst>
              <a:ext uri="{FF2B5EF4-FFF2-40B4-BE49-F238E27FC236}">
                <a16:creationId xmlns:a16="http://schemas.microsoft.com/office/drawing/2014/main" id="{F8DA2F54-E1A9-F657-3E47-FDAB72E4F597}"/>
              </a:ext>
            </a:extLst>
          </p:cNvPr>
          <p:cNvSpPr/>
          <p:nvPr/>
        </p:nvSpPr>
        <p:spPr>
          <a:xfrm rot="10800000">
            <a:off x="103112" y="105079"/>
            <a:ext cx="40549" cy="40499"/>
          </a:xfrm>
          <a:custGeom>
            <a:avLst/>
            <a:gdLst/>
            <a:ahLst/>
            <a:cxnLst/>
            <a:rect l="l" t="t" r="r" b="b"/>
            <a:pathLst>
              <a:path w="803" h="802" extrusionOk="0">
                <a:moveTo>
                  <a:pt x="0" y="0"/>
                </a:moveTo>
                <a:lnTo>
                  <a:pt x="0" y="0"/>
                </a:lnTo>
                <a:lnTo>
                  <a:pt x="802" y="802"/>
                </a:lnTo>
                <a:lnTo>
                  <a:pt x="802" y="80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4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2"/>
          <p:cNvSpPr txBox="1">
            <a:spLocks noGrp="1"/>
          </p:cNvSpPr>
          <p:nvPr>
            <p:ph type="title" idx="6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ctr" rtl="0"/>
            <a:r>
              <a:rPr lang="en-US" sz="3000" b="0" i="0">
                <a:solidFill>
                  <a:schemeClr val="accent1"/>
                </a:solidFill>
                <a:effectLst/>
                <a:latin typeface="Outfit ExtraBold" panose="020B0604020202020204" charset="0"/>
                <a:ea typeface="Outfit ExtraBold" panose="020B0604020202020204" charset="0"/>
                <a:cs typeface="Outfit ExtraBold" panose="020B0604020202020204" charset="0"/>
              </a:rPr>
              <a:t> 5. Evaluation Results</a:t>
            </a:r>
            <a:endParaRPr lang="en-US" sz="3000" dirty="0">
              <a:solidFill>
                <a:schemeClr val="accent1"/>
              </a:solidFill>
              <a:effectLst/>
            </a:endParaRPr>
          </a:p>
        </p:txBody>
      </p:sp>
      <p:sp>
        <p:nvSpPr>
          <p:cNvPr id="881" name="Google Shape;881;p42"/>
          <p:cNvSpPr txBox="1">
            <a:spLocks noGrp="1"/>
          </p:cNvSpPr>
          <p:nvPr>
            <p:ph type="subTitle" idx="3"/>
          </p:nvPr>
        </p:nvSpPr>
        <p:spPr>
          <a:xfrm>
            <a:off x="732300" y="1017724"/>
            <a:ext cx="7924020" cy="4125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proposed CNN model demonstrated excellent performance on the ECG test set. It achieved an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accuracy of 98%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a macro-averaged ROC-AUC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score of 0.9858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 algn="l"/>
            <a:endParaRPr lang="ar-E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detailed classification report revealed strong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precision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recall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F1-score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across all heartbeat classes: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ar-E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94CDFB2-6941-998E-17F4-3CA1FC9BC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06419"/>
              </p:ext>
            </p:extLst>
          </p:nvPr>
        </p:nvGraphicFramePr>
        <p:xfrm>
          <a:off x="1448921" y="2190088"/>
          <a:ext cx="5989320" cy="1859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256">
                  <a:extLst>
                    <a:ext uri="{9D8B030D-6E8A-4147-A177-3AD203B41FA5}">
                      <a16:colId xmlns:a16="http://schemas.microsoft.com/office/drawing/2014/main" val="1214067026"/>
                    </a:ext>
                  </a:extLst>
                </a:gridCol>
                <a:gridCol w="965778">
                  <a:extLst>
                    <a:ext uri="{9D8B030D-6E8A-4147-A177-3AD203B41FA5}">
                      <a16:colId xmlns:a16="http://schemas.microsoft.com/office/drawing/2014/main" val="758808083"/>
                    </a:ext>
                  </a:extLst>
                </a:gridCol>
                <a:gridCol w="890911">
                  <a:extLst>
                    <a:ext uri="{9D8B030D-6E8A-4147-A177-3AD203B41FA5}">
                      <a16:colId xmlns:a16="http://schemas.microsoft.com/office/drawing/2014/main" val="2983595832"/>
                    </a:ext>
                  </a:extLst>
                </a:gridCol>
                <a:gridCol w="1115511">
                  <a:extLst>
                    <a:ext uri="{9D8B030D-6E8A-4147-A177-3AD203B41FA5}">
                      <a16:colId xmlns:a16="http://schemas.microsoft.com/office/drawing/2014/main" val="2060883079"/>
                    </a:ext>
                  </a:extLst>
                </a:gridCol>
                <a:gridCol w="1197864">
                  <a:extLst>
                    <a:ext uri="{9D8B030D-6E8A-4147-A177-3AD203B41FA5}">
                      <a16:colId xmlns:a16="http://schemas.microsoft.com/office/drawing/2014/main" val="2067653399"/>
                    </a:ext>
                  </a:extLst>
                </a:gridCol>
              </a:tblGrid>
              <a:tr h="28719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08635"/>
                  </a:ext>
                </a:extLst>
              </a:tr>
              <a:tr h="31407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Normal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18118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466415"/>
                  </a:ext>
                </a:extLst>
              </a:tr>
              <a:tr h="31407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Supraventricular (S)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528845"/>
                  </a:ext>
                </a:extLst>
              </a:tr>
              <a:tr h="31407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Ventricular (V)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1448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07810"/>
                  </a:ext>
                </a:extLst>
              </a:tr>
              <a:tr h="31407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Fusion (F)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560576"/>
                  </a:ext>
                </a:extLst>
              </a:tr>
              <a:tr h="314073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Unknown (Q)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1608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65150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CCD1C41-D532-106E-B46A-7DF97DA39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78895"/>
              </p:ext>
            </p:extLst>
          </p:nvPr>
        </p:nvGraphicFramePr>
        <p:xfrm>
          <a:off x="1456416" y="4253492"/>
          <a:ext cx="5989320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559">
                  <a:extLst>
                    <a:ext uri="{9D8B030D-6E8A-4147-A177-3AD203B41FA5}">
                      <a16:colId xmlns:a16="http://schemas.microsoft.com/office/drawing/2014/main" val="155974998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864214425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4186766970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23587175"/>
                    </a:ext>
                  </a:extLst>
                </a:gridCol>
                <a:gridCol w="1196341">
                  <a:extLst>
                    <a:ext uri="{9D8B030D-6E8A-4147-A177-3AD203B41FA5}">
                      <a16:colId xmlns:a16="http://schemas.microsoft.com/office/drawing/2014/main" val="3805537719"/>
                    </a:ext>
                  </a:extLst>
                </a:gridCol>
              </a:tblGrid>
              <a:tr h="282451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Overall Accuracy </a:t>
                      </a:r>
                    </a:p>
                  </a:txBody>
                  <a:tcPr>
                    <a:solidFill>
                      <a:srgbClr val="F0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rgbClr val="F0E8E8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F0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solidFill>
                      <a:srgbClr val="F0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0.98</a:t>
                      </a:r>
                    </a:p>
                  </a:txBody>
                  <a:tcPr>
                    <a:solidFill>
                      <a:srgbClr val="F0E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u="none" strike="noStrike" cap="none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sym typeface="Arial" panose="020B0604020202020204"/>
                        </a:rPr>
                        <a:t>21892</a:t>
                      </a:r>
                    </a:p>
                  </a:txBody>
                  <a:tcPr>
                    <a:solidFill>
                      <a:srgbClr val="F0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753954"/>
                  </a:ext>
                </a:extLst>
              </a:tr>
              <a:tr h="28245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Macro Average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62381"/>
                  </a:ext>
                </a:extLst>
              </a:tr>
              <a:tr h="282451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Weighted Average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72206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FE9B8A7-74B2-B907-D17D-FFC7F52EE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50885"/>
              </p:ext>
            </p:extLst>
          </p:nvPr>
        </p:nvGraphicFramePr>
        <p:xfrm>
          <a:off x="1448921" y="4012674"/>
          <a:ext cx="598932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179">
                  <a:extLst>
                    <a:ext uri="{9D8B030D-6E8A-4147-A177-3AD203B41FA5}">
                      <a16:colId xmlns:a16="http://schemas.microsoft.com/office/drawing/2014/main" val="1926439757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191145929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592272037"/>
                    </a:ext>
                  </a:extLst>
                </a:gridCol>
                <a:gridCol w="1110997">
                  <a:extLst>
                    <a:ext uri="{9D8B030D-6E8A-4147-A177-3AD203B41FA5}">
                      <a16:colId xmlns:a16="http://schemas.microsoft.com/office/drawing/2014/main" val="3877786350"/>
                    </a:ext>
                  </a:extLst>
                </a:gridCol>
                <a:gridCol w="1197864">
                  <a:extLst>
                    <a:ext uri="{9D8B030D-6E8A-4147-A177-3AD203B41FA5}">
                      <a16:colId xmlns:a16="http://schemas.microsoft.com/office/drawing/2014/main" val="3556047834"/>
                    </a:ext>
                  </a:extLst>
                </a:gridCol>
              </a:tblGrid>
              <a:tr h="2834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119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52567FD5-05A4-93EE-0AD5-2E4F6BD24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2">
            <a:extLst>
              <a:ext uri="{FF2B5EF4-FFF2-40B4-BE49-F238E27FC236}">
                <a16:creationId xmlns:a16="http://schemas.microsoft.com/office/drawing/2014/main" id="{3F2B420A-51DD-2E4E-10FA-3709349244F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ctr" rtl="0"/>
            <a:r>
              <a:rPr lang="en-US" sz="3000" b="0" i="0">
                <a:solidFill>
                  <a:schemeClr val="accent1"/>
                </a:solidFill>
                <a:effectLst/>
                <a:latin typeface="Outfit ExtraBold" panose="020B0604020202020204" charset="0"/>
                <a:ea typeface="Outfit ExtraBold" panose="020B0604020202020204" charset="0"/>
                <a:cs typeface="Outfit ExtraBold" panose="020B0604020202020204" charset="0"/>
              </a:rPr>
              <a:t> 5. Evaluation Results</a:t>
            </a:r>
            <a:endParaRPr lang="en-US" sz="3000" dirty="0">
              <a:solidFill>
                <a:schemeClr val="accent1"/>
              </a:solidFill>
              <a:effectLst/>
            </a:endParaRPr>
          </a:p>
        </p:txBody>
      </p:sp>
      <p:sp>
        <p:nvSpPr>
          <p:cNvPr id="881" name="Google Shape;881;p42">
            <a:extLst>
              <a:ext uri="{FF2B5EF4-FFF2-40B4-BE49-F238E27FC236}">
                <a16:creationId xmlns:a16="http://schemas.microsoft.com/office/drawing/2014/main" id="{522D10B7-7D0F-EB9F-779A-2B94524D384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32300" y="1017724"/>
            <a:ext cx="7924020" cy="4125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better interpret the model's performance, multiple visual tools were utilized:</a:t>
            </a:r>
          </a:p>
          <a:p>
            <a:pPr marL="114300" indent="0"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4300" indent="0" algn="l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1. Confusion Matrix: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Clearly illustrates the correct and incorrect predictions across all five heartbeat classes. Most samples were classified correctly, with minimal confusion between similar arrhythmia types.</a:t>
            </a:r>
          </a:p>
          <a:p>
            <a:pPr marL="0" indent="0" algn="l"/>
            <a:endParaRPr lang="ar-E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ar-E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5D464ED2-9D8E-6AF3-B571-2069613B7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480" y="2256465"/>
            <a:ext cx="4175760" cy="288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47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B99F70CD-FA35-4DD2-EE07-27C2C1E5A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2">
            <a:extLst>
              <a:ext uri="{FF2B5EF4-FFF2-40B4-BE49-F238E27FC236}">
                <a16:creationId xmlns:a16="http://schemas.microsoft.com/office/drawing/2014/main" id="{F045F6BB-CEEB-5416-4176-A76C79E5BB0D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ctr" rtl="0"/>
            <a:r>
              <a:rPr lang="en-US" sz="3000" b="0" i="0">
                <a:solidFill>
                  <a:schemeClr val="accent1"/>
                </a:solidFill>
                <a:effectLst/>
                <a:latin typeface="Outfit ExtraBold" panose="020B0604020202020204" charset="0"/>
                <a:ea typeface="Outfit ExtraBold" panose="020B0604020202020204" charset="0"/>
                <a:cs typeface="Outfit ExtraBold" panose="020B0604020202020204" charset="0"/>
              </a:rPr>
              <a:t> 5. Evaluation Results</a:t>
            </a:r>
            <a:endParaRPr lang="en-US" sz="3000" dirty="0">
              <a:solidFill>
                <a:schemeClr val="accent1"/>
              </a:solidFill>
              <a:effectLst/>
            </a:endParaRPr>
          </a:p>
        </p:txBody>
      </p:sp>
      <p:sp>
        <p:nvSpPr>
          <p:cNvPr id="881" name="Google Shape;881;p42">
            <a:extLst>
              <a:ext uri="{FF2B5EF4-FFF2-40B4-BE49-F238E27FC236}">
                <a16:creationId xmlns:a16="http://schemas.microsoft.com/office/drawing/2014/main" id="{839E35A6-C7EE-BD9E-06E0-F1B5D2EE8C0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32300" y="1017724"/>
            <a:ext cx="7924020" cy="4125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better interpret the model's performance, multiple visual tools were utilized:</a:t>
            </a:r>
          </a:p>
          <a:p>
            <a:pPr marL="114300" indent="0"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4300" indent="0" algn="l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2. ROC Curves (One-vs-Rest):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Each class was evaluated using a One-vs-Rest ROC curve. All curves showed high AUC values, indicating excellent class separability and low false-positive rates.</a:t>
            </a:r>
            <a:endParaRPr lang="ar-E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ar-E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922A8-5D93-62E2-16EA-83054622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472344" y="2256465"/>
            <a:ext cx="3864031" cy="288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81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A91BD273-48F2-4DD0-4174-F57D182A4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2">
            <a:extLst>
              <a:ext uri="{FF2B5EF4-FFF2-40B4-BE49-F238E27FC236}">
                <a16:creationId xmlns:a16="http://schemas.microsoft.com/office/drawing/2014/main" id="{1C732920-6ACF-A7F6-ED66-2BEF1752F7A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ctr" rtl="0"/>
            <a:r>
              <a:rPr lang="en-US" sz="3000" b="0" i="0">
                <a:solidFill>
                  <a:schemeClr val="accent1"/>
                </a:solidFill>
                <a:effectLst/>
                <a:latin typeface="Outfit ExtraBold" panose="020B0604020202020204" charset="0"/>
                <a:ea typeface="Outfit ExtraBold" panose="020B0604020202020204" charset="0"/>
                <a:cs typeface="Outfit ExtraBold" panose="020B0604020202020204" charset="0"/>
              </a:rPr>
              <a:t> 5. Evaluation Results</a:t>
            </a:r>
            <a:endParaRPr lang="en-US" sz="3000" dirty="0">
              <a:solidFill>
                <a:schemeClr val="accent1"/>
              </a:solidFill>
              <a:effectLst/>
            </a:endParaRPr>
          </a:p>
        </p:txBody>
      </p:sp>
      <p:sp>
        <p:nvSpPr>
          <p:cNvPr id="881" name="Google Shape;881;p42">
            <a:extLst>
              <a:ext uri="{FF2B5EF4-FFF2-40B4-BE49-F238E27FC236}">
                <a16:creationId xmlns:a16="http://schemas.microsoft.com/office/drawing/2014/main" id="{7D275BDF-66E3-589A-40B9-B0896E4F9C7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32300" y="1017724"/>
            <a:ext cx="7924020" cy="4125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better interpret the model's performance, multiple visual tools were utilized:</a:t>
            </a:r>
          </a:p>
          <a:p>
            <a:pPr marL="114300" indent="0"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Training Accuracy &amp; Loss Curves: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These plots show a smooth convergence during training.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model’s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accuracy increased steadily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reaching ~98% on the validation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loss consistently decreased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indicating stable learning without overfitting.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ar-E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822C7D-799C-A89A-9F9D-43BAD5E25A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87680" y="2407921"/>
            <a:ext cx="3974175" cy="26746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1B091F-EF93-7DBC-46A6-66CDD1CF48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61855" y="2407920"/>
            <a:ext cx="4061461" cy="267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94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>
          <a:extLst>
            <a:ext uri="{FF2B5EF4-FFF2-40B4-BE49-F238E27FC236}">
              <a16:creationId xmlns:a16="http://schemas.microsoft.com/office/drawing/2014/main" id="{D881F59A-A01E-4D26-1901-4E7E5A9B1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3">
            <a:extLst>
              <a:ext uri="{FF2B5EF4-FFF2-40B4-BE49-F238E27FC236}">
                <a16:creationId xmlns:a16="http://schemas.microsoft.com/office/drawing/2014/main" id="{DC3F36F7-A894-F11A-EB02-A71111FDE7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6. Deployment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E12D2B97-FAB5-5713-AA60-0961CB679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290" y="1289154"/>
            <a:ext cx="7564756" cy="3537679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make the ECG heartbeat classification model accessible and interactive, we deployed it as a web application using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Streamlit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— a fast and lightweight Python framework ideal for data science projects.</a:t>
            </a: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deployment allows users to interact with the trained CNN model in real time through a </a:t>
            </a:r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simple, intuitive interface.</a:t>
            </a: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Key Features of the Application:</a:t>
            </a:r>
          </a:p>
          <a:p>
            <a:pPr algn="l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User Input Options</a:t>
            </a:r>
          </a:p>
          <a:p>
            <a:pPr marL="1314450" lvl="2" indent="-285750" algn="l">
              <a:buFontTx/>
              <a:buChar char="-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Upload ECG signal as a CSV file </a:t>
            </a:r>
          </a:p>
          <a:p>
            <a:pPr marL="1314450" lvl="2" indent="-285750" algn="l">
              <a:buFontTx/>
              <a:buChar char="-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 enter values manually via a text box </a:t>
            </a:r>
          </a:p>
          <a:p>
            <a:pPr marL="1028700" lvl="2" indent="0"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114300" indent="0" algn="l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 Real-Time Prediction </a:t>
            </a:r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- Instantly classifies the heartbeat into one of 5 categories (N, S, V, F, Q)  </a:t>
            </a:r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	             - Displays the predicted class along with a confidence percentage </a:t>
            </a: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961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>
          <a:extLst>
            <a:ext uri="{FF2B5EF4-FFF2-40B4-BE49-F238E27FC236}">
              <a16:creationId xmlns:a16="http://schemas.microsoft.com/office/drawing/2014/main" id="{ABA9AE17-92FE-FFE9-D314-D1DEFCD28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43">
            <a:extLst>
              <a:ext uri="{FF2B5EF4-FFF2-40B4-BE49-F238E27FC236}">
                <a16:creationId xmlns:a16="http://schemas.microsoft.com/office/drawing/2014/main" id="{1BDA6AE1-9B39-6EC9-66C5-610C58B259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/>
                </a:solidFill>
              </a:rPr>
              <a:t>6. Deployment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7A125F88-D87F-F458-E6C5-B4A18DB3A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290" y="1289154"/>
            <a:ext cx="7564756" cy="3537679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 make the ECG heartbeat classification model accessible and interactive, we deployed it as a web application using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Streamlit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— a fast and lightweight Python framework ideal for data science projects.</a:t>
            </a: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deployment allows users to interact with the trained CNN model in real time through a </a:t>
            </a:r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simple, intuitive interface.</a:t>
            </a: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Key Features of the Application:</a:t>
            </a:r>
          </a:p>
          <a:p>
            <a:pPr algn="l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             Responsive and Clean UI</a:t>
            </a:r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		 - Designed with clarity in mind for both medical professionals and students.</a:t>
            </a:r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		 - Uses visual elements like color-coded feedback and simple layout.</a:t>
            </a:r>
          </a:p>
          <a:p>
            <a:pPr algn="l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	     Deployment Flexibility</a:t>
            </a:r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		 - Can be run locally or hosted on platforms such as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Streamlit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Cloud.</a:t>
            </a:r>
          </a:p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		 - Easily accessible from any device with a browser.</a:t>
            </a:r>
          </a:p>
        </p:txBody>
      </p:sp>
    </p:spTree>
    <p:extLst>
      <p:ext uri="{BB962C8B-B14F-4D97-AF65-F5344CB8AC3E}">
        <p14:creationId xmlns:p14="http://schemas.microsoft.com/office/powerpoint/2010/main" val="93366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7"/>
          <p:cNvSpPr txBox="1">
            <a:spLocks noGrp="1"/>
          </p:cNvSpPr>
          <p:nvPr>
            <p:ph type="title"/>
          </p:nvPr>
        </p:nvSpPr>
        <p:spPr>
          <a:xfrm>
            <a:off x="720000" y="1849000"/>
            <a:ext cx="23364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Project Overview  </a:t>
            </a:r>
          </a:p>
        </p:txBody>
      </p:sp>
      <p:sp>
        <p:nvSpPr>
          <p:cNvPr id="787" name="Google Shape;787;p37"/>
          <p:cNvSpPr txBox="1">
            <a:spLocks noGrp="1"/>
          </p:cNvSpPr>
          <p:nvPr>
            <p:ph type="title" idx="2"/>
          </p:nvPr>
        </p:nvSpPr>
        <p:spPr>
          <a:xfrm>
            <a:off x="1260075" y="1410773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</a:p>
        </p:txBody>
      </p:sp>
      <p:sp>
        <p:nvSpPr>
          <p:cNvPr id="789" name="Google Shape;789;p37"/>
          <p:cNvSpPr txBox="1">
            <a:spLocks noGrp="1"/>
          </p:cNvSpPr>
          <p:nvPr>
            <p:ph type="title" idx="3"/>
          </p:nvPr>
        </p:nvSpPr>
        <p:spPr>
          <a:xfrm>
            <a:off x="3403600" y="1849120"/>
            <a:ext cx="2595245" cy="7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Dataset Description </a:t>
            </a:r>
          </a:p>
        </p:txBody>
      </p:sp>
      <p:sp>
        <p:nvSpPr>
          <p:cNvPr id="790" name="Google Shape;790;p37"/>
          <p:cNvSpPr txBox="1">
            <a:spLocks noGrp="1"/>
          </p:cNvSpPr>
          <p:nvPr>
            <p:ph type="title" idx="4"/>
          </p:nvPr>
        </p:nvSpPr>
        <p:spPr>
          <a:xfrm>
            <a:off x="3934350" y="138828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</a:p>
        </p:txBody>
      </p:sp>
      <p:sp>
        <p:nvSpPr>
          <p:cNvPr id="792" name="Google Shape;792;p37"/>
          <p:cNvSpPr txBox="1">
            <a:spLocks noGrp="1"/>
          </p:cNvSpPr>
          <p:nvPr>
            <p:ph type="title" idx="6"/>
          </p:nvPr>
        </p:nvSpPr>
        <p:spPr>
          <a:xfrm>
            <a:off x="5965900" y="1849000"/>
            <a:ext cx="2458200" cy="3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>
                <a:sym typeface="+mn-ea"/>
              </a:rPr>
              <a:t>Preprocessing  </a:t>
            </a:r>
            <a:endParaRPr lang="en-GB" dirty="0"/>
          </a:p>
        </p:txBody>
      </p:sp>
      <p:sp>
        <p:nvSpPr>
          <p:cNvPr id="793" name="Google Shape;793;p37"/>
          <p:cNvSpPr txBox="1">
            <a:spLocks noGrp="1"/>
          </p:cNvSpPr>
          <p:nvPr>
            <p:ph type="title" idx="7"/>
          </p:nvPr>
        </p:nvSpPr>
        <p:spPr>
          <a:xfrm>
            <a:off x="6524200" y="1388288"/>
            <a:ext cx="1341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</a:p>
        </p:txBody>
      </p:sp>
      <p:sp>
        <p:nvSpPr>
          <p:cNvPr id="795" name="Google Shape;795;p37"/>
          <p:cNvSpPr txBox="1">
            <a:spLocks noGrp="1"/>
          </p:cNvSpPr>
          <p:nvPr>
            <p:ph type="title" idx="9"/>
          </p:nvPr>
        </p:nvSpPr>
        <p:spPr>
          <a:xfrm>
            <a:off x="625476" y="3328670"/>
            <a:ext cx="2578100" cy="372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Model Architecture</a:t>
            </a:r>
          </a:p>
        </p:txBody>
      </p:sp>
      <p:sp>
        <p:nvSpPr>
          <p:cNvPr id="796" name="Google Shape;796;p37"/>
          <p:cNvSpPr txBox="1">
            <a:spLocks noGrp="1"/>
          </p:cNvSpPr>
          <p:nvPr>
            <p:ph type="title" idx="13"/>
          </p:nvPr>
        </p:nvSpPr>
        <p:spPr>
          <a:xfrm>
            <a:off x="1261980" y="2711167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</a:p>
        </p:txBody>
      </p:sp>
      <p:sp>
        <p:nvSpPr>
          <p:cNvPr id="798" name="Google Shape;798;p37"/>
          <p:cNvSpPr txBox="1">
            <a:spLocks noGrp="1"/>
          </p:cNvSpPr>
          <p:nvPr>
            <p:ph type="title" idx="15"/>
          </p:nvPr>
        </p:nvSpPr>
        <p:spPr>
          <a:xfrm>
            <a:off x="3403600" y="3328670"/>
            <a:ext cx="2531110" cy="372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 Evaluation Results</a:t>
            </a:r>
          </a:p>
        </p:txBody>
      </p:sp>
      <p:sp>
        <p:nvSpPr>
          <p:cNvPr id="799" name="Google Shape;799;p37"/>
          <p:cNvSpPr txBox="1">
            <a:spLocks noGrp="1"/>
          </p:cNvSpPr>
          <p:nvPr>
            <p:ph type="title" idx="16"/>
          </p:nvPr>
        </p:nvSpPr>
        <p:spPr>
          <a:xfrm>
            <a:off x="3934350" y="2711167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05</a:t>
            </a:r>
          </a:p>
        </p:txBody>
      </p:sp>
      <p:sp>
        <p:nvSpPr>
          <p:cNvPr id="801" name="Google Shape;801;p37"/>
          <p:cNvSpPr txBox="1">
            <a:spLocks noGrp="1"/>
          </p:cNvSpPr>
          <p:nvPr>
            <p:ph type="title" idx="18"/>
          </p:nvPr>
        </p:nvSpPr>
        <p:spPr>
          <a:xfrm>
            <a:off x="5934710" y="3328670"/>
            <a:ext cx="2809240" cy="372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Deployment</a:t>
            </a:r>
          </a:p>
        </p:txBody>
      </p:sp>
      <p:sp>
        <p:nvSpPr>
          <p:cNvPr id="802" name="Google Shape;802;p37"/>
          <p:cNvSpPr txBox="1">
            <a:spLocks noGrp="1"/>
          </p:cNvSpPr>
          <p:nvPr>
            <p:ph type="title" idx="19"/>
          </p:nvPr>
        </p:nvSpPr>
        <p:spPr>
          <a:xfrm>
            <a:off x="6524200" y="2711167"/>
            <a:ext cx="13416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</a:p>
        </p:txBody>
      </p:sp>
      <p:sp>
        <p:nvSpPr>
          <p:cNvPr id="804" name="Google Shape;804;p37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  </a:t>
            </a:r>
          </a:p>
        </p:txBody>
      </p:sp>
      <p:sp>
        <p:nvSpPr>
          <p:cNvPr id="7" name="Google Shape;796;p37"/>
          <p:cNvSpPr txBox="1"/>
          <p:nvPr/>
        </p:nvSpPr>
        <p:spPr>
          <a:xfrm>
            <a:off x="3934350" y="3939892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 ExtraBold"/>
              <a:buNone/>
              <a:defRPr sz="2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accent1"/>
                </a:solidFill>
              </a:rPr>
              <a:t>0</a:t>
            </a:r>
            <a:r>
              <a:rPr lang="en-US" altLang="en-GB" sz="3000" dirty="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0" name="Google Shape;795;p37"/>
          <p:cNvSpPr txBox="1"/>
          <p:nvPr/>
        </p:nvSpPr>
        <p:spPr>
          <a:xfrm>
            <a:off x="3403600" y="4443730"/>
            <a:ext cx="2578100" cy="3727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 ExtraBold"/>
              <a:buNone/>
              <a:defRPr sz="20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utfit"/>
              <a:buNone/>
              <a:defRPr sz="24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dirty="0"/>
              <a:t>Conclusion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4" name="Google Shape;1274;p60"/>
          <p:cNvGrpSpPr/>
          <p:nvPr/>
        </p:nvGrpSpPr>
        <p:grpSpPr>
          <a:xfrm>
            <a:off x="587388" y="1351151"/>
            <a:ext cx="3785148" cy="2903685"/>
            <a:chOff x="4874925" y="1828707"/>
            <a:chExt cx="3325849" cy="2551344"/>
          </a:xfrm>
        </p:grpSpPr>
        <p:sp>
          <p:nvSpPr>
            <p:cNvPr id="1275" name="Google Shape;1275;p60"/>
            <p:cNvSpPr/>
            <p:nvPr/>
          </p:nvSpPr>
          <p:spPr>
            <a:xfrm>
              <a:off x="4874925" y="1828707"/>
              <a:ext cx="3325849" cy="2183799"/>
            </a:xfrm>
            <a:custGeom>
              <a:avLst/>
              <a:gdLst/>
              <a:ahLst/>
              <a:cxnLst/>
              <a:rect l="l" t="t" r="r" b="b"/>
              <a:pathLst>
                <a:path w="159494" h="104726" extrusionOk="0">
                  <a:moveTo>
                    <a:pt x="8571" y="0"/>
                  </a:moveTo>
                  <a:lnTo>
                    <a:pt x="7682" y="52"/>
                  </a:lnTo>
                  <a:lnTo>
                    <a:pt x="6846" y="157"/>
                  </a:lnTo>
                  <a:lnTo>
                    <a:pt x="6010" y="366"/>
                  </a:lnTo>
                  <a:lnTo>
                    <a:pt x="5226" y="679"/>
                  </a:lnTo>
                  <a:lnTo>
                    <a:pt x="4442" y="1045"/>
                  </a:lnTo>
                  <a:lnTo>
                    <a:pt x="3763" y="1463"/>
                  </a:lnTo>
                  <a:lnTo>
                    <a:pt x="3084" y="1934"/>
                  </a:lnTo>
                  <a:lnTo>
                    <a:pt x="2509" y="2508"/>
                  </a:lnTo>
                  <a:lnTo>
                    <a:pt x="1934" y="3136"/>
                  </a:lnTo>
                  <a:lnTo>
                    <a:pt x="1464" y="3763"/>
                  </a:lnTo>
                  <a:lnTo>
                    <a:pt x="1045" y="4494"/>
                  </a:lnTo>
                  <a:lnTo>
                    <a:pt x="680" y="5226"/>
                  </a:lnTo>
                  <a:lnTo>
                    <a:pt x="366" y="6010"/>
                  </a:lnTo>
                  <a:lnTo>
                    <a:pt x="157" y="6846"/>
                  </a:lnTo>
                  <a:lnTo>
                    <a:pt x="53" y="7682"/>
                  </a:lnTo>
                  <a:lnTo>
                    <a:pt x="0" y="8570"/>
                  </a:lnTo>
                  <a:lnTo>
                    <a:pt x="0" y="96156"/>
                  </a:lnTo>
                  <a:lnTo>
                    <a:pt x="53" y="97044"/>
                  </a:lnTo>
                  <a:lnTo>
                    <a:pt x="157" y="97880"/>
                  </a:lnTo>
                  <a:lnTo>
                    <a:pt x="366" y="98716"/>
                  </a:lnTo>
                  <a:lnTo>
                    <a:pt x="680" y="99500"/>
                  </a:lnTo>
                  <a:lnTo>
                    <a:pt x="1045" y="100232"/>
                  </a:lnTo>
                  <a:lnTo>
                    <a:pt x="1464" y="100963"/>
                  </a:lnTo>
                  <a:lnTo>
                    <a:pt x="1934" y="101590"/>
                  </a:lnTo>
                  <a:lnTo>
                    <a:pt x="2509" y="102218"/>
                  </a:lnTo>
                  <a:lnTo>
                    <a:pt x="3084" y="102792"/>
                  </a:lnTo>
                  <a:lnTo>
                    <a:pt x="3763" y="103263"/>
                  </a:lnTo>
                  <a:lnTo>
                    <a:pt x="4442" y="103681"/>
                  </a:lnTo>
                  <a:lnTo>
                    <a:pt x="5226" y="104047"/>
                  </a:lnTo>
                  <a:lnTo>
                    <a:pt x="6010" y="104360"/>
                  </a:lnTo>
                  <a:lnTo>
                    <a:pt x="6846" y="104569"/>
                  </a:lnTo>
                  <a:lnTo>
                    <a:pt x="7682" y="104674"/>
                  </a:lnTo>
                  <a:lnTo>
                    <a:pt x="8571" y="104726"/>
                  </a:lnTo>
                  <a:lnTo>
                    <a:pt x="150923" y="104726"/>
                  </a:lnTo>
                  <a:lnTo>
                    <a:pt x="151811" y="104674"/>
                  </a:lnTo>
                  <a:lnTo>
                    <a:pt x="152648" y="104569"/>
                  </a:lnTo>
                  <a:lnTo>
                    <a:pt x="153484" y="104360"/>
                  </a:lnTo>
                  <a:lnTo>
                    <a:pt x="154268" y="104047"/>
                  </a:lnTo>
                  <a:lnTo>
                    <a:pt x="154999" y="103681"/>
                  </a:lnTo>
                  <a:lnTo>
                    <a:pt x="155679" y="103263"/>
                  </a:lnTo>
                  <a:lnTo>
                    <a:pt x="156358" y="102792"/>
                  </a:lnTo>
                  <a:lnTo>
                    <a:pt x="156985" y="102218"/>
                  </a:lnTo>
                  <a:lnTo>
                    <a:pt x="157508" y="101590"/>
                  </a:lnTo>
                  <a:lnTo>
                    <a:pt x="158030" y="100963"/>
                  </a:lnTo>
                  <a:lnTo>
                    <a:pt x="158448" y="100232"/>
                  </a:lnTo>
                  <a:lnTo>
                    <a:pt x="158814" y="99500"/>
                  </a:lnTo>
                  <a:lnTo>
                    <a:pt x="159075" y="98716"/>
                  </a:lnTo>
                  <a:lnTo>
                    <a:pt x="159284" y="97880"/>
                  </a:lnTo>
                  <a:lnTo>
                    <a:pt x="159441" y="97044"/>
                  </a:lnTo>
                  <a:lnTo>
                    <a:pt x="159493" y="96156"/>
                  </a:lnTo>
                  <a:lnTo>
                    <a:pt x="159493" y="8570"/>
                  </a:lnTo>
                  <a:lnTo>
                    <a:pt x="159441" y="7682"/>
                  </a:lnTo>
                  <a:lnTo>
                    <a:pt x="159284" y="6846"/>
                  </a:lnTo>
                  <a:lnTo>
                    <a:pt x="159075" y="6010"/>
                  </a:lnTo>
                  <a:lnTo>
                    <a:pt x="158814" y="5226"/>
                  </a:lnTo>
                  <a:lnTo>
                    <a:pt x="158448" y="4494"/>
                  </a:lnTo>
                  <a:lnTo>
                    <a:pt x="158030" y="3763"/>
                  </a:lnTo>
                  <a:lnTo>
                    <a:pt x="157508" y="3136"/>
                  </a:lnTo>
                  <a:lnTo>
                    <a:pt x="156985" y="2508"/>
                  </a:lnTo>
                  <a:lnTo>
                    <a:pt x="156358" y="1934"/>
                  </a:lnTo>
                  <a:lnTo>
                    <a:pt x="155679" y="1463"/>
                  </a:lnTo>
                  <a:lnTo>
                    <a:pt x="154999" y="1045"/>
                  </a:lnTo>
                  <a:lnTo>
                    <a:pt x="154268" y="679"/>
                  </a:lnTo>
                  <a:lnTo>
                    <a:pt x="153484" y="366"/>
                  </a:lnTo>
                  <a:lnTo>
                    <a:pt x="152648" y="157"/>
                  </a:lnTo>
                  <a:lnTo>
                    <a:pt x="151811" y="52"/>
                  </a:lnTo>
                  <a:lnTo>
                    <a:pt x="150923" y="0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0"/>
            <p:cNvSpPr/>
            <p:nvPr/>
          </p:nvSpPr>
          <p:spPr>
            <a:xfrm>
              <a:off x="4874925" y="1832714"/>
              <a:ext cx="3325849" cy="1961511"/>
            </a:xfrm>
            <a:custGeom>
              <a:avLst/>
              <a:gdLst/>
              <a:ahLst/>
              <a:cxnLst/>
              <a:rect l="l" t="t" r="r" b="b"/>
              <a:pathLst>
                <a:path w="159494" h="94066" extrusionOk="0">
                  <a:moveTo>
                    <a:pt x="8571" y="0"/>
                  </a:moveTo>
                  <a:lnTo>
                    <a:pt x="7682" y="52"/>
                  </a:lnTo>
                  <a:lnTo>
                    <a:pt x="6846" y="157"/>
                  </a:lnTo>
                  <a:lnTo>
                    <a:pt x="6010" y="366"/>
                  </a:lnTo>
                  <a:lnTo>
                    <a:pt x="5226" y="679"/>
                  </a:lnTo>
                  <a:lnTo>
                    <a:pt x="4442" y="1045"/>
                  </a:lnTo>
                  <a:lnTo>
                    <a:pt x="3763" y="1463"/>
                  </a:lnTo>
                  <a:lnTo>
                    <a:pt x="3084" y="1934"/>
                  </a:lnTo>
                  <a:lnTo>
                    <a:pt x="2509" y="2508"/>
                  </a:lnTo>
                  <a:lnTo>
                    <a:pt x="1934" y="3136"/>
                  </a:lnTo>
                  <a:lnTo>
                    <a:pt x="1464" y="3763"/>
                  </a:lnTo>
                  <a:lnTo>
                    <a:pt x="1045" y="4494"/>
                  </a:lnTo>
                  <a:lnTo>
                    <a:pt x="680" y="5226"/>
                  </a:lnTo>
                  <a:lnTo>
                    <a:pt x="366" y="6010"/>
                  </a:lnTo>
                  <a:lnTo>
                    <a:pt x="157" y="6846"/>
                  </a:lnTo>
                  <a:lnTo>
                    <a:pt x="53" y="7682"/>
                  </a:lnTo>
                  <a:lnTo>
                    <a:pt x="0" y="8570"/>
                  </a:lnTo>
                  <a:lnTo>
                    <a:pt x="0" y="94065"/>
                  </a:lnTo>
                  <a:lnTo>
                    <a:pt x="159493" y="94065"/>
                  </a:lnTo>
                  <a:lnTo>
                    <a:pt x="159493" y="8570"/>
                  </a:lnTo>
                  <a:lnTo>
                    <a:pt x="159441" y="7682"/>
                  </a:lnTo>
                  <a:lnTo>
                    <a:pt x="159284" y="6846"/>
                  </a:lnTo>
                  <a:lnTo>
                    <a:pt x="159075" y="6010"/>
                  </a:lnTo>
                  <a:lnTo>
                    <a:pt x="158814" y="5226"/>
                  </a:lnTo>
                  <a:lnTo>
                    <a:pt x="158448" y="4494"/>
                  </a:lnTo>
                  <a:lnTo>
                    <a:pt x="158030" y="3763"/>
                  </a:lnTo>
                  <a:lnTo>
                    <a:pt x="157508" y="3136"/>
                  </a:lnTo>
                  <a:lnTo>
                    <a:pt x="156985" y="2508"/>
                  </a:lnTo>
                  <a:lnTo>
                    <a:pt x="156358" y="1934"/>
                  </a:lnTo>
                  <a:lnTo>
                    <a:pt x="155679" y="1463"/>
                  </a:lnTo>
                  <a:lnTo>
                    <a:pt x="154999" y="1045"/>
                  </a:lnTo>
                  <a:lnTo>
                    <a:pt x="154268" y="679"/>
                  </a:lnTo>
                  <a:lnTo>
                    <a:pt x="153484" y="366"/>
                  </a:lnTo>
                  <a:lnTo>
                    <a:pt x="152648" y="157"/>
                  </a:lnTo>
                  <a:lnTo>
                    <a:pt x="151811" y="52"/>
                  </a:lnTo>
                  <a:lnTo>
                    <a:pt x="150923" y="0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0"/>
            <p:cNvSpPr/>
            <p:nvPr/>
          </p:nvSpPr>
          <p:spPr>
            <a:xfrm>
              <a:off x="6481396" y="3838405"/>
              <a:ext cx="113354" cy="113354"/>
            </a:xfrm>
            <a:custGeom>
              <a:avLst/>
              <a:gdLst/>
              <a:ahLst/>
              <a:cxnLst/>
              <a:rect l="l" t="t" r="r" b="b"/>
              <a:pathLst>
                <a:path w="5436" h="5436" extrusionOk="0">
                  <a:moveTo>
                    <a:pt x="2718" y="1"/>
                  </a:moveTo>
                  <a:lnTo>
                    <a:pt x="2143" y="53"/>
                  </a:lnTo>
                  <a:lnTo>
                    <a:pt x="1620" y="210"/>
                  </a:lnTo>
                  <a:lnTo>
                    <a:pt x="1202" y="471"/>
                  </a:lnTo>
                  <a:lnTo>
                    <a:pt x="784" y="784"/>
                  </a:lnTo>
                  <a:lnTo>
                    <a:pt x="471" y="1203"/>
                  </a:lnTo>
                  <a:lnTo>
                    <a:pt x="209" y="1673"/>
                  </a:lnTo>
                  <a:lnTo>
                    <a:pt x="53" y="2195"/>
                  </a:lnTo>
                  <a:lnTo>
                    <a:pt x="0" y="2718"/>
                  </a:lnTo>
                  <a:lnTo>
                    <a:pt x="53" y="3241"/>
                  </a:lnTo>
                  <a:lnTo>
                    <a:pt x="209" y="3763"/>
                  </a:lnTo>
                  <a:lnTo>
                    <a:pt x="471" y="4234"/>
                  </a:lnTo>
                  <a:lnTo>
                    <a:pt x="784" y="4652"/>
                  </a:lnTo>
                  <a:lnTo>
                    <a:pt x="1202" y="4965"/>
                  </a:lnTo>
                  <a:lnTo>
                    <a:pt x="1620" y="5226"/>
                  </a:lnTo>
                  <a:lnTo>
                    <a:pt x="2143" y="5383"/>
                  </a:lnTo>
                  <a:lnTo>
                    <a:pt x="2718" y="5435"/>
                  </a:lnTo>
                  <a:lnTo>
                    <a:pt x="3240" y="5383"/>
                  </a:lnTo>
                  <a:lnTo>
                    <a:pt x="3763" y="5226"/>
                  </a:lnTo>
                  <a:lnTo>
                    <a:pt x="4233" y="4965"/>
                  </a:lnTo>
                  <a:lnTo>
                    <a:pt x="4651" y="4652"/>
                  </a:lnTo>
                  <a:lnTo>
                    <a:pt x="4965" y="4234"/>
                  </a:lnTo>
                  <a:lnTo>
                    <a:pt x="5226" y="3763"/>
                  </a:lnTo>
                  <a:lnTo>
                    <a:pt x="5383" y="3241"/>
                  </a:lnTo>
                  <a:lnTo>
                    <a:pt x="5435" y="2718"/>
                  </a:lnTo>
                  <a:lnTo>
                    <a:pt x="5383" y="2195"/>
                  </a:lnTo>
                  <a:lnTo>
                    <a:pt x="5226" y="1673"/>
                  </a:lnTo>
                  <a:lnTo>
                    <a:pt x="4965" y="1203"/>
                  </a:lnTo>
                  <a:lnTo>
                    <a:pt x="4651" y="784"/>
                  </a:lnTo>
                  <a:lnTo>
                    <a:pt x="4233" y="471"/>
                  </a:lnTo>
                  <a:lnTo>
                    <a:pt x="3763" y="210"/>
                  </a:lnTo>
                  <a:lnTo>
                    <a:pt x="3240" y="53"/>
                  </a:lnTo>
                  <a:lnTo>
                    <a:pt x="2718" y="1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0"/>
            <p:cNvSpPr/>
            <p:nvPr/>
          </p:nvSpPr>
          <p:spPr>
            <a:xfrm>
              <a:off x="6041076" y="4012776"/>
              <a:ext cx="993851" cy="367275"/>
            </a:xfrm>
            <a:custGeom>
              <a:avLst/>
              <a:gdLst/>
              <a:ahLst/>
              <a:cxnLst/>
              <a:rect l="l" t="t" r="r" b="b"/>
              <a:pathLst>
                <a:path w="47661" h="17613" extrusionOk="0">
                  <a:moveTo>
                    <a:pt x="7056" y="1"/>
                  </a:moveTo>
                  <a:lnTo>
                    <a:pt x="7056" y="8624"/>
                  </a:lnTo>
                  <a:lnTo>
                    <a:pt x="1" y="15940"/>
                  </a:lnTo>
                  <a:lnTo>
                    <a:pt x="1" y="17612"/>
                  </a:lnTo>
                  <a:lnTo>
                    <a:pt x="47661" y="17612"/>
                  </a:lnTo>
                  <a:lnTo>
                    <a:pt x="47661" y="15940"/>
                  </a:lnTo>
                  <a:lnTo>
                    <a:pt x="40345" y="8624"/>
                  </a:lnTo>
                  <a:lnTo>
                    <a:pt x="40345" y="1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9" name="Google Shape;1279;p60"/>
          <p:cNvSpPr/>
          <p:nvPr/>
        </p:nvSpPr>
        <p:spPr>
          <a:xfrm>
            <a:off x="730082" y="1513719"/>
            <a:ext cx="3462900" cy="19524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0" name="Google Shape;1280;p60"/>
          <p:cNvPicPr preferRelativeResize="0"/>
          <p:nvPr/>
        </p:nvPicPr>
        <p:blipFill>
          <a:blip r:embed="rId3"/>
          <a:srcRect/>
          <a:stretch/>
        </p:blipFill>
        <p:spPr>
          <a:xfrm>
            <a:off x="740771" y="1513719"/>
            <a:ext cx="3452211" cy="19579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03;p43">
            <a:extLst>
              <a:ext uri="{FF2B5EF4-FFF2-40B4-BE49-F238E27FC236}">
                <a16:creationId xmlns:a16="http://schemas.microsoft.com/office/drawing/2014/main" id="{6F17D278-D2CC-B5D2-7B2A-1826CE705FFE}"/>
              </a:ext>
            </a:extLst>
          </p:cNvPr>
          <p:cNvSpPr txBox="1">
            <a:spLocks/>
          </p:cNvSpPr>
          <p:nvPr/>
        </p:nvSpPr>
        <p:spPr>
          <a:xfrm>
            <a:off x="732300" y="445025"/>
            <a:ext cx="767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ExtraBold"/>
              <a:buNone/>
              <a:defRPr sz="3500" b="0" i="0" u="none" strike="noStrike" cap="non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algn="ctr"/>
            <a:r>
              <a:rPr lang="en-GB">
                <a:solidFill>
                  <a:schemeClr val="accent1"/>
                </a:solidFill>
              </a:rPr>
              <a:t>6. Deployment</a:t>
            </a:r>
            <a:endParaRPr lang="en-GB" dirty="0">
              <a:solidFill>
                <a:schemeClr val="accent1"/>
              </a:solidFill>
            </a:endParaRPr>
          </a:p>
        </p:txBody>
      </p:sp>
      <p:grpSp>
        <p:nvGrpSpPr>
          <p:cNvPr id="4" name="Google Shape;1274;p60">
            <a:extLst>
              <a:ext uri="{FF2B5EF4-FFF2-40B4-BE49-F238E27FC236}">
                <a16:creationId xmlns:a16="http://schemas.microsoft.com/office/drawing/2014/main" id="{647E9E29-6838-F608-7B05-044E4DD32F76}"/>
              </a:ext>
            </a:extLst>
          </p:cNvPr>
          <p:cNvGrpSpPr/>
          <p:nvPr/>
        </p:nvGrpSpPr>
        <p:grpSpPr>
          <a:xfrm>
            <a:off x="4771464" y="1351151"/>
            <a:ext cx="3785148" cy="2903685"/>
            <a:chOff x="4874925" y="1828707"/>
            <a:chExt cx="3325849" cy="2551344"/>
          </a:xfrm>
        </p:grpSpPr>
        <p:sp>
          <p:nvSpPr>
            <p:cNvPr id="5" name="Google Shape;1275;p60">
              <a:extLst>
                <a:ext uri="{FF2B5EF4-FFF2-40B4-BE49-F238E27FC236}">
                  <a16:creationId xmlns:a16="http://schemas.microsoft.com/office/drawing/2014/main" id="{C0038971-1981-8F21-C4C2-FA00C0E39D6E}"/>
                </a:ext>
              </a:extLst>
            </p:cNvPr>
            <p:cNvSpPr/>
            <p:nvPr/>
          </p:nvSpPr>
          <p:spPr>
            <a:xfrm>
              <a:off x="4874925" y="1828707"/>
              <a:ext cx="3325849" cy="2183799"/>
            </a:xfrm>
            <a:custGeom>
              <a:avLst/>
              <a:gdLst/>
              <a:ahLst/>
              <a:cxnLst/>
              <a:rect l="l" t="t" r="r" b="b"/>
              <a:pathLst>
                <a:path w="159494" h="104726" extrusionOk="0">
                  <a:moveTo>
                    <a:pt x="8571" y="0"/>
                  </a:moveTo>
                  <a:lnTo>
                    <a:pt x="7682" y="52"/>
                  </a:lnTo>
                  <a:lnTo>
                    <a:pt x="6846" y="157"/>
                  </a:lnTo>
                  <a:lnTo>
                    <a:pt x="6010" y="366"/>
                  </a:lnTo>
                  <a:lnTo>
                    <a:pt x="5226" y="679"/>
                  </a:lnTo>
                  <a:lnTo>
                    <a:pt x="4442" y="1045"/>
                  </a:lnTo>
                  <a:lnTo>
                    <a:pt x="3763" y="1463"/>
                  </a:lnTo>
                  <a:lnTo>
                    <a:pt x="3084" y="1934"/>
                  </a:lnTo>
                  <a:lnTo>
                    <a:pt x="2509" y="2508"/>
                  </a:lnTo>
                  <a:lnTo>
                    <a:pt x="1934" y="3136"/>
                  </a:lnTo>
                  <a:lnTo>
                    <a:pt x="1464" y="3763"/>
                  </a:lnTo>
                  <a:lnTo>
                    <a:pt x="1045" y="4494"/>
                  </a:lnTo>
                  <a:lnTo>
                    <a:pt x="680" y="5226"/>
                  </a:lnTo>
                  <a:lnTo>
                    <a:pt x="366" y="6010"/>
                  </a:lnTo>
                  <a:lnTo>
                    <a:pt x="157" y="6846"/>
                  </a:lnTo>
                  <a:lnTo>
                    <a:pt x="53" y="7682"/>
                  </a:lnTo>
                  <a:lnTo>
                    <a:pt x="0" y="8570"/>
                  </a:lnTo>
                  <a:lnTo>
                    <a:pt x="0" y="96156"/>
                  </a:lnTo>
                  <a:lnTo>
                    <a:pt x="53" y="97044"/>
                  </a:lnTo>
                  <a:lnTo>
                    <a:pt x="157" y="97880"/>
                  </a:lnTo>
                  <a:lnTo>
                    <a:pt x="366" y="98716"/>
                  </a:lnTo>
                  <a:lnTo>
                    <a:pt x="680" y="99500"/>
                  </a:lnTo>
                  <a:lnTo>
                    <a:pt x="1045" y="100232"/>
                  </a:lnTo>
                  <a:lnTo>
                    <a:pt x="1464" y="100963"/>
                  </a:lnTo>
                  <a:lnTo>
                    <a:pt x="1934" y="101590"/>
                  </a:lnTo>
                  <a:lnTo>
                    <a:pt x="2509" y="102218"/>
                  </a:lnTo>
                  <a:lnTo>
                    <a:pt x="3084" y="102792"/>
                  </a:lnTo>
                  <a:lnTo>
                    <a:pt x="3763" y="103263"/>
                  </a:lnTo>
                  <a:lnTo>
                    <a:pt x="4442" y="103681"/>
                  </a:lnTo>
                  <a:lnTo>
                    <a:pt x="5226" y="104047"/>
                  </a:lnTo>
                  <a:lnTo>
                    <a:pt x="6010" y="104360"/>
                  </a:lnTo>
                  <a:lnTo>
                    <a:pt x="6846" y="104569"/>
                  </a:lnTo>
                  <a:lnTo>
                    <a:pt x="7682" y="104674"/>
                  </a:lnTo>
                  <a:lnTo>
                    <a:pt x="8571" y="104726"/>
                  </a:lnTo>
                  <a:lnTo>
                    <a:pt x="150923" y="104726"/>
                  </a:lnTo>
                  <a:lnTo>
                    <a:pt x="151811" y="104674"/>
                  </a:lnTo>
                  <a:lnTo>
                    <a:pt x="152648" y="104569"/>
                  </a:lnTo>
                  <a:lnTo>
                    <a:pt x="153484" y="104360"/>
                  </a:lnTo>
                  <a:lnTo>
                    <a:pt x="154268" y="104047"/>
                  </a:lnTo>
                  <a:lnTo>
                    <a:pt x="154999" y="103681"/>
                  </a:lnTo>
                  <a:lnTo>
                    <a:pt x="155679" y="103263"/>
                  </a:lnTo>
                  <a:lnTo>
                    <a:pt x="156358" y="102792"/>
                  </a:lnTo>
                  <a:lnTo>
                    <a:pt x="156985" y="102218"/>
                  </a:lnTo>
                  <a:lnTo>
                    <a:pt x="157508" y="101590"/>
                  </a:lnTo>
                  <a:lnTo>
                    <a:pt x="158030" y="100963"/>
                  </a:lnTo>
                  <a:lnTo>
                    <a:pt x="158448" y="100232"/>
                  </a:lnTo>
                  <a:lnTo>
                    <a:pt x="158814" y="99500"/>
                  </a:lnTo>
                  <a:lnTo>
                    <a:pt x="159075" y="98716"/>
                  </a:lnTo>
                  <a:lnTo>
                    <a:pt x="159284" y="97880"/>
                  </a:lnTo>
                  <a:lnTo>
                    <a:pt x="159441" y="97044"/>
                  </a:lnTo>
                  <a:lnTo>
                    <a:pt x="159493" y="96156"/>
                  </a:lnTo>
                  <a:lnTo>
                    <a:pt x="159493" y="8570"/>
                  </a:lnTo>
                  <a:lnTo>
                    <a:pt x="159441" y="7682"/>
                  </a:lnTo>
                  <a:lnTo>
                    <a:pt x="159284" y="6846"/>
                  </a:lnTo>
                  <a:lnTo>
                    <a:pt x="159075" y="6010"/>
                  </a:lnTo>
                  <a:lnTo>
                    <a:pt x="158814" y="5226"/>
                  </a:lnTo>
                  <a:lnTo>
                    <a:pt x="158448" y="4494"/>
                  </a:lnTo>
                  <a:lnTo>
                    <a:pt x="158030" y="3763"/>
                  </a:lnTo>
                  <a:lnTo>
                    <a:pt x="157508" y="3136"/>
                  </a:lnTo>
                  <a:lnTo>
                    <a:pt x="156985" y="2508"/>
                  </a:lnTo>
                  <a:lnTo>
                    <a:pt x="156358" y="1934"/>
                  </a:lnTo>
                  <a:lnTo>
                    <a:pt x="155679" y="1463"/>
                  </a:lnTo>
                  <a:lnTo>
                    <a:pt x="154999" y="1045"/>
                  </a:lnTo>
                  <a:lnTo>
                    <a:pt x="154268" y="679"/>
                  </a:lnTo>
                  <a:lnTo>
                    <a:pt x="153484" y="366"/>
                  </a:lnTo>
                  <a:lnTo>
                    <a:pt x="152648" y="157"/>
                  </a:lnTo>
                  <a:lnTo>
                    <a:pt x="151811" y="52"/>
                  </a:lnTo>
                  <a:lnTo>
                    <a:pt x="150923" y="0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76;p60">
              <a:extLst>
                <a:ext uri="{FF2B5EF4-FFF2-40B4-BE49-F238E27FC236}">
                  <a16:creationId xmlns:a16="http://schemas.microsoft.com/office/drawing/2014/main" id="{D6D10610-4226-C43B-6C28-B2F3C8196F9E}"/>
                </a:ext>
              </a:extLst>
            </p:cNvPr>
            <p:cNvSpPr/>
            <p:nvPr/>
          </p:nvSpPr>
          <p:spPr>
            <a:xfrm>
              <a:off x="4874925" y="1828707"/>
              <a:ext cx="3325849" cy="1961511"/>
            </a:xfrm>
            <a:custGeom>
              <a:avLst/>
              <a:gdLst/>
              <a:ahLst/>
              <a:cxnLst/>
              <a:rect l="l" t="t" r="r" b="b"/>
              <a:pathLst>
                <a:path w="159494" h="94066" extrusionOk="0">
                  <a:moveTo>
                    <a:pt x="8571" y="0"/>
                  </a:moveTo>
                  <a:lnTo>
                    <a:pt x="7682" y="52"/>
                  </a:lnTo>
                  <a:lnTo>
                    <a:pt x="6846" y="157"/>
                  </a:lnTo>
                  <a:lnTo>
                    <a:pt x="6010" y="366"/>
                  </a:lnTo>
                  <a:lnTo>
                    <a:pt x="5226" y="679"/>
                  </a:lnTo>
                  <a:lnTo>
                    <a:pt x="4442" y="1045"/>
                  </a:lnTo>
                  <a:lnTo>
                    <a:pt x="3763" y="1463"/>
                  </a:lnTo>
                  <a:lnTo>
                    <a:pt x="3084" y="1934"/>
                  </a:lnTo>
                  <a:lnTo>
                    <a:pt x="2509" y="2508"/>
                  </a:lnTo>
                  <a:lnTo>
                    <a:pt x="1934" y="3136"/>
                  </a:lnTo>
                  <a:lnTo>
                    <a:pt x="1464" y="3763"/>
                  </a:lnTo>
                  <a:lnTo>
                    <a:pt x="1045" y="4494"/>
                  </a:lnTo>
                  <a:lnTo>
                    <a:pt x="680" y="5226"/>
                  </a:lnTo>
                  <a:lnTo>
                    <a:pt x="366" y="6010"/>
                  </a:lnTo>
                  <a:lnTo>
                    <a:pt x="157" y="6846"/>
                  </a:lnTo>
                  <a:lnTo>
                    <a:pt x="53" y="7682"/>
                  </a:lnTo>
                  <a:lnTo>
                    <a:pt x="0" y="8570"/>
                  </a:lnTo>
                  <a:lnTo>
                    <a:pt x="0" y="94065"/>
                  </a:lnTo>
                  <a:lnTo>
                    <a:pt x="159493" y="94065"/>
                  </a:lnTo>
                  <a:lnTo>
                    <a:pt x="159493" y="8570"/>
                  </a:lnTo>
                  <a:lnTo>
                    <a:pt x="159441" y="7682"/>
                  </a:lnTo>
                  <a:lnTo>
                    <a:pt x="159284" y="6846"/>
                  </a:lnTo>
                  <a:lnTo>
                    <a:pt x="159075" y="6010"/>
                  </a:lnTo>
                  <a:lnTo>
                    <a:pt x="158814" y="5226"/>
                  </a:lnTo>
                  <a:lnTo>
                    <a:pt x="158448" y="4494"/>
                  </a:lnTo>
                  <a:lnTo>
                    <a:pt x="158030" y="3763"/>
                  </a:lnTo>
                  <a:lnTo>
                    <a:pt x="157508" y="3136"/>
                  </a:lnTo>
                  <a:lnTo>
                    <a:pt x="156985" y="2508"/>
                  </a:lnTo>
                  <a:lnTo>
                    <a:pt x="156358" y="1934"/>
                  </a:lnTo>
                  <a:lnTo>
                    <a:pt x="155679" y="1463"/>
                  </a:lnTo>
                  <a:lnTo>
                    <a:pt x="154999" y="1045"/>
                  </a:lnTo>
                  <a:lnTo>
                    <a:pt x="154268" y="679"/>
                  </a:lnTo>
                  <a:lnTo>
                    <a:pt x="153484" y="366"/>
                  </a:lnTo>
                  <a:lnTo>
                    <a:pt x="152648" y="157"/>
                  </a:lnTo>
                  <a:lnTo>
                    <a:pt x="151811" y="52"/>
                  </a:lnTo>
                  <a:lnTo>
                    <a:pt x="150923" y="0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7;p60">
              <a:extLst>
                <a:ext uri="{FF2B5EF4-FFF2-40B4-BE49-F238E27FC236}">
                  <a16:creationId xmlns:a16="http://schemas.microsoft.com/office/drawing/2014/main" id="{22BC2D8B-7F84-17BA-DDA2-8D7F45C73A49}"/>
                </a:ext>
              </a:extLst>
            </p:cNvPr>
            <p:cNvSpPr/>
            <p:nvPr/>
          </p:nvSpPr>
          <p:spPr>
            <a:xfrm>
              <a:off x="6481396" y="3838405"/>
              <a:ext cx="113354" cy="113354"/>
            </a:xfrm>
            <a:custGeom>
              <a:avLst/>
              <a:gdLst/>
              <a:ahLst/>
              <a:cxnLst/>
              <a:rect l="l" t="t" r="r" b="b"/>
              <a:pathLst>
                <a:path w="5436" h="5436" extrusionOk="0">
                  <a:moveTo>
                    <a:pt x="2718" y="1"/>
                  </a:moveTo>
                  <a:lnTo>
                    <a:pt x="2143" y="53"/>
                  </a:lnTo>
                  <a:lnTo>
                    <a:pt x="1620" y="210"/>
                  </a:lnTo>
                  <a:lnTo>
                    <a:pt x="1202" y="471"/>
                  </a:lnTo>
                  <a:lnTo>
                    <a:pt x="784" y="784"/>
                  </a:lnTo>
                  <a:lnTo>
                    <a:pt x="471" y="1203"/>
                  </a:lnTo>
                  <a:lnTo>
                    <a:pt x="209" y="1673"/>
                  </a:lnTo>
                  <a:lnTo>
                    <a:pt x="53" y="2195"/>
                  </a:lnTo>
                  <a:lnTo>
                    <a:pt x="0" y="2718"/>
                  </a:lnTo>
                  <a:lnTo>
                    <a:pt x="53" y="3241"/>
                  </a:lnTo>
                  <a:lnTo>
                    <a:pt x="209" y="3763"/>
                  </a:lnTo>
                  <a:lnTo>
                    <a:pt x="471" y="4234"/>
                  </a:lnTo>
                  <a:lnTo>
                    <a:pt x="784" y="4652"/>
                  </a:lnTo>
                  <a:lnTo>
                    <a:pt x="1202" y="4965"/>
                  </a:lnTo>
                  <a:lnTo>
                    <a:pt x="1620" y="5226"/>
                  </a:lnTo>
                  <a:lnTo>
                    <a:pt x="2143" y="5383"/>
                  </a:lnTo>
                  <a:lnTo>
                    <a:pt x="2718" y="5435"/>
                  </a:lnTo>
                  <a:lnTo>
                    <a:pt x="3240" y="5383"/>
                  </a:lnTo>
                  <a:lnTo>
                    <a:pt x="3763" y="5226"/>
                  </a:lnTo>
                  <a:lnTo>
                    <a:pt x="4233" y="4965"/>
                  </a:lnTo>
                  <a:lnTo>
                    <a:pt x="4651" y="4652"/>
                  </a:lnTo>
                  <a:lnTo>
                    <a:pt x="4965" y="4234"/>
                  </a:lnTo>
                  <a:lnTo>
                    <a:pt x="5226" y="3763"/>
                  </a:lnTo>
                  <a:lnTo>
                    <a:pt x="5383" y="3241"/>
                  </a:lnTo>
                  <a:lnTo>
                    <a:pt x="5435" y="2718"/>
                  </a:lnTo>
                  <a:lnTo>
                    <a:pt x="5383" y="2195"/>
                  </a:lnTo>
                  <a:lnTo>
                    <a:pt x="5226" y="1673"/>
                  </a:lnTo>
                  <a:lnTo>
                    <a:pt x="4965" y="1203"/>
                  </a:lnTo>
                  <a:lnTo>
                    <a:pt x="4651" y="784"/>
                  </a:lnTo>
                  <a:lnTo>
                    <a:pt x="4233" y="471"/>
                  </a:lnTo>
                  <a:lnTo>
                    <a:pt x="3763" y="210"/>
                  </a:lnTo>
                  <a:lnTo>
                    <a:pt x="3240" y="53"/>
                  </a:lnTo>
                  <a:lnTo>
                    <a:pt x="2718" y="1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78;p60">
              <a:extLst>
                <a:ext uri="{FF2B5EF4-FFF2-40B4-BE49-F238E27FC236}">
                  <a16:creationId xmlns:a16="http://schemas.microsoft.com/office/drawing/2014/main" id="{ECDB9C10-E59B-D090-A348-26F144A259E0}"/>
                </a:ext>
              </a:extLst>
            </p:cNvPr>
            <p:cNvSpPr/>
            <p:nvPr/>
          </p:nvSpPr>
          <p:spPr>
            <a:xfrm>
              <a:off x="6041076" y="4012776"/>
              <a:ext cx="993851" cy="367275"/>
            </a:xfrm>
            <a:custGeom>
              <a:avLst/>
              <a:gdLst/>
              <a:ahLst/>
              <a:cxnLst/>
              <a:rect l="l" t="t" r="r" b="b"/>
              <a:pathLst>
                <a:path w="47661" h="17613" extrusionOk="0">
                  <a:moveTo>
                    <a:pt x="7056" y="1"/>
                  </a:moveTo>
                  <a:lnTo>
                    <a:pt x="7056" y="8624"/>
                  </a:lnTo>
                  <a:lnTo>
                    <a:pt x="1" y="15940"/>
                  </a:lnTo>
                  <a:lnTo>
                    <a:pt x="1" y="17612"/>
                  </a:lnTo>
                  <a:lnTo>
                    <a:pt x="47661" y="17612"/>
                  </a:lnTo>
                  <a:lnTo>
                    <a:pt x="47661" y="15940"/>
                  </a:lnTo>
                  <a:lnTo>
                    <a:pt x="40345" y="8624"/>
                  </a:lnTo>
                  <a:lnTo>
                    <a:pt x="40345" y="1"/>
                  </a:lnTo>
                  <a:close/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Google Shape;1280;p60">
            <a:extLst>
              <a:ext uri="{FF2B5EF4-FFF2-40B4-BE49-F238E27FC236}">
                <a16:creationId xmlns:a16="http://schemas.microsoft.com/office/drawing/2014/main" id="{5292AF7B-35E4-F716-059D-AFAB152FD1CE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4939033" y="1513719"/>
            <a:ext cx="3452211" cy="1957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1"/>
          <p:cNvSpPr txBox="1">
            <a:spLocks noGrp="1"/>
          </p:cNvSpPr>
          <p:nvPr>
            <p:ph type="title"/>
          </p:nvPr>
        </p:nvSpPr>
        <p:spPr>
          <a:xfrm>
            <a:off x="932525" y="445025"/>
            <a:ext cx="7479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 </a:t>
            </a:r>
          </a:p>
        </p:txBody>
      </p:sp>
      <p:sp>
        <p:nvSpPr>
          <p:cNvPr id="1286" name="Google Shape;1286;p61"/>
          <p:cNvSpPr txBox="1">
            <a:spLocks noGrp="1"/>
          </p:cNvSpPr>
          <p:nvPr>
            <p:ph type="subTitle" idx="1"/>
          </p:nvPr>
        </p:nvSpPr>
        <p:spPr>
          <a:xfrm>
            <a:off x="442210" y="1388200"/>
            <a:ext cx="7090347" cy="2928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project successfully demonstrates the use of deep learning, specifically</a:t>
            </a:r>
            <a:r>
              <a:rPr lang="ar-EG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Convolutional Neural Networks (CNNs), for accurate and efficient classification of ECG heartbeats into five distinct medical categories.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endParaRPr lang="en-US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Through effective data preprocessing, class balancing with SMOTE, and model optimization, we achieved a test accuracy of 98% and a ROC-AUC score of 0.9858 — proving the model’s robustness and reliability.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endParaRPr lang="en-US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deployment as a </a:t>
            </a:r>
            <a:r>
              <a:rPr lang="en-US" dirty="0" err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Streamlit</a:t>
            </a:r>
            <a:r>
              <a:rPr 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web application further enhances the real-world usability of this solution, making it accessible to both healthcare professionals and learners.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endParaRPr lang="en-US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This project bridges the gap between AI research and clinical application, offering a powerful diagnostic support tool in the field of cardiology.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3"/>
          <p:cNvSpPr txBox="1">
            <a:spLocks noGrp="1"/>
          </p:cNvSpPr>
          <p:nvPr>
            <p:ph type="ctrTitle"/>
          </p:nvPr>
        </p:nvSpPr>
        <p:spPr>
          <a:xfrm>
            <a:off x="2541274" y="1932083"/>
            <a:ext cx="3852300" cy="10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42CB5-DC83-9C0E-2690-FED2E3101DAA}"/>
              </a:ext>
            </a:extLst>
          </p:cNvPr>
          <p:cNvSpPr txBox="1"/>
          <p:nvPr/>
        </p:nvSpPr>
        <p:spPr>
          <a:xfrm>
            <a:off x="2413416" y="3320321"/>
            <a:ext cx="4204741" cy="61459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8"/>
          <p:cNvSpPr txBox="1">
            <a:spLocks noGrp="1"/>
          </p:cNvSpPr>
          <p:nvPr>
            <p:ph type="title"/>
          </p:nvPr>
        </p:nvSpPr>
        <p:spPr>
          <a:xfrm>
            <a:off x="533399" y="895368"/>
            <a:ext cx="4495205" cy="666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accent1"/>
                </a:solidFill>
              </a:rPr>
              <a:t>1. Project Overview</a:t>
            </a:r>
            <a:br>
              <a:rPr lang="en-GB" sz="3000" dirty="0"/>
            </a:br>
            <a:endParaRPr lang="en-GB" sz="3000" dirty="0"/>
          </a:p>
        </p:txBody>
      </p:sp>
      <p:sp>
        <p:nvSpPr>
          <p:cNvPr id="810" name="Google Shape;810;p38"/>
          <p:cNvSpPr txBox="1">
            <a:spLocks noGrp="1"/>
          </p:cNvSpPr>
          <p:nvPr>
            <p:ph type="subTitle" idx="1"/>
          </p:nvPr>
        </p:nvSpPr>
        <p:spPr>
          <a:xfrm>
            <a:off x="411481" y="1562100"/>
            <a:ext cx="7650480" cy="2956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r>
              <a:rPr lang="en-US" sz="1300" b="1" dirty="0">
                <a:latin typeface="Cambria" panose="02040503050406030204" pitchFamily="18" charset="0"/>
                <a:ea typeface="Cambria" panose="02040503050406030204" pitchFamily="18" charset="0"/>
              </a:rPr>
              <a:t>Problem Statement:</a:t>
            </a:r>
            <a:b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Cardiovascular diseases are a leading cause of death worldwide. Detecting abnormal heart rhythms early is critical for preventing serious complications. However, manual interpretation of ECG signals by clinicians can be time-consuming, subjective, and prone to human error.</a:t>
            </a:r>
          </a:p>
          <a:p>
            <a:pPr algn="l">
              <a:buNone/>
            </a:pPr>
            <a:endParaRPr lang="en-US" sz="13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buNone/>
            </a:pPr>
            <a:r>
              <a:rPr lang="en-US" sz="1300" b="1" dirty="0">
                <a:latin typeface="Cambria" panose="02040503050406030204" pitchFamily="18" charset="0"/>
                <a:ea typeface="Cambria" panose="02040503050406030204" pitchFamily="18" charset="0"/>
              </a:rPr>
              <a:t>Project Goal:</a:t>
            </a:r>
            <a:b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To automate the classification of ECG heartbeats using a deep learning approach — specifically, a Convolutional Neural Network (CNN) — that can accurately detect five heartbeat categories.</a:t>
            </a:r>
          </a:p>
          <a:p>
            <a:pPr algn="l"/>
            <a:endParaRPr lang="en-US" sz="1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This project contributes to the field of AI-assisted diagnostics by providing a scalable and </a:t>
            </a:r>
          </a:p>
          <a:p>
            <a:pPr algn="l"/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efficient tool to support healthcare professionals.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9"/>
          <p:cNvSpPr txBox="1">
            <a:spLocks noGrp="1"/>
          </p:cNvSpPr>
          <p:nvPr>
            <p:ph type="title"/>
          </p:nvPr>
        </p:nvSpPr>
        <p:spPr>
          <a:xfrm>
            <a:off x="894758" y="583404"/>
            <a:ext cx="4559662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accent1"/>
                </a:solidFill>
              </a:rPr>
              <a:t>2. Dataset Description</a:t>
            </a:r>
          </a:p>
        </p:txBody>
      </p:sp>
      <p:sp>
        <p:nvSpPr>
          <p:cNvPr id="817" name="Google Shape;817;p39"/>
          <p:cNvSpPr txBox="1">
            <a:spLocks noGrp="1"/>
          </p:cNvSpPr>
          <p:nvPr>
            <p:ph type="subTitle" idx="1"/>
          </p:nvPr>
        </p:nvSpPr>
        <p:spPr>
          <a:xfrm>
            <a:off x="391743" y="1276162"/>
            <a:ext cx="6420537" cy="3044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dataset, available on </a:t>
            </a:r>
            <a:r>
              <a:rPr lang="en-US" b="0" i="0" u="none" strike="noStrike" dirty="0"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Kaggle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is derived from the </a:t>
            </a: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MIT-BIH Arrhythmia Database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and has been preprocessed for ease of use in heartbeat classification tasks. </a:t>
            </a:r>
          </a:p>
          <a:p>
            <a:pPr marL="114300" indent="0"/>
            <a:endParaRPr lang="en-US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dataset is divided into two CSV files:  </a:t>
            </a:r>
          </a:p>
          <a:p>
            <a:pPr marL="118872" marR="0" indent="0" algn="l" rtl="0">
              <a:buNone/>
            </a:pPr>
            <a: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       - </a:t>
            </a:r>
            <a:r>
              <a:rPr lang="en-US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mitbih_train.csv (Training Data)</a:t>
            </a:r>
            <a: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: Contains 87,554 heartbeat samples.               </a:t>
            </a:r>
            <a:endParaRPr lang="en-US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8872" marR="0" indent="0" algn="l" rtl="0">
              <a:buNone/>
            </a:pPr>
            <a: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       - </a:t>
            </a:r>
            <a:r>
              <a:rPr lang="en-US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mitbih_test.csv</a:t>
            </a:r>
            <a: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 </a:t>
            </a:r>
            <a:r>
              <a:rPr lang="en-US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(Testing Data)</a:t>
            </a:r>
            <a:r>
              <a:rPr lang="en-US" b="0" i="0" dirty="0"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Karla" pitchFamily="2" charset="0"/>
              </a:rPr>
              <a:t>: Contains 21,892 heartbeat samples.  </a:t>
            </a:r>
          </a:p>
          <a:p>
            <a:pPr marL="118872" marR="0" indent="0" algn="l" rtl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- Each row in the dataset represents a single ECG heartbeat segment with     </a:t>
            </a:r>
          </a:p>
          <a:p>
            <a:pPr marL="118872" marR="0" indent="0" algn="l" rtl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187 time steps (numerical values).</a:t>
            </a:r>
          </a:p>
          <a:p>
            <a:pPr marL="118872" marR="0" indent="0" algn="l" rtl="0">
              <a:buNone/>
            </a:pPr>
            <a:endParaRPr lang="en-US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Features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</a:p>
          <a:p>
            <a:pPr marL="114300" indent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Each heartbeat is represented by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187 numerical features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capturing the </a:t>
            </a:r>
          </a:p>
          <a:p>
            <a:pPr marL="114300" indent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ECG signal waveform over time.</a:t>
            </a:r>
            <a:endParaRPr lang="en-US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4300" indent="0"/>
            <a:r>
              <a:rPr lang="en-US" sz="13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</a:p>
          <a:p>
            <a:pPr marL="114300" indent="0"/>
            <a:endParaRPr lang="en-US" sz="13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4300" indent="0"/>
            <a:endParaRPr lang="en-US" sz="13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4300" indent="0"/>
            <a:b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>
          <a:extLst>
            <a:ext uri="{FF2B5EF4-FFF2-40B4-BE49-F238E27FC236}">
              <a16:creationId xmlns:a16="http://schemas.microsoft.com/office/drawing/2014/main" id="{FE0A27DA-99D2-3C58-38B6-5B261EDFE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9">
            <a:extLst>
              <a:ext uri="{FF2B5EF4-FFF2-40B4-BE49-F238E27FC236}">
                <a16:creationId xmlns:a16="http://schemas.microsoft.com/office/drawing/2014/main" id="{1E672064-2E20-B095-E0B3-B16470BB81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4758" y="583404"/>
            <a:ext cx="4559662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accent1"/>
                </a:solidFill>
              </a:rPr>
              <a:t>2. Dataset Description</a:t>
            </a:r>
          </a:p>
        </p:txBody>
      </p:sp>
      <p:sp>
        <p:nvSpPr>
          <p:cNvPr id="817" name="Google Shape;817;p39">
            <a:extLst>
              <a:ext uri="{FF2B5EF4-FFF2-40B4-BE49-F238E27FC236}">
                <a16:creationId xmlns:a16="http://schemas.microsoft.com/office/drawing/2014/main" id="{37B13FE7-D370-2772-C7E2-9EA22DC6178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1743" y="1276162"/>
            <a:ext cx="6351957" cy="30443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Labels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114300" indent="0"/>
            <a:r>
              <a:rPr lang="en-US" b="0" i="0" baseline="0" dirty="0">
                <a:ln>
                  <a:noFill/>
                </a:ln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The dataset includes </a:t>
            </a:r>
            <a:r>
              <a:rPr lang="en-US" b="1" i="0" baseline="0" dirty="0">
                <a:ln>
                  <a:noFill/>
                </a:ln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5 heartbeat classes</a:t>
            </a:r>
            <a:r>
              <a:rPr lang="en-US" b="0" i="0" baseline="0" dirty="0">
                <a:ln>
                  <a:noFill/>
                </a:ln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based on the </a:t>
            </a:r>
            <a:r>
              <a:rPr lang="en-US" b="1" i="0" baseline="0" dirty="0">
                <a:ln>
                  <a:noFill/>
                </a:ln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AAMI</a:t>
            </a:r>
            <a:r>
              <a:rPr lang="en-US" b="0" i="0" baseline="0" dirty="0">
                <a:ln>
                  <a:noFill/>
                </a:ln>
                <a:solidFill>
                  <a:srgbClr val="01044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standard:</a:t>
            </a:r>
          </a:p>
          <a:p>
            <a:pPr marL="114300" indent="0"/>
            <a:endParaRPr lang="en-US" sz="13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4300" indent="0"/>
            <a:endParaRPr lang="en-US" sz="1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4300" indent="0"/>
            <a:endParaRPr lang="en-US" sz="13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4300" indent="0"/>
            <a:endParaRPr lang="en-US" sz="13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4300" indent="0"/>
            <a:endParaRPr lang="en-US" sz="13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4300" indent="0"/>
            <a:b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7A9C74-C036-B94C-0D5F-05DDE2DCA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58646"/>
              </p:ext>
            </p:extLst>
          </p:nvPr>
        </p:nvGraphicFramePr>
        <p:xfrm>
          <a:off x="391743" y="1949262"/>
          <a:ext cx="6086819" cy="215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308">
                  <a:extLst>
                    <a:ext uri="{9D8B030D-6E8A-4147-A177-3AD203B41FA5}">
                      <a16:colId xmlns:a16="http://schemas.microsoft.com/office/drawing/2014/main" val="222005297"/>
                    </a:ext>
                  </a:extLst>
                </a:gridCol>
                <a:gridCol w="2602115">
                  <a:extLst>
                    <a:ext uri="{9D8B030D-6E8A-4147-A177-3AD203B41FA5}">
                      <a16:colId xmlns:a16="http://schemas.microsoft.com/office/drawing/2014/main" val="2400093712"/>
                    </a:ext>
                  </a:extLst>
                </a:gridCol>
                <a:gridCol w="1869396">
                  <a:extLst>
                    <a:ext uri="{9D8B030D-6E8A-4147-A177-3AD203B41FA5}">
                      <a16:colId xmlns:a16="http://schemas.microsoft.com/office/drawing/2014/main" val="5068743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Class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2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Normal Beat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7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Supraventricular Ectopic Beat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741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Ventricular Ectopic Beat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8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Fusion Beat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09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EG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Unknown Beat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636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41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>
          <a:extLst>
            <a:ext uri="{FF2B5EF4-FFF2-40B4-BE49-F238E27FC236}">
              <a16:creationId xmlns:a16="http://schemas.microsoft.com/office/drawing/2014/main" id="{2DEE83A1-E1A9-0038-026B-4CE47A227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9">
            <a:extLst>
              <a:ext uri="{FF2B5EF4-FFF2-40B4-BE49-F238E27FC236}">
                <a16:creationId xmlns:a16="http://schemas.microsoft.com/office/drawing/2014/main" id="{A81DCF6A-4D40-B43C-0B2C-0204C296E7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4758" y="583404"/>
            <a:ext cx="4559662" cy="8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accent1"/>
                </a:solidFill>
              </a:rPr>
              <a:t>2. Dataset Description</a:t>
            </a:r>
          </a:p>
        </p:txBody>
      </p:sp>
      <p:sp>
        <p:nvSpPr>
          <p:cNvPr id="817" name="Google Shape;817;p39">
            <a:extLst>
              <a:ext uri="{FF2B5EF4-FFF2-40B4-BE49-F238E27FC236}">
                <a16:creationId xmlns:a16="http://schemas.microsoft.com/office/drawing/2014/main" id="{F794F049-37ED-3252-8229-15CD2DD799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4123" y="952500"/>
            <a:ext cx="7167297" cy="2651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lnSpc>
                <a:spcPct val="150000"/>
              </a:lnSpc>
            </a:pPr>
            <a:endParaRPr lang="en-US" b="1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sz="1500" b="1" i="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Summary</a:t>
            </a:r>
            <a:r>
              <a:rPr lang="en-US" sz="1500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of Dataset Insights</a:t>
            </a:r>
          </a:p>
          <a:p>
            <a:pPr marL="114300" indent="0" algn="just">
              <a:lnSpc>
                <a:spcPct val="150000"/>
              </a:lnSpc>
            </a:pP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- No Missing Values: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The dataset is clean and ready for analysis.</a:t>
            </a:r>
          </a:p>
          <a:p>
            <a:pPr marL="114300" indent="0" algn="just">
              <a:lnSpc>
                <a:spcPct val="150000"/>
              </a:lnSpc>
            </a:pP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- Class Imbalance: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Some classes (e.g., Normal Beats) have significantly more    </a:t>
            </a:r>
          </a:p>
          <a:p>
            <a:pPr marL="114300" indent="0" algn="just">
              <a:lnSpc>
                <a:spcPct val="15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samples than others (e.g., Fusion Beats).</a:t>
            </a:r>
          </a:p>
          <a:p>
            <a:pPr marL="114300" indent="0" algn="just">
              <a:lnSpc>
                <a:spcPct val="150000"/>
              </a:lnSpc>
            </a:pPr>
            <a:r>
              <a:rPr lang="en-US" b="1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- Distinct ECG Patterns:</a:t>
            </a:r>
            <a: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Each class has unique characteristics (e.g., QRS width).</a:t>
            </a:r>
          </a:p>
          <a:p>
            <a:pPr marL="4000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b="0" i="0" baseline="0" dirty="0">
              <a:ln>
                <a:noFill/>
              </a:ln>
              <a:solidFill>
                <a:srgbClr val="01044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114300" indent="0" algn="just">
              <a:lnSpc>
                <a:spcPct val="150000"/>
              </a:lnSpc>
            </a:pPr>
            <a:endParaRPr lang="en-US" sz="13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4300" indent="0">
              <a:lnSpc>
                <a:spcPct val="150000"/>
              </a:lnSpc>
            </a:pPr>
            <a:endParaRPr lang="en-US" sz="1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4300" indent="0">
              <a:lnSpc>
                <a:spcPct val="150000"/>
              </a:lnSpc>
            </a:pPr>
            <a:endParaRPr lang="en-US" sz="13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4300" indent="0">
              <a:lnSpc>
                <a:spcPct val="150000"/>
              </a:lnSpc>
            </a:pPr>
            <a:endParaRPr lang="en-US" sz="13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4300" indent="0">
              <a:lnSpc>
                <a:spcPct val="150000"/>
              </a:lnSpc>
            </a:pPr>
            <a:endParaRPr lang="en-US" sz="1300" b="0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4300" indent="0">
              <a:lnSpc>
                <a:spcPct val="150000"/>
              </a:lnSpc>
            </a:pPr>
            <a:br>
              <a:rPr lang="en-US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03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0"/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accent1"/>
                </a:solidFill>
              </a:rPr>
              <a:t>3. </a:t>
            </a:r>
            <a:r>
              <a:rPr lang="en-US" altLang="en-US" sz="3000" dirty="0">
                <a:solidFill>
                  <a:schemeClr val="accent1"/>
                </a:solidFill>
                <a:sym typeface="+mn-ea"/>
              </a:rPr>
              <a:t>Preprocessing</a:t>
            </a:r>
            <a:endParaRPr lang="en-GB" sz="3000" dirty="0">
              <a:solidFill>
                <a:schemeClr val="accent1"/>
              </a:solidFill>
            </a:endParaRPr>
          </a:p>
        </p:txBody>
      </p:sp>
      <p:sp>
        <p:nvSpPr>
          <p:cNvPr id="826" name="Google Shape;826;p40"/>
          <p:cNvSpPr txBox="1">
            <a:spLocks noGrp="1"/>
          </p:cNvSpPr>
          <p:nvPr>
            <p:ph type="subTitle" idx="4"/>
          </p:nvPr>
        </p:nvSpPr>
        <p:spPr>
          <a:xfrm>
            <a:off x="600062" y="1178592"/>
            <a:ext cx="7587204" cy="3232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Before training the CNN model, several preprocessing steps were applied</a:t>
            </a:r>
            <a:r>
              <a:rPr lang="ar-EG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</a:p>
          <a:p>
            <a:pPr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to ensure data consistency and model readiness: </a:t>
            </a:r>
            <a:endParaRPr lang="ar-EG" sz="1800" dirty="0"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Cambria-Bold"/>
              </a:rPr>
              <a:t>1. Normalization: 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All ECG signal features (187 values per sample) were normalized using</a:t>
            </a:r>
            <a:r>
              <a:rPr lang="ar-EG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</a:p>
          <a:p>
            <a:pPr algn="l">
              <a:buNone/>
            </a:pPr>
            <a:r>
              <a:rPr lang="en-US" sz="1800" dirty="0" err="1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MinMaxScaler</a:t>
            </a: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to scale the values into the [0, 1] range. </a:t>
            </a:r>
            <a:endParaRPr lang="en-US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This transformation helps stabilize and accelerate the training process by</a:t>
            </a:r>
            <a:r>
              <a:rPr lang="ar-EG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</a:p>
          <a:p>
            <a:pPr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ensuring that all input features contribute equally to the model's learning. 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>
          <a:extLst>
            <a:ext uri="{FF2B5EF4-FFF2-40B4-BE49-F238E27FC236}">
              <a16:creationId xmlns:a16="http://schemas.microsoft.com/office/drawing/2014/main" id="{9607516B-73C8-BFF5-C6BD-057795CA2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0">
            <a:extLst>
              <a:ext uri="{FF2B5EF4-FFF2-40B4-BE49-F238E27FC236}">
                <a16:creationId xmlns:a16="http://schemas.microsoft.com/office/drawing/2014/main" id="{8FE7306C-AB4F-C7A1-386F-47AEAAA65E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accent1"/>
                </a:solidFill>
              </a:rPr>
              <a:t>3. </a:t>
            </a:r>
            <a:r>
              <a:rPr lang="en-US" altLang="en-US" sz="3000" dirty="0">
                <a:solidFill>
                  <a:schemeClr val="accent1"/>
                </a:solidFill>
                <a:sym typeface="+mn-ea"/>
              </a:rPr>
              <a:t>Preprocessing</a:t>
            </a:r>
            <a:endParaRPr lang="en-GB" sz="3000" dirty="0">
              <a:solidFill>
                <a:schemeClr val="accent1"/>
              </a:solidFill>
            </a:endParaRPr>
          </a:p>
        </p:txBody>
      </p:sp>
      <p:sp>
        <p:nvSpPr>
          <p:cNvPr id="826" name="Google Shape;826;p40">
            <a:extLst>
              <a:ext uri="{FF2B5EF4-FFF2-40B4-BE49-F238E27FC236}">
                <a16:creationId xmlns:a16="http://schemas.microsoft.com/office/drawing/2014/main" id="{3B2DF107-C5A6-C865-AC83-03D9639EC1C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00062" y="1178592"/>
            <a:ext cx="7587204" cy="3232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Before training the CNN model, several preprocessing steps were applied</a:t>
            </a:r>
            <a:r>
              <a:rPr lang="ar-EG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</a:p>
          <a:p>
            <a:pPr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to ensure data consistency and model readiness: </a:t>
            </a:r>
            <a:endParaRPr lang="ar-EG" sz="1800" dirty="0"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algn="l"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Cambria-Bold"/>
              </a:rPr>
              <a:t>2. SMOTE (Synthetic Minority Over-sampling Technique): 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Applied to the training data to balance class distribution by generating </a:t>
            </a:r>
            <a:endParaRPr lang="ar-EG" sz="1800" dirty="0"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synthetic samples for underrepresented heartbeat classes. </a:t>
            </a:r>
            <a:endParaRPr lang="en-US" sz="1800" dirty="0">
              <a:solidFill>
                <a:schemeClr val="tx1"/>
              </a:solidFill>
            </a:endParaRPr>
          </a:p>
          <a:p>
            <a:pPr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The following plot</a:t>
            </a:r>
            <a:r>
              <a:rPr lang="ar-EG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show the class distribution after balancing using </a:t>
            </a:r>
            <a:endParaRPr lang="ar-EG" sz="1800" dirty="0"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  <a:p>
            <a:pPr algn="l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SMOTE. </a:t>
            </a:r>
            <a:endParaRPr lang="en-GB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00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1">
          <a:extLst>
            <a:ext uri="{FF2B5EF4-FFF2-40B4-BE49-F238E27FC236}">
              <a16:creationId xmlns:a16="http://schemas.microsoft.com/office/drawing/2014/main" id="{92319283-E338-13AC-CD47-38E6E31A4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0">
            <a:extLst>
              <a:ext uri="{FF2B5EF4-FFF2-40B4-BE49-F238E27FC236}">
                <a16:creationId xmlns:a16="http://schemas.microsoft.com/office/drawing/2014/main" id="{DEF12C3A-92FF-1715-FA0A-8E07FA5046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300" y="445025"/>
            <a:ext cx="767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accent1"/>
                </a:solidFill>
              </a:rPr>
              <a:t>3. </a:t>
            </a:r>
            <a:r>
              <a:rPr lang="en-US" altLang="en-US" sz="3000" dirty="0">
                <a:solidFill>
                  <a:schemeClr val="accent1"/>
                </a:solidFill>
                <a:sym typeface="+mn-ea"/>
              </a:rPr>
              <a:t>Preprocessing</a:t>
            </a:r>
            <a:endParaRPr lang="en-GB" sz="3000" dirty="0">
              <a:solidFill>
                <a:schemeClr val="accent1"/>
              </a:solidFill>
            </a:endParaRPr>
          </a:p>
        </p:txBody>
      </p:sp>
      <p:pic>
        <p:nvPicPr>
          <p:cNvPr id="9" name="Picture 8" descr="A graph showing different colored rectangular shapes&#10;&#10;AI-generated content may be incorrect.">
            <a:extLst>
              <a:ext uri="{FF2B5EF4-FFF2-40B4-BE49-F238E27FC236}">
                <a16:creationId xmlns:a16="http://schemas.microsoft.com/office/drawing/2014/main" id="{632E4480-DFC8-0B97-84F9-6E04F2895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599" y="1176867"/>
            <a:ext cx="6264681" cy="381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4998"/>
      </p:ext>
    </p:extLst>
  </p:cSld>
  <p:clrMapOvr>
    <a:masterClrMapping/>
  </p:clrMapOvr>
</p:sld>
</file>

<file path=ppt/theme/theme1.xml><?xml version="1.0" encoding="utf-8"?>
<a:theme xmlns:a="http://schemas.openxmlformats.org/drawingml/2006/main" name="Cardiovascular Diseases: Arrhythmia by Slidesgo">
  <a:themeElements>
    <a:clrScheme name="Simple Light">
      <a:dk1>
        <a:srgbClr val="010440"/>
      </a:dk1>
      <a:lt1>
        <a:srgbClr val="F2F2F2"/>
      </a:lt1>
      <a:dk2>
        <a:srgbClr val="9E9E9E"/>
      </a:dk2>
      <a:lt2>
        <a:srgbClr val="D93B48"/>
      </a:lt2>
      <a:accent1>
        <a:srgbClr val="A2293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04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1535</Words>
  <Application>Microsoft Office PowerPoint</Application>
  <PresentationFormat>On-screen Show (16:9)</PresentationFormat>
  <Paragraphs>275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Outfit</vt:lpstr>
      <vt:lpstr>Cambria</vt:lpstr>
      <vt:lpstr>Outfit ExtraBold</vt:lpstr>
      <vt:lpstr>Karla</vt:lpstr>
      <vt:lpstr>Wingdings</vt:lpstr>
      <vt:lpstr>Cambria-Bold</vt:lpstr>
      <vt:lpstr>Arial</vt:lpstr>
      <vt:lpstr>Cardiovascular Diseases: Arrhythmia by Slidesgo</vt:lpstr>
      <vt:lpstr>ECG Heartbeat Classification </vt:lpstr>
      <vt:lpstr>Project Overview  </vt:lpstr>
      <vt:lpstr>1. Project Overview </vt:lpstr>
      <vt:lpstr>2. Dataset Description</vt:lpstr>
      <vt:lpstr>2. Dataset Description</vt:lpstr>
      <vt:lpstr>2. Dataset Description</vt:lpstr>
      <vt:lpstr>3. Preprocessing</vt:lpstr>
      <vt:lpstr>3. Preprocessing</vt:lpstr>
      <vt:lpstr>3. Preprocessing</vt:lpstr>
      <vt:lpstr>3. Preprocessing</vt:lpstr>
      <vt:lpstr>3. Preprocessing</vt:lpstr>
      <vt:lpstr>4. Model Architecture</vt:lpstr>
      <vt:lpstr>4. Model Architecture</vt:lpstr>
      <vt:lpstr> 5. Evaluation Results</vt:lpstr>
      <vt:lpstr> 5. Evaluation Results</vt:lpstr>
      <vt:lpstr> 5. Evaluation Results</vt:lpstr>
      <vt:lpstr> 5. Evaluation Results</vt:lpstr>
      <vt:lpstr>6. Deployment</vt:lpstr>
      <vt:lpstr>6. Deployment</vt:lpstr>
      <vt:lpstr>PowerPoint Presentation</vt:lpstr>
      <vt:lpstr>Conclusions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ECG Heartbeat Classification </dc:title>
  <dc:creator/>
  <cp:lastModifiedBy>hana_767a</cp:lastModifiedBy>
  <cp:revision>6</cp:revision>
  <dcterms:created xsi:type="dcterms:W3CDTF">2025-04-02T00:44:05Z</dcterms:created>
  <dcterms:modified xsi:type="dcterms:W3CDTF">2025-04-18T11:46:45Z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C8CE71C81EB24014B86B6652434C8A67_13</vt:lpwstr>
  </property>
  <property fmtid="{D5CDD505-2E9C-101B-9397-08002B2CF9AE}" pid="3" name="KSOProductBuildVer">
    <vt:lpwstr>1033-12.2.0.20782</vt:lpwstr>
  </property>
</Properties>
</file>