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6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E2C4-FC45-4191-AD75-680757F95C40}" type="datetimeFigureOut">
              <a:rPr lang="tr-TR" smtClean="0"/>
              <a:t>10.01.2019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6036-075D-4896-A679-15A20FA8F89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E2C4-FC45-4191-AD75-680757F95C40}" type="datetimeFigureOut">
              <a:rPr lang="tr-TR" smtClean="0"/>
              <a:t>10.01.2019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6036-075D-4896-A679-15A20FA8F89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E2C4-FC45-4191-AD75-680757F95C40}" type="datetimeFigureOut">
              <a:rPr lang="tr-TR" smtClean="0"/>
              <a:t>10.01.2019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6036-075D-4896-A679-15A20FA8F895}" type="slidenum">
              <a:rPr lang="tr-TR" smtClean="0"/>
              <a:t>‹#›</a:t>
            </a:fld>
            <a:endParaRPr lang="tr-T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484C-615A-431B-977F-DBA56983F326}" type="datetimeFigureOut">
              <a:rPr lang="tr-TR">
                <a:solidFill>
                  <a:prstClr val="black">
                    <a:tint val="75000"/>
                  </a:prstClr>
                </a:solidFill>
              </a:rPr>
              <a:pPr/>
              <a:t>10.01.2019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438-3153-48F0-B7E3-0053AF7E1F0B}" type="slidenum">
              <a:rPr lang="tr-T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54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484C-615A-431B-977F-DBA56983F326}" type="datetimeFigureOut">
              <a:rPr lang="tr-TR">
                <a:solidFill>
                  <a:prstClr val="black">
                    <a:tint val="75000"/>
                  </a:prstClr>
                </a:solidFill>
              </a:rPr>
              <a:pPr/>
              <a:t>10.01.2019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438-3153-48F0-B7E3-0053AF7E1F0B}" type="slidenum">
              <a:rPr lang="tr-T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712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484C-615A-431B-977F-DBA56983F326}" type="datetimeFigureOut">
              <a:rPr lang="tr-TR">
                <a:solidFill>
                  <a:prstClr val="black">
                    <a:tint val="75000"/>
                  </a:prstClr>
                </a:solidFill>
              </a:rPr>
              <a:pPr/>
              <a:t>10.01.2019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438-3153-48F0-B7E3-0053AF7E1F0B}" type="slidenum">
              <a:rPr lang="tr-T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088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484C-615A-431B-977F-DBA56983F326}" type="datetimeFigureOut">
              <a:rPr lang="tr-TR">
                <a:solidFill>
                  <a:prstClr val="black">
                    <a:tint val="75000"/>
                  </a:prstClr>
                </a:solidFill>
              </a:rPr>
              <a:pPr/>
              <a:t>10.01.2019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438-3153-48F0-B7E3-0053AF7E1F0B}" type="slidenum">
              <a:rPr lang="tr-T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855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484C-615A-431B-977F-DBA56983F326}" type="datetimeFigureOut">
              <a:rPr lang="tr-TR">
                <a:solidFill>
                  <a:prstClr val="black">
                    <a:tint val="75000"/>
                  </a:prstClr>
                </a:solidFill>
              </a:rPr>
              <a:pPr/>
              <a:t>10.01.2019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438-3153-48F0-B7E3-0053AF7E1F0B}" type="slidenum">
              <a:rPr lang="tr-T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244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484C-615A-431B-977F-DBA56983F326}" type="datetimeFigureOut">
              <a:rPr lang="tr-TR">
                <a:solidFill>
                  <a:prstClr val="black">
                    <a:tint val="75000"/>
                  </a:prstClr>
                </a:solidFill>
              </a:rPr>
              <a:pPr/>
              <a:t>10.01.2019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438-3153-48F0-B7E3-0053AF7E1F0B}" type="slidenum">
              <a:rPr lang="tr-T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896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484C-615A-431B-977F-DBA56983F326}" type="datetimeFigureOut">
              <a:rPr lang="tr-TR">
                <a:solidFill>
                  <a:prstClr val="black">
                    <a:tint val="75000"/>
                  </a:prstClr>
                </a:solidFill>
              </a:rPr>
              <a:pPr/>
              <a:t>10.01.2019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438-3153-48F0-B7E3-0053AF7E1F0B}" type="slidenum">
              <a:rPr lang="tr-T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833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484C-615A-431B-977F-DBA56983F326}" type="datetimeFigureOut">
              <a:rPr lang="tr-TR">
                <a:solidFill>
                  <a:prstClr val="black">
                    <a:tint val="75000"/>
                  </a:prstClr>
                </a:solidFill>
              </a:rPr>
              <a:pPr/>
              <a:t>10.01.2019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438-3153-48F0-B7E3-0053AF7E1F0B}" type="slidenum">
              <a:rPr lang="tr-T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05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E2C4-FC45-4191-AD75-680757F95C40}" type="datetimeFigureOut">
              <a:rPr lang="tr-TR" smtClean="0"/>
              <a:t>10.01.2019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6036-075D-4896-A679-15A20FA8F895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484C-615A-431B-977F-DBA56983F326}" type="datetimeFigureOut">
              <a:rPr lang="tr-TR">
                <a:solidFill>
                  <a:prstClr val="black">
                    <a:tint val="75000"/>
                  </a:prstClr>
                </a:solidFill>
              </a:rPr>
              <a:pPr/>
              <a:t>10.01.2019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438-3153-48F0-B7E3-0053AF7E1F0B}" type="slidenum">
              <a:rPr lang="tr-T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565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484C-615A-431B-977F-DBA56983F326}" type="datetimeFigureOut">
              <a:rPr lang="tr-TR">
                <a:solidFill>
                  <a:prstClr val="black">
                    <a:tint val="75000"/>
                  </a:prstClr>
                </a:solidFill>
              </a:rPr>
              <a:pPr/>
              <a:t>10.01.2019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438-3153-48F0-B7E3-0053AF7E1F0B}" type="slidenum">
              <a:rPr lang="tr-T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464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484C-615A-431B-977F-DBA56983F326}" type="datetimeFigureOut">
              <a:rPr lang="tr-TR">
                <a:solidFill>
                  <a:prstClr val="black">
                    <a:tint val="75000"/>
                  </a:prstClr>
                </a:solidFill>
              </a:rPr>
              <a:pPr/>
              <a:t>10.01.2019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438-3153-48F0-B7E3-0053AF7E1F0B}" type="slidenum">
              <a:rPr lang="tr-T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22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E2C4-FC45-4191-AD75-680757F95C40}" type="datetimeFigureOut">
              <a:rPr lang="tr-TR" smtClean="0"/>
              <a:t>10.01.2019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6036-075D-4896-A679-15A20FA8F89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E2C4-FC45-4191-AD75-680757F95C40}" type="datetimeFigureOut">
              <a:rPr lang="tr-TR" smtClean="0"/>
              <a:t>10.01.2019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6036-075D-4896-A679-15A20FA8F895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E2C4-FC45-4191-AD75-680757F95C40}" type="datetimeFigureOut">
              <a:rPr lang="tr-TR" smtClean="0"/>
              <a:t>10.01.2019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6036-075D-4896-A679-15A20FA8F89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E2C4-FC45-4191-AD75-680757F95C40}" type="datetimeFigureOut">
              <a:rPr lang="tr-TR" smtClean="0"/>
              <a:t>10.01.2019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6036-075D-4896-A679-15A20FA8F89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E2C4-FC45-4191-AD75-680757F95C40}" type="datetimeFigureOut">
              <a:rPr lang="tr-TR" smtClean="0"/>
              <a:t>10.01.2019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6036-075D-4896-A679-15A20FA8F89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E2C4-FC45-4191-AD75-680757F95C40}" type="datetimeFigureOut">
              <a:rPr lang="tr-TR" smtClean="0"/>
              <a:t>10.01.2019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6036-075D-4896-A679-15A20FA8F895}" type="slidenum">
              <a:rPr lang="tr-TR" smtClean="0"/>
              <a:t>‹#›</a:t>
            </a:fld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E2C4-FC45-4191-AD75-680757F95C40}" type="datetimeFigureOut">
              <a:rPr lang="tr-TR" smtClean="0"/>
              <a:t>10.01.2019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6036-075D-4896-A679-15A20FA8F895}" type="slidenum">
              <a:rPr lang="tr-TR" smtClean="0"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FADE2C4-FC45-4191-AD75-680757F95C40}" type="datetimeFigureOut">
              <a:rPr lang="tr-TR" smtClean="0"/>
              <a:t>10.01.2019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76E6036-075D-4896-A679-15A20FA8F895}" type="slidenum">
              <a:rPr lang="tr-TR" smtClean="0"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0484C-615A-431B-977F-DBA56983F326}" type="datetimeFigureOut">
              <a:rPr lang="tr-TR">
                <a:solidFill>
                  <a:prstClr val="black">
                    <a:tint val="75000"/>
                  </a:prstClr>
                </a:solidFill>
              </a:rPr>
              <a:pPr/>
              <a:t>10.01.2019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7438-3153-48F0-B7E3-0053AF7E1F0B}" type="slidenum">
              <a:rPr lang="tr-T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21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79512" y="5301208"/>
            <a:ext cx="8964488" cy="1440160"/>
          </a:xfrm>
        </p:spPr>
        <p:txBody>
          <a:bodyPr>
            <a:normAutofit fontScale="85000" lnSpcReduction="20000"/>
          </a:bodyPr>
          <a:lstStyle/>
          <a:p>
            <a:r>
              <a:rPr lang="bs-Latn-BA" sz="1800" dirty="0" smtClean="0">
                <a:solidFill>
                  <a:schemeClr val="tx1"/>
                </a:solidFill>
              </a:rPr>
              <a:t>				</a:t>
            </a:r>
          </a:p>
          <a:p>
            <a:pPr algn="l"/>
            <a:r>
              <a:rPr lang="bs-Latn-BA" sz="1800" dirty="0">
                <a:solidFill>
                  <a:schemeClr val="tx1"/>
                </a:solidFill>
              </a:rPr>
              <a:t>	</a:t>
            </a:r>
            <a:r>
              <a:rPr lang="bs-Latn-BA" sz="1800" dirty="0" smtClean="0">
                <a:solidFill>
                  <a:schemeClr val="tx1"/>
                </a:solidFill>
              </a:rPr>
              <a:t>		                      (Graduation Project)	</a:t>
            </a:r>
          </a:p>
          <a:p>
            <a:r>
              <a:rPr lang="bs-Latn-BA" sz="1800" dirty="0" smtClean="0">
                <a:solidFill>
                  <a:schemeClr val="tx1"/>
                </a:solidFill>
              </a:rPr>
              <a:t>			</a:t>
            </a:r>
          </a:p>
          <a:p>
            <a:pPr algn="l"/>
            <a:r>
              <a:rPr lang="bs-Latn-BA" sz="1800" dirty="0" smtClean="0">
                <a:solidFill>
                  <a:schemeClr val="tx1"/>
                </a:solidFill>
              </a:rPr>
              <a:t>Prof.Dr. Benjamin Duraković, Graduation </a:t>
            </a:r>
            <a:r>
              <a:rPr lang="bs-Latn-BA" sz="1800" smtClean="0">
                <a:solidFill>
                  <a:schemeClr val="tx1"/>
                </a:solidFill>
              </a:rPr>
              <a:t>Project </a:t>
            </a:r>
            <a:r>
              <a:rPr lang="bs-Latn-BA" sz="1800" smtClean="0">
                <a:solidFill>
                  <a:schemeClr val="tx1"/>
                </a:solidFill>
              </a:rPr>
              <a:t>Coordinator</a:t>
            </a:r>
            <a:r>
              <a:rPr lang="bs-Latn-BA" sz="1800" dirty="0" smtClean="0">
                <a:solidFill>
                  <a:schemeClr val="tx1"/>
                </a:solidFill>
              </a:rPr>
              <a:t>		</a:t>
            </a:r>
          </a:p>
          <a:p>
            <a:pPr algn="l"/>
            <a:r>
              <a:rPr lang="bs-Latn-BA" sz="1800" dirty="0" smtClean="0">
                <a:solidFill>
                  <a:schemeClr val="tx1"/>
                </a:solidFill>
              </a:rPr>
              <a:t>Prof. Dr. Emine Yaman, Graduation Project Supervisor              	             Hana Hadžo Mulalić, CS Student</a:t>
            </a:r>
          </a:p>
          <a:p>
            <a:pPr algn="l"/>
            <a:r>
              <a:rPr lang="bs-Latn-BA" sz="1800" dirty="0" smtClean="0">
                <a:solidFill>
                  <a:schemeClr val="tx1"/>
                </a:solidFill>
              </a:rPr>
              <a:t> 						</a:t>
            </a:r>
          </a:p>
        </p:txBody>
      </p:sp>
      <p:pic>
        <p:nvPicPr>
          <p:cNvPr id="2052" name="Picture 4" descr="C:\Users\Acer\Desktop\project\images\home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39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573016"/>
            <a:ext cx="5610671" cy="1914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8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99592" y="404664"/>
            <a:ext cx="7558608" cy="216024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208912" cy="5832648"/>
          </a:xfrm>
        </p:spPr>
        <p:txBody>
          <a:bodyPr>
            <a:normAutofit/>
          </a:bodyPr>
          <a:lstStyle/>
          <a:p>
            <a:pPr algn="l"/>
            <a:r>
              <a:rPr lang="tr-TR" sz="2400" dirty="0" err="1"/>
              <a:t>Hospital</a:t>
            </a:r>
            <a:r>
              <a:rPr lang="tr-TR" sz="2400" dirty="0"/>
              <a:t> Management </a:t>
            </a:r>
            <a:r>
              <a:rPr lang="tr-TR" sz="2400" dirty="0" err="1"/>
              <a:t>System</a:t>
            </a:r>
            <a:r>
              <a:rPr lang="tr-TR" sz="2400" dirty="0"/>
              <a:t> </a:t>
            </a:r>
            <a:r>
              <a:rPr lang="tr-TR" sz="2400" dirty="0" err="1" smtClean="0"/>
              <a:t>Purpose</a:t>
            </a:r>
            <a:r>
              <a:rPr lang="bs-Latn-BA" sz="2400" dirty="0" smtClean="0"/>
              <a:t>;</a:t>
            </a:r>
          </a:p>
          <a:p>
            <a:pPr algn="l"/>
            <a:endParaRPr lang="bs-Latn-BA" sz="2400" dirty="0" smtClean="0"/>
          </a:p>
          <a:p>
            <a:pPr algn="l"/>
            <a:r>
              <a:rPr lang="bs-Latn-BA" sz="2400" dirty="0" smtClean="0"/>
              <a:t>Large data amount: employees, patients, rooms, billing, records;</a:t>
            </a:r>
          </a:p>
          <a:p>
            <a:pPr algn="l"/>
            <a:endParaRPr lang="bs-Latn-BA" sz="2400" dirty="0"/>
          </a:p>
          <a:p>
            <a:pPr algn="l"/>
            <a:r>
              <a:rPr lang="bs-Latn-BA" sz="2400" dirty="0" smtClean="0"/>
              <a:t>Manual Management System ploblems:</a:t>
            </a:r>
          </a:p>
          <a:p>
            <a:pPr algn="l"/>
            <a:endParaRPr lang="bs-Latn-BA" sz="2400" dirty="0" smtClean="0"/>
          </a:p>
          <a:p>
            <a:pPr algn="l"/>
            <a:endParaRPr lang="bs-Latn-BA" sz="2400" dirty="0"/>
          </a:p>
          <a:p>
            <a:pPr algn="l"/>
            <a:endParaRPr lang="tr-TR" sz="2400" dirty="0"/>
          </a:p>
        </p:txBody>
      </p:sp>
      <p:sp>
        <p:nvSpPr>
          <p:cNvPr id="4" name="Oval 3"/>
          <p:cNvSpPr/>
          <p:nvPr/>
        </p:nvSpPr>
        <p:spPr>
          <a:xfrm>
            <a:off x="2195736" y="3820175"/>
            <a:ext cx="172819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s-Latn-BA" dirty="0" smtClean="0"/>
              <a:t>     Data duplicaton</a:t>
            </a:r>
            <a:endParaRPr lang="tr-TR" dirty="0"/>
          </a:p>
        </p:txBody>
      </p:sp>
      <p:sp>
        <p:nvSpPr>
          <p:cNvPr id="6" name="Oval 5"/>
          <p:cNvSpPr/>
          <p:nvPr/>
        </p:nvSpPr>
        <p:spPr>
          <a:xfrm>
            <a:off x="251520" y="4365104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/>
              <a:t>Data retrieval, editing, deletion, read</a:t>
            </a:r>
            <a:endParaRPr lang="tr-TR" dirty="0"/>
          </a:p>
        </p:txBody>
      </p:sp>
      <p:sp>
        <p:nvSpPr>
          <p:cNvPr id="5" name="Sağ Ok 4"/>
          <p:cNvSpPr/>
          <p:nvPr/>
        </p:nvSpPr>
        <p:spPr>
          <a:xfrm>
            <a:off x="4175956" y="4186346"/>
            <a:ext cx="7920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5173128" y="3820175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/>
              <a:t>Large storage costs</a:t>
            </a:r>
            <a:endParaRPr lang="tr-TR" dirty="0"/>
          </a:p>
        </p:txBody>
      </p:sp>
      <p:sp>
        <p:nvSpPr>
          <p:cNvPr id="9" name="Oval 8"/>
          <p:cNvSpPr/>
          <p:nvPr/>
        </p:nvSpPr>
        <p:spPr>
          <a:xfrm>
            <a:off x="3563888" y="5234604"/>
            <a:ext cx="1584176" cy="1290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/>
              <a:t>Slowness</a:t>
            </a:r>
          </a:p>
        </p:txBody>
      </p:sp>
      <p:sp>
        <p:nvSpPr>
          <p:cNvPr id="10" name="Oval 9"/>
          <p:cNvSpPr/>
          <p:nvPr/>
        </p:nvSpPr>
        <p:spPr>
          <a:xfrm>
            <a:off x="7020272" y="5049180"/>
            <a:ext cx="1584176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/>
              <a:t>Data insecurity &amp; lost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3285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486600" cy="576064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395536" y="908720"/>
            <a:ext cx="8424936" cy="5688632"/>
          </a:xfrm>
        </p:spPr>
        <p:txBody>
          <a:bodyPr>
            <a:normAutofit/>
          </a:bodyPr>
          <a:lstStyle/>
          <a:p>
            <a:pPr algn="l"/>
            <a:r>
              <a:rPr lang="bs-Latn-BA" sz="2400" dirty="0" smtClean="0"/>
              <a:t>Hospital Database Management System;</a:t>
            </a:r>
          </a:p>
          <a:p>
            <a:pPr algn="l"/>
            <a:endParaRPr lang="bs-Latn-BA" sz="2400" dirty="0" smtClean="0"/>
          </a:p>
          <a:p>
            <a:pPr algn="l"/>
            <a:r>
              <a:rPr lang="bs-Latn-BA" sz="2400" dirty="0" smtClean="0"/>
              <a:t>MySQL Software;</a:t>
            </a:r>
          </a:p>
          <a:p>
            <a:pPr algn="l"/>
            <a:endParaRPr lang="bs-Latn-BA" sz="2400" dirty="0"/>
          </a:p>
          <a:p>
            <a:pPr algn="l"/>
            <a:endParaRPr lang="bs-Latn-BA" sz="2400" dirty="0" smtClean="0"/>
          </a:p>
          <a:p>
            <a:pPr algn="l"/>
            <a:endParaRPr lang="bs-Latn-BA" sz="2400" dirty="0" smtClean="0"/>
          </a:p>
          <a:p>
            <a:pPr algn="l"/>
            <a:endParaRPr lang="tr-TR" sz="2400" dirty="0"/>
          </a:p>
        </p:txBody>
      </p:sp>
      <p:pic>
        <p:nvPicPr>
          <p:cNvPr id="4" name="Resim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9000"/>
                    </a14:imgEffect>
                    <a14:imgEffect>
                      <a14:brightnessContrast contras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09887"/>
            <a:ext cx="7416824" cy="15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ikdörtgen 4"/>
          <p:cNvSpPr/>
          <p:nvPr/>
        </p:nvSpPr>
        <p:spPr>
          <a:xfrm>
            <a:off x="827584" y="4581128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prstClr val="black"/>
                </a:solidFill>
              </a:rPr>
              <a:t>SELECT * FROM </a:t>
            </a:r>
            <a:r>
              <a:rPr lang="tr-TR" dirty="0" err="1">
                <a:solidFill>
                  <a:prstClr val="black"/>
                </a:solidFill>
              </a:rPr>
              <a:t>hospital_management.patient</a:t>
            </a:r>
            <a:r>
              <a:rPr lang="tr-TR" dirty="0">
                <a:solidFill>
                  <a:prstClr val="black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72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486600" cy="576064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395536" y="908720"/>
            <a:ext cx="8424936" cy="5688632"/>
          </a:xfrm>
        </p:spPr>
        <p:txBody>
          <a:bodyPr>
            <a:normAutofit/>
          </a:bodyPr>
          <a:lstStyle/>
          <a:p>
            <a:pPr algn="l"/>
            <a:r>
              <a:rPr lang="en-GB" sz="2400" dirty="0" smtClean="0"/>
              <a:t>“</a:t>
            </a:r>
            <a:r>
              <a:rPr lang="en-GB" sz="2400" dirty="0" err="1" smtClean="0"/>
              <a:t>Medica</a:t>
            </a:r>
            <a:r>
              <a:rPr lang="en-GB" sz="2400" dirty="0" smtClean="0"/>
              <a:t>” Hospital Website benefits</a:t>
            </a:r>
            <a:r>
              <a:rPr lang="bs-Latn-BA" sz="2400" dirty="0" smtClean="0"/>
              <a:t>:</a:t>
            </a:r>
          </a:p>
          <a:p>
            <a:pPr algn="l"/>
            <a:endParaRPr lang="bs-Latn-BA" sz="2400" dirty="0"/>
          </a:p>
          <a:p>
            <a:pPr algn="l"/>
            <a:endParaRPr lang="bs-Latn-BA" sz="2400" dirty="0"/>
          </a:p>
          <a:p>
            <a:pPr algn="l"/>
            <a:endParaRPr lang="bs-Latn-BA" sz="2400" dirty="0" smtClean="0"/>
          </a:p>
          <a:p>
            <a:pPr algn="l"/>
            <a:endParaRPr lang="bs-Latn-BA" sz="2400" dirty="0" smtClean="0"/>
          </a:p>
          <a:p>
            <a:pPr algn="l"/>
            <a:endParaRPr lang="tr-TR" sz="2400" dirty="0"/>
          </a:p>
        </p:txBody>
      </p:sp>
      <p:sp>
        <p:nvSpPr>
          <p:cNvPr id="6" name="Oval 5"/>
          <p:cNvSpPr/>
          <p:nvPr/>
        </p:nvSpPr>
        <p:spPr>
          <a:xfrm>
            <a:off x="539552" y="1916832"/>
            <a:ext cx="2016224" cy="1944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>
                <a:solidFill>
                  <a:prstClr val="white"/>
                </a:solidFill>
              </a:rPr>
              <a:t>To provide the website visitors with important hospital information;</a:t>
            </a:r>
            <a:endParaRPr lang="tr-TR" dirty="0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563888" y="1924819"/>
            <a:ext cx="2088232" cy="1944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>
                <a:solidFill>
                  <a:prstClr val="white"/>
                </a:solidFill>
              </a:rPr>
              <a:t>To increase patient convenience, satisfaction, loyalty;</a:t>
            </a:r>
          </a:p>
        </p:txBody>
      </p:sp>
      <p:sp>
        <p:nvSpPr>
          <p:cNvPr id="8" name="Oval 7"/>
          <p:cNvSpPr/>
          <p:nvPr/>
        </p:nvSpPr>
        <p:spPr>
          <a:xfrm>
            <a:off x="6642026" y="1913697"/>
            <a:ext cx="2016224" cy="1944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>
                <a:solidFill>
                  <a:prstClr val="white"/>
                </a:solidFill>
              </a:rPr>
              <a:t>To improve hospital brand in a way that supports the goals;</a:t>
            </a:r>
            <a:endParaRPr lang="tr-TR" dirty="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39552" y="4509120"/>
            <a:ext cx="2016224" cy="1944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>
                <a:solidFill>
                  <a:prstClr val="white"/>
                </a:solidFill>
              </a:rPr>
              <a:t>To provide the website users to be in touch with the hospital; </a:t>
            </a:r>
            <a:endParaRPr lang="tr-TR" dirty="0">
              <a:solidFill>
                <a:prstClr val="white"/>
              </a:solidFill>
            </a:endParaRPr>
          </a:p>
        </p:txBody>
      </p:sp>
      <p:pic>
        <p:nvPicPr>
          <p:cNvPr id="3074" name="Picture 2" descr="C:\Users\Acer\Desktop\project\images\medic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709421"/>
            <a:ext cx="2514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3995936" y="4523602"/>
            <a:ext cx="2016224" cy="1944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>
                <a:solidFill>
                  <a:prstClr val="white"/>
                </a:solidFill>
              </a:rPr>
              <a:t>To attrack new potential patients;</a:t>
            </a:r>
            <a:endParaRPr lang="tr-T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4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bs-Latn-BA" sz="3600" b="1" dirty="0" smtClean="0"/>
              <a:t>Thank you for attention ! </a:t>
            </a:r>
          </a:p>
          <a:p>
            <a:endParaRPr lang="bs-Latn-BA" dirty="0"/>
          </a:p>
          <a:p>
            <a:pPr marL="0" indent="0" algn="ctr">
              <a:buNone/>
            </a:pPr>
            <a:r>
              <a:rPr lang="bs-Latn-BA" sz="9600" b="1" dirty="0" smtClean="0"/>
              <a:t>?</a:t>
            </a:r>
            <a:endParaRPr lang="tr-TR" sz="9600" b="1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91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lga Biçimi">
  <a:themeElements>
    <a:clrScheme name="Dalga Biçimi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Dalga Biçimi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lga Biçimi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32</TotalTime>
  <Words>119</Words>
  <Application>Microsoft Office PowerPoint</Application>
  <PresentationFormat>Ekran Gösterisi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5</vt:i4>
      </vt:variant>
    </vt:vector>
  </HeadingPairs>
  <TitlesOfParts>
    <vt:vector size="7" baseType="lpstr">
      <vt:lpstr>Dalga Biçimi</vt:lpstr>
      <vt:lpstr>Ofis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Windows Kullanıcısı</dc:creator>
  <cp:lastModifiedBy>Windows Kullanıcısı</cp:lastModifiedBy>
  <cp:revision>5</cp:revision>
  <dcterms:created xsi:type="dcterms:W3CDTF">2019-01-09T11:20:37Z</dcterms:created>
  <dcterms:modified xsi:type="dcterms:W3CDTF">2019-01-10T21:15:21Z</dcterms:modified>
</cp:coreProperties>
</file>