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835804" y="1196898"/>
            <a:ext cx="2996495" cy="300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Puncak pengunjung hotel terbanyak  terjadi pada bulan Oktober baik itu City Hotel maupun Resort Hotel.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Jumlah pengunnjung City hotel lebih banyak dibandingkan dengan pengunjung Resort Hotel.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Pada Resort Hotel bulan September dan Oktober memiliki lonjakan jumlah pengunjung dibandingkan bulan-bulan sebelumnya.</a:t>
            </a: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47931-1E58-F957-30E9-066321CD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45" y="1254154"/>
            <a:ext cx="5842499" cy="31310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F101-F4F5-7133-F03D-4EB44D3E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Monthly Hotel Booking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76F3F-4BEE-1067-6DC0-D1D46899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5380" y="922016"/>
            <a:ext cx="2996920" cy="3416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300" dirty="0" err="1"/>
              <a:t>Berdasarkan</a:t>
            </a:r>
            <a:r>
              <a:rPr lang="en-US" sz="1300" dirty="0"/>
              <a:t> </a:t>
            </a:r>
            <a:r>
              <a:rPr lang="en-US" sz="1300" dirty="0" err="1"/>
              <a:t>Tahun</a:t>
            </a:r>
            <a:r>
              <a:rPr lang="en-US" sz="1300" dirty="0"/>
              <a:t>, </a:t>
            </a:r>
            <a:r>
              <a:rPr lang="en-US" sz="1300" dirty="0" err="1"/>
              <a:t>diketahui</a:t>
            </a:r>
            <a:r>
              <a:rPr lang="en-US" sz="1300" dirty="0"/>
              <a:t> </a:t>
            </a:r>
            <a:r>
              <a:rPr lang="en-US" sz="1300" dirty="0" err="1"/>
              <a:t>bahwa</a:t>
            </a:r>
            <a:r>
              <a:rPr lang="en-US" sz="1300" dirty="0"/>
              <a:t> </a:t>
            </a:r>
            <a:r>
              <a:rPr lang="en-US" sz="1300" dirty="0" err="1"/>
              <a:t>puncak</a:t>
            </a:r>
            <a:r>
              <a:rPr lang="en-US" sz="1300" dirty="0"/>
              <a:t> </a:t>
            </a:r>
            <a:r>
              <a:rPr lang="en-US" sz="1300" dirty="0" err="1"/>
              <a:t>pengunjung</a:t>
            </a:r>
            <a:r>
              <a:rPr lang="en-US" sz="1300" dirty="0"/>
              <a:t> hotel </a:t>
            </a:r>
            <a:r>
              <a:rPr lang="en-US" sz="1300" dirty="0" err="1"/>
              <a:t>terjadi</a:t>
            </a:r>
            <a:r>
              <a:rPr lang="en-US" sz="1300" dirty="0"/>
              <a:t> pada </a:t>
            </a:r>
            <a:r>
              <a:rPr lang="en-US" sz="1300" dirty="0" err="1"/>
              <a:t>bulan</a:t>
            </a:r>
            <a:r>
              <a:rPr lang="en-US" sz="1300" dirty="0"/>
              <a:t> July dan </a:t>
            </a:r>
            <a:r>
              <a:rPr lang="en-US" sz="1300" dirty="0" err="1"/>
              <a:t>Desember</a:t>
            </a:r>
            <a:r>
              <a:rPr lang="en-US" sz="1300" dirty="0"/>
              <a:t>. </a:t>
            </a:r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r>
              <a:rPr lang="en-US" sz="1300" dirty="0"/>
              <a:t>Pada </a:t>
            </a:r>
            <a:r>
              <a:rPr lang="en-US" sz="1300" dirty="0" err="1"/>
              <a:t>bulan</a:t>
            </a:r>
            <a:r>
              <a:rPr lang="en-US" sz="1300" dirty="0"/>
              <a:t> July </a:t>
            </a:r>
            <a:r>
              <a:rPr lang="en-US" sz="1300" dirty="0" err="1"/>
              <a:t>terdapat</a:t>
            </a:r>
            <a:r>
              <a:rPr lang="en-US" sz="1300" dirty="0"/>
              <a:t> </a:t>
            </a:r>
            <a:r>
              <a:rPr lang="en-US" sz="1300" dirty="0" err="1"/>
              <a:t>kenaikan</a:t>
            </a:r>
            <a:r>
              <a:rPr lang="en-US" sz="1300" dirty="0"/>
              <a:t> yang </a:t>
            </a:r>
            <a:r>
              <a:rPr lang="en-US" sz="1300" dirty="0" err="1"/>
              <a:t>signifikan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bulan-bulan</a:t>
            </a:r>
            <a:r>
              <a:rPr lang="en-US" sz="1300" dirty="0"/>
              <a:t> </a:t>
            </a:r>
            <a:r>
              <a:rPr lang="en-US" sz="1300" dirty="0" err="1"/>
              <a:t>sebelumnya</a:t>
            </a:r>
            <a:r>
              <a:rPr lang="en-US" sz="1300" dirty="0"/>
              <a:t>. Karena pada </a:t>
            </a:r>
            <a:r>
              <a:rPr lang="en-US" sz="1300" dirty="0" err="1"/>
              <a:t>bulan</a:t>
            </a:r>
            <a:r>
              <a:rPr lang="en-US" sz="1300" dirty="0"/>
              <a:t> July </a:t>
            </a:r>
            <a:r>
              <a:rPr lang="en-US" sz="1300" dirty="0" err="1"/>
              <a:t>terdapat</a:t>
            </a:r>
            <a:r>
              <a:rPr lang="en-US" sz="1300" dirty="0"/>
              <a:t> </a:t>
            </a:r>
            <a:r>
              <a:rPr lang="en-US" sz="1300" dirty="0" err="1"/>
              <a:t>libur</a:t>
            </a:r>
            <a:r>
              <a:rPr lang="en-US" sz="1300" dirty="0"/>
              <a:t> </a:t>
            </a:r>
            <a:r>
              <a:rPr lang="en-US" sz="1300" dirty="0" err="1"/>
              <a:t>panjang</a:t>
            </a:r>
            <a:r>
              <a:rPr lang="en-US" sz="1300" dirty="0"/>
              <a:t> </a:t>
            </a:r>
            <a:r>
              <a:rPr lang="en-US" sz="1300" dirty="0" err="1"/>
              <a:t>Lebran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Hari Raya </a:t>
            </a:r>
            <a:r>
              <a:rPr lang="en-US" sz="1300" dirty="0" err="1"/>
              <a:t>Idul</a:t>
            </a:r>
            <a:r>
              <a:rPr lang="en-US" sz="1300" dirty="0"/>
              <a:t> </a:t>
            </a:r>
            <a:r>
              <a:rPr lang="en-US" sz="1300" dirty="0" err="1"/>
              <a:t>Fitri</a:t>
            </a:r>
            <a:r>
              <a:rPr lang="en-US" sz="1300" dirty="0"/>
              <a:t> yang </a:t>
            </a:r>
            <a:r>
              <a:rPr lang="en-US" sz="1300" dirty="0" err="1"/>
              <a:t>membuat</a:t>
            </a:r>
            <a:r>
              <a:rPr lang="en-US" sz="1300" dirty="0"/>
              <a:t> orang-orang </a:t>
            </a:r>
            <a:r>
              <a:rPr lang="en-US" sz="1300" dirty="0" err="1"/>
              <a:t>pergi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berlibur</a:t>
            </a:r>
            <a:r>
              <a:rPr lang="en-US" sz="1300" dirty="0"/>
              <a:t>.</a:t>
            </a:r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r>
              <a:rPr lang="en-US" sz="1300" dirty="0" err="1"/>
              <a:t>Sedangkan</a:t>
            </a:r>
            <a:r>
              <a:rPr lang="en-US" sz="1300" dirty="0"/>
              <a:t> pada </a:t>
            </a:r>
            <a:r>
              <a:rPr lang="en-US" sz="1300" dirty="0" err="1"/>
              <a:t>bulan</a:t>
            </a:r>
            <a:r>
              <a:rPr lang="en-US" sz="1300" dirty="0"/>
              <a:t> </a:t>
            </a:r>
            <a:r>
              <a:rPr lang="en-US" sz="1300" dirty="0" err="1"/>
              <a:t>Desember</a:t>
            </a:r>
            <a:r>
              <a:rPr lang="en-US" sz="1300" dirty="0"/>
              <a:t> </a:t>
            </a:r>
            <a:r>
              <a:rPr lang="en-US" sz="1300" dirty="0" err="1"/>
              <a:t>terdapat</a:t>
            </a:r>
            <a:r>
              <a:rPr lang="en-US" sz="1300" dirty="0"/>
              <a:t> </a:t>
            </a:r>
            <a:r>
              <a:rPr lang="en-US" sz="1300" dirty="0" err="1"/>
              <a:t>libur</a:t>
            </a:r>
            <a:r>
              <a:rPr lang="en-US" sz="1300" dirty="0"/>
              <a:t> </a:t>
            </a:r>
            <a:r>
              <a:rPr lang="en-US" sz="1300" dirty="0" err="1"/>
              <a:t>panjang</a:t>
            </a:r>
            <a:r>
              <a:rPr lang="en-US" sz="1300" dirty="0"/>
              <a:t> Natal dan </a:t>
            </a:r>
            <a:r>
              <a:rPr lang="en-US" sz="1300" dirty="0" err="1"/>
              <a:t>Tahun</a:t>
            </a:r>
            <a:r>
              <a:rPr lang="en-US" sz="1300" dirty="0"/>
              <a:t> </a:t>
            </a:r>
            <a:r>
              <a:rPr lang="en-US" sz="1300" dirty="0" err="1"/>
              <a:t>Baru</a:t>
            </a:r>
            <a:r>
              <a:rPr lang="en-US" sz="1300" dirty="0"/>
              <a:t> yang </a:t>
            </a:r>
            <a:r>
              <a:rPr lang="en-US" sz="1300" dirty="0" err="1"/>
              <a:t>membuat</a:t>
            </a:r>
            <a:r>
              <a:rPr lang="en-US" sz="1300" dirty="0"/>
              <a:t> orang </a:t>
            </a:r>
            <a:r>
              <a:rPr lang="en-US" sz="1300" dirty="0" err="1"/>
              <a:t>orang</a:t>
            </a:r>
            <a:r>
              <a:rPr lang="en-US" sz="1300" dirty="0"/>
              <a:t> </a:t>
            </a:r>
            <a:r>
              <a:rPr lang="en-US" sz="1300" dirty="0" err="1"/>
              <a:t>pergi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berlibur</a:t>
            </a:r>
            <a:r>
              <a:rPr lang="en-US" sz="1300" dirty="0"/>
              <a:t>.  </a:t>
            </a:r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adanya</a:t>
            </a:r>
            <a:r>
              <a:rPr lang="en-US" sz="1300" dirty="0"/>
              <a:t> </a:t>
            </a:r>
            <a:r>
              <a:rPr lang="en-US" sz="1300" dirty="0" err="1"/>
              <a:t>Libur</a:t>
            </a:r>
            <a:r>
              <a:rPr lang="en-US" sz="1300" dirty="0"/>
              <a:t> Panjang </a:t>
            </a:r>
            <a:r>
              <a:rPr lang="en-US" sz="1300" dirty="0" err="1"/>
              <a:t>ini</a:t>
            </a:r>
            <a:r>
              <a:rPr lang="en-US" sz="1300" dirty="0"/>
              <a:t>, </a:t>
            </a:r>
            <a:r>
              <a:rPr lang="en-US" sz="1300" dirty="0" err="1"/>
              <a:t>baik</a:t>
            </a:r>
            <a:r>
              <a:rPr lang="en-US" sz="1300" dirty="0"/>
              <a:t> City hotel </a:t>
            </a:r>
            <a:r>
              <a:rPr lang="en-US" sz="1300" dirty="0" err="1"/>
              <a:t>maupun</a:t>
            </a:r>
            <a:r>
              <a:rPr lang="en-US" sz="1300" dirty="0"/>
              <a:t> Resort Hotel </a:t>
            </a:r>
            <a:r>
              <a:rPr lang="en-US" sz="1300" dirty="0" err="1"/>
              <a:t>bisa</a:t>
            </a:r>
            <a:r>
              <a:rPr lang="en-US" sz="1300" dirty="0"/>
              <a:t> </a:t>
            </a:r>
            <a:r>
              <a:rPr lang="en-US" sz="1300" dirty="0" err="1"/>
              <a:t>menawarkan</a:t>
            </a:r>
            <a:r>
              <a:rPr lang="en-US" sz="1300" dirty="0"/>
              <a:t> Promo </a:t>
            </a:r>
            <a:r>
              <a:rPr lang="en-US" sz="1300" dirty="0" err="1"/>
              <a:t>ataupun</a:t>
            </a:r>
            <a:r>
              <a:rPr lang="en-US" sz="1300" dirty="0"/>
              <a:t> </a:t>
            </a:r>
            <a:r>
              <a:rPr lang="en-US" sz="1300" dirty="0" err="1"/>
              <a:t>paket</a:t>
            </a:r>
            <a:r>
              <a:rPr lang="en-US" sz="1300" dirty="0"/>
              <a:t> Bundling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menarik</a:t>
            </a:r>
            <a:r>
              <a:rPr lang="en-US" sz="1300" dirty="0"/>
              <a:t> </a:t>
            </a:r>
            <a:r>
              <a:rPr lang="en-US" sz="1300" dirty="0" err="1"/>
              <a:t>lebih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calon</a:t>
            </a:r>
            <a:r>
              <a:rPr lang="en-US" sz="1300" dirty="0"/>
              <a:t>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F2F71-0519-7155-94AA-A9B4F697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126"/>
            <a:ext cx="583538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B11E-8889-0927-F50A-408361A1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Yearly Hotel Booking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13B03-A944-8960-CFA7-A97231FF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804" y="1152475"/>
            <a:ext cx="3139496" cy="2809925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1200" dirty="0"/>
              <a:t>Pada </a:t>
            </a:r>
            <a:r>
              <a:rPr lang="en-US" sz="1200" dirty="0" err="1"/>
              <a:t>tahun</a:t>
            </a:r>
            <a:r>
              <a:rPr lang="en-US" sz="1200" dirty="0"/>
              <a:t> 2017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pengunjung</a:t>
            </a:r>
            <a:r>
              <a:rPr lang="en-US" sz="1200" dirty="0"/>
              <a:t> hotel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</a:t>
            </a:r>
            <a:r>
              <a:rPr lang="en-US" sz="1200" dirty="0" err="1"/>
              <a:t>pengunjung</a:t>
            </a:r>
            <a:r>
              <a:rPr lang="en-US" sz="1200" dirty="0"/>
              <a:t> di </a:t>
            </a:r>
            <a:r>
              <a:rPr lang="en-US" sz="1200" dirty="0" err="1"/>
              <a:t>tahun</a:t>
            </a:r>
            <a:r>
              <a:rPr lang="en-US" sz="1200" dirty="0"/>
              <a:t> 2018 dan 2019.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pengunjung</a:t>
            </a:r>
            <a:r>
              <a:rPr lang="en-US" sz="1200" dirty="0"/>
              <a:t> di </a:t>
            </a:r>
            <a:r>
              <a:rPr lang="en-US" sz="1200" dirty="0" err="1"/>
              <a:t>tahun</a:t>
            </a:r>
            <a:r>
              <a:rPr lang="en-US" sz="1200" dirty="0"/>
              <a:t> 2018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kenaikan</a:t>
            </a:r>
            <a:r>
              <a:rPr lang="en-US" sz="1200" dirty="0"/>
              <a:t> yang sangat </a:t>
            </a:r>
            <a:r>
              <a:rPr lang="en-US" sz="1200" dirty="0" err="1"/>
              <a:t>drastis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2017 dan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penurunan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pengunjung</a:t>
            </a:r>
            <a:r>
              <a:rPr lang="en-US" sz="1200" dirty="0"/>
              <a:t> hotel di </a:t>
            </a:r>
            <a:r>
              <a:rPr lang="en-US" sz="1200" dirty="0" err="1"/>
              <a:t>tahun</a:t>
            </a:r>
            <a:r>
              <a:rPr lang="en-US" sz="1200" dirty="0"/>
              <a:t> 2019,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City Hotel </a:t>
            </a:r>
            <a:r>
              <a:rPr lang="en-US" sz="1200" dirty="0" err="1"/>
              <a:t>mauoun</a:t>
            </a:r>
            <a:r>
              <a:rPr lang="en-US" sz="1200" dirty="0"/>
              <a:t> Resort Hotel.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disebabkan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pada </a:t>
            </a:r>
            <a:r>
              <a:rPr lang="en-US" sz="1200" dirty="0" err="1"/>
              <a:t>tahun</a:t>
            </a:r>
            <a:r>
              <a:rPr lang="en-US" sz="1200" dirty="0"/>
              <a:t> 2018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tiket</a:t>
            </a:r>
            <a:r>
              <a:rPr lang="en-US" sz="1200" dirty="0"/>
              <a:t> dan </a:t>
            </a:r>
            <a:r>
              <a:rPr lang="en-US" sz="1200" dirty="0" err="1"/>
              <a:t>transportasi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murah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orang yang </a:t>
            </a:r>
            <a:r>
              <a:rPr lang="en-US" sz="1200" dirty="0" err="1"/>
              <a:t>memutuskan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berlibur</a:t>
            </a:r>
            <a:r>
              <a:rPr lang="en-US" sz="1200" dirty="0"/>
              <a:t>. </a:t>
            </a:r>
          </a:p>
          <a:p>
            <a:pPr marL="114300" indent="0">
              <a:buNone/>
            </a:pPr>
            <a:r>
              <a:rPr lang="en-US" sz="12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F9269-E30E-5889-1460-70ED3757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36" y="1108323"/>
            <a:ext cx="5880516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9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219</Words>
  <Application>Microsoft Office PowerPoint</Application>
  <PresentationFormat>On-screen Show (16:9)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Simple Light</vt:lpstr>
      <vt:lpstr>Monthly Hotel Booking Analysis Based on Hotel Type</vt:lpstr>
      <vt:lpstr>Monthly Hotel Booking Analysis</vt:lpstr>
      <vt:lpstr>Yearly Hotel Booking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Hotel Booking Analysis Based on Hotel Type</dc:title>
  <cp:lastModifiedBy>akbar hanavi</cp:lastModifiedBy>
  <cp:revision>3</cp:revision>
  <dcterms:modified xsi:type="dcterms:W3CDTF">2023-02-15T04:53:33Z</dcterms:modified>
</cp:coreProperties>
</file>