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9a2bc3d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9a2bc3d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9a2bc3d2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9a2bc3d2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9a2bc3d2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9a2bc3d2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9a2bc3d2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9a2bc3d2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9a2bc3d2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9a2bc3d2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9a2bc3d2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9a2bc3d2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9a2bc3d2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9a2bc3d2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9a2bc3d2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9a2bc3d2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9a2bc3d2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9a2bc3d2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9a2bc3d2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9a2bc3d2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スクリーンショット 2025-06-24 22.45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850" y="152400"/>
            <a:ext cx="347025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 title="スクリーンショット 2025-06-24 22.51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433388"/>
            <a:ext cx="62293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スクリーンショット 2025-06-24 22.45.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922" y="896025"/>
            <a:ext cx="7682500" cy="3188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スクリーンショット 2025-06-24 22.46.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21" y="498354"/>
            <a:ext cx="6181475" cy="4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スクリーンショット 2025-06-24 22.46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566863"/>
            <a:ext cx="37528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title="スクリーンショット 2025-06-24 22.47.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3968"/>
            <a:ext cx="9143999" cy="34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 title="スクリーンショット 2025-06-24 22.48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494" y="0"/>
            <a:ext cx="43850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 title="スクリーンショット 2025-06-24 22.49.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100138"/>
            <a:ext cx="31242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スクリーンショット 2025-06-24 22.49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90488"/>
            <a:ext cx="467677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 title="スクリーンショット 2025-06-24 22.51.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76200"/>
            <a:ext cx="84963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