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256" r:id="rId5"/>
    <p:sldId id="257" r:id="rId6"/>
    <p:sldId id="258" r:id="rId7"/>
    <p:sldId id="268" r:id="rId8"/>
    <p:sldId id="278" r:id="rId9"/>
    <p:sldId id="259" r:id="rId10"/>
    <p:sldId id="270" r:id="rId11"/>
    <p:sldId id="267" r:id="rId12"/>
    <p:sldId id="271" r:id="rId13"/>
    <p:sldId id="274" r:id="rId14"/>
    <p:sldId id="272" r:id="rId15"/>
    <p:sldId id="265" r:id="rId16"/>
    <p:sldId id="276" r:id="rId17"/>
    <p:sldId id="273" r:id="rId18"/>
    <p:sldId id="260" r:id="rId19"/>
    <p:sldId id="277"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DD2AF2-8A65-49D7-AF4D-F561D5C0323A}" v="822" dt="2023-01-17T15:56:36.621"/>
    <p1510:client id="{C48F0B2C-860A-4A68-92FC-30D4835D42BE}" v="204" dt="2023-01-17T16:19:20.731"/>
  </p1510:revLst>
</p1510:revInfo>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86432" autoAdjust="0"/>
  </p:normalViewPr>
  <p:slideViewPr>
    <p:cSldViewPr snapToGrid="0">
      <p:cViewPr>
        <p:scale>
          <a:sx n="100" d="100"/>
          <a:sy n="100" d="100"/>
        </p:scale>
        <p:origin x="854" y="84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B022A2D-42FA-4553-8772-8DAE87B769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2FDD895D-FAE0-4BCC-A867-FF4B70D9BF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68A188-91E3-4091-B70E-E1E6D807C522}" type="datetimeFigureOut">
              <a:rPr lang="en-US" smtClean="0"/>
              <a:t>1/17/2023</a:t>
            </a:fld>
            <a:endParaRPr lang="en-US" dirty="0"/>
          </a:p>
        </p:txBody>
      </p:sp>
      <p:sp>
        <p:nvSpPr>
          <p:cNvPr id="4" name="Footer Placeholder 3">
            <a:extLst>
              <a:ext uri="{FF2B5EF4-FFF2-40B4-BE49-F238E27FC236}">
                <a16:creationId xmlns:a16="http://schemas.microsoft.com/office/drawing/2014/main" xmlns="" id="{4C4706EC-595E-4FD0-9EC4-968864CC93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F699D8E-A980-43D3-BFB9-0812FFA36A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4EE72E-E5A5-44ED-A736-DB8D8EE9B4C6}" type="slidenum">
              <a:rPr lang="en-US" smtClean="0"/>
              <a:t>‹#›</a:t>
            </a:fld>
            <a:endParaRPr lang="en-US" dirty="0"/>
          </a:p>
        </p:txBody>
      </p:sp>
    </p:spTree>
    <p:extLst>
      <p:ext uri="{BB962C8B-B14F-4D97-AF65-F5344CB8AC3E}">
        <p14:creationId xmlns:p14="http://schemas.microsoft.com/office/powerpoint/2010/main" val="39461741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C02412-B176-4E06-823F-C66FEB3E21FB}" type="datetimeFigureOut">
              <a:rPr lang="en-US" smtClean="0"/>
              <a:t>1/17/2023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942FC2-A162-47B3-989B-571A62414964}" type="slidenum">
              <a:rPr lang="en-US" smtClean="0"/>
              <a:t>‹#›</a:t>
            </a:fld>
            <a:endParaRPr lang="en-US" dirty="0"/>
          </a:p>
        </p:txBody>
      </p:sp>
    </p:spTree>
    <p:extLst>
      <p:ext uri="{BB962C8B-B14F-4D97-AF65-F5344CB8AC3E}">
        <p14:creationId xmlns:p14="http://schemas.microsoft.com/office/powerpoint/2010/main" val="3891327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15</a:t>
            </a:fld>
            <a:endParaRPr lang="en-US" dirty="0"/>
          </a:p>
        </p:txBody>
      </p:sp>
    </p:spTree>
    <p:extLst>
      <p:ext uri="{BB962C8B-B14F-4D97-AF65-F5344CB8AC3E}">
        <p14:creationId xmlns:p14="http://schemas.microsoft.com/office/powerpoint/2010/main" val="402631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xmlns="" id="{0C47B699-08C0-4851-8BAE-384C14E4E049}"/>
              </a:ext>
            </a:extLst>
          </p:cNvPr>
          <p:cNvSpPr>
            <a:spLocks noGrp="1"/>
          </p:cNvSpPr>
          <p:nvPr>
            <p:ph type="ctrTitle"/>
          </p:nvPr>
        </p:nvSpPr>
        <p:spPr>
          <a:xfrm>
            <a:off x="7766050" y="1079500"/>
            <a:ext cx="3884962" cy="2138400"/>
          </a:xfrm>
        </p:spPr>
        <p:txBody>
          <a:bodyPr anchor="b"/>
          <a:lstStyle>
            <a:lvl1pPr algn="ctr">
              <a:defRPr/>
            </a:lvl1pPr>
          </a:lstStyle>
          <a:p>
            <a:endParaRPr lang="en-US" dirty="0"/>
          </a:p>
        </p:txBody>
      </p:sp>
      <p:sp>
        <p:nvSpPr>
          <p:cNvPr id="15" name="Subtitle 2">
            <a:extLst>
              <a:ext uri="{FF2B5EF4-FFF2-40B4-BE49-F238E27FC236}">
                <a16:creationId xmlns:a16="http://schemas.microsoft.com/office/drawing/2014/main" xmlns="" id="{B84917A2-B37A-4655-9D10-50C6FD698FA2}"/>
              </a:ext>
            </a:extLst>
          </p:cNvPr>
          <p:cNvSpPr>
            <a:spLocks noGrp="1"/>
          </p:cNvSpPr>
          <p:nvPr>
            <p:ph type="subTitle" idx="1"/>
          </p:nvPr>
        </p:nvSpPr>
        <p:spPr>
          <a:xfrm>
            <a:off x="7766051" y="4113213"/>
            <a:ext cx="3884961" cy="1655762"/>
          </a:xfrm>
        </p:spPr>
        <p:txBody>
          <a:bodyPr>
            <a:normAutofit/>
          </a:bodyPr>
          <a:lstStyle>
            <a:lvl1pPr marL="0" indent="0" algn="ctr">
              <a:buNone/>
              <a:defRPr sz="2400" i="1"/>
            </a:lvl1pPr>
          </a:lstStyle>
          <a:p>
            <a:endParaRPr lang="en-US" dirty="0"/>
          </a:p>
        </p:txBody>
      </p:sp>
      <p:cxnSp>
        <p:nvCxnSpPr>
          <p:cNvPr id="23" name="Straight Connector 22">
            <a:extLst>
              <a:ext uri="{FF2B5EF4-FFF2-40B4-BE49-F238E27FC236}">
                <a16:creationId xmlns:a16="http://schemas.microsoft.com/office/drawing/2014/main" xmlns="" id="{88EE5317-4FED-4CB5-85EE-6DAD46C28417}"/>
              </a:ext>
              <a:ext uri="{C183D7F6-B498-43B3-948B-1728B52AA6E4}">
                <adec:decorative xmlns:adec="http://schemas.microsoft.com/office/drawing/2017/decorative" xmlns="" val="1"/>
              </a:ext>
            </a:extLst>
          </p:cNvPr>
          <p:cNvCxnSpPr>
            <a:cxnSpLocks/>
          </p:cNvCxnSpPr>
          <p:nvPr userDrawn="1"/>
        </p:nvCxnSpPr>
        <p:spPr>
          <a:xfrm>
            <a:off x="9438531"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xmlns="" id="{22C5EA6D-CE5E-44F2-95E5-1E87F504AD30}"/>
              </a:ext>
            </a:extLst>
          </p:cNvPr>
          <p:cNvSpPr>
            <a:spLocks noGrp="1"/>
          </p:cNvSpPr>
          <p:nvPr>
            <p:ph type="pic" sz="quarter" idx="13" hasCustomPrompt="1"/>
          </p:nvPr>
        </p:nvSpPr>
        <p:spPr>
          <a:xfrm>
            <a:off x="541338" y="539750"/>
            <a:ext cx="6670675" cy="575945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124714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9F0A929-3212-4520-8030-2AD44A0AAA11}"/>
              </a:ext>
            </a:extLst>
          </p:cNvPr>
          <p:cNvSpPr>
            <a:spLocks noGrp="1"/>
          </p:cNvSpPr>
          <p:nvPr>
            <p:ph sz="quarter" idx="13" hasCustomPrompt="1"/>
          </p:nvPr>
        </p:nvSpPr>
        <p:spPr>
          <a:xfrm>
            <a:off x="665163" y="2438400"/>
            <a:ext cx="10852150" cy="3963988"/>
          </a:xfrm>
        </p:spPr>
        <p:txBody>
          <a:bodyPr/>
          <a:lstStyle>
            <a:lvl1pPr>
              <a:defRPr/>
            </a:lvl1pPr>
          </a:lstStyle>
          <a:p>
            <a:pPr lvl="0"/>
            <a:r>
              <a:rPr lang="en-US" dirty="0"/>
              <a:t>Click to add content</a:t>
            </a:r>
          </a:p>
        </p:txBody>
      </p:sp>
      <p:sp>
        <p:nvSpPr>
          <p:cNvPr id="8" name="Title 1">
            <a:extLst>
              <a:ext uri="{FF2B5EF4-FFF2-40B4-BE49-F238E27FC236}">
                <a16:creationId xmlns:a16="http://schemas.microsoft.com/office/drawing/2014/main" xmlns="" id="{CF73B8BD-0598-4710-9900-CFD8682693F2}"/>
              </a:ext>
            </a:extLst>
          </p:cNvPr>
          <p:cNvSpPr>
            <a:spLocks noGrp="1"/>
          </p:cNvSpPr>
          <p:nvPr>
            <p:ph type="title"/>
          </p:nvPr>
        </p:nvSpPr>
        <p:spPr>
          <a:xfrm>
            <a:off x="1078100" y="542671"/>
            <a:ext cx="10026650" cy="1124202"/>
          </a:xfrm>
        </p:spPr>
        <p:txBody>
          <a:bodyPr wrap="square" anchor="ctr" anchorCtr="0">
            <a:normAutofit/>
          </a:bodyPr>
          <a:lstStyle>
            <a:lvl1pPr algn="ctr">
              <a:defRPr/>
            </a:lvl1pPr>
          </a:lstStyle>
          <a:p>
            <a:pPr algn="ctr"/>
            <a:endParaRPr lang="en-US" dirty="0"/>
          </a:p>
        </p:txBody>
      </p:sp>
      <p:sp useBgFill="1">
        <p:nvSpPr>
          <p:cNvPr id="9" name="Rectangle 8">
            <a:extLst>
              <a:ext uri="{FF2B5EF4-FFF2-40B4-BE49-F238E27FC236}">
                <a16:creationId xmlns:a16="http://schemas.microsoft.com/office/drawing/2014/main" xmlns="" id="{0480E68B-56A3-4BC6-8CCD-6708C87D082D}"/>
              </a:ext>
              <a:ext uri="{C183D7F6-B498-43B3-948B-1728B52AA6E4}">
                <adec:decorative xmlns:adec="http://schemas.microsoft.com/office/drawing/2017/decorative" xmlns="" val="1"/>
              </a:ext>
            </a:extLst>
          </p:cNvPr>
          <p:cNvSpPr/>
          <p:nvPr userDrawn="1"/>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alpha val="20000"/>
                </a:prstClr>
              </a:solidFill>
              <a:effectLst/>
              <a:uLnTx/>
              <a:uFillTx/>
              <a:latin typeface="Avenir Next LT Pro Light"/>
              <a:ea typeface="+mn-ea"/>
              <a:cs typeface="+mn-cs"/>
            </a:endParaRPr>
          </a:p>
        </p:txBody>
      </p:sp>
      <p:sp>
        <p:nvSpPr>
          <p:cNvPr id="10" name="Date Placeholder 3">
            <a:extLst>
              <a:ext uri="{FF2B5EF4-FFF2-40B4-BE49-F238E27FC236}">
                <a16:creationId xmlns:a16="http://schemas.microsoft.com/office/drawing/2014/main" xmlns="" id="{22DF9CC0-EB78-4426-B0D6-62268D2FB243}"/>
              </a:ext>
            </a:extLst>
          </p:cNvPr>
          <p:cNvSpPr>
            <a:spLocks noGrp="1"/>
          </p:cNvSpPr>
          <p:nvPr>
            <p:ph type="dt" sz="half" idx="10"/>
          </p:nvPr>
        </p:nvSpPr>
        <p:spPr>
          <a:xfrm>
            <a:off x="541338" y="6401999"/>
            <a:ext cx="2206625" cy="369332"/>
          </a:xfrm>
        </p:spPr>
        <p:txBody>
          <a:bodyPr/>
          <a:lstStyle>
            <a:lvl1pPr>
              <a:defRPr/>
            </a:lvl1pPr>
          </a:lstStyle>
          <a:p>
            <a:pPr>
              <a:defRPr/>
            </a:pPr>
            <a:r>
              <a:rPr lang="en-US">
                <a:solidFill>
                  <a:prstClr val="white">
                    <a:alpha val="70000"/>
                  </a:prstClr>
                </a:solidFill>
              </a:rPr>
              <a:t>20XX</a:t>
            </a:r>
            <a:endParaRPr lang="en-US" dirty="0">
              <a:solidFill>
                <a:prstClr val="white">
                  <a:alpha val="70000"/>
                </a:prstClr>
              </a:solidFill>
            </a:endParaRPr>
          </a:p>
        </p:txBody>
      </p:sp>
      <p:sp>
        <p:nvSpPr>
          <p:cNvPr id="11" name="Footer Placeholder 4">
            <a:extLst>
              <a:ext uri="{FF2B5EF4-FFF2-40B4-BE49-F238E27FC236}">
                <a16:creationId xmlns:a16="http://schemas.microsoft.com/office/drawing/2014/main" xmlns="" id="{010167B9-B6A1-4C18-A11C-5E41BDB0EEB9}"/>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rPr>
              <a:t>Presentation Title</a:t>
            </a:r>
          </a:p>
        </p:txBody>
      </p:sp>
      <p:sp>
        <p:nvSpPr>
          <p:cNvPr id="12" name="Slide Number Placeholder 5">
            <a:extLst>
              <a:ext uri="{FF2B5EF4-FFF2-40B4-BE49-F238E27FC236}">
                <a16:creationId xmlns:a16="http://schemas.microsoft.com/office/drawing/2014/main" xmlns="" id="{6C8D2EB3-722B-4A95-8F0C-E4BBA5E59D3D}"/>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713500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55FC5AD6-5EA9-4D31-BA29-EE3AABE22325}"/>
              </a:ext>
            </a:extLst>
          </p:cNvPr>
          <p:cNvSpPr>
            <a:spLocks noGrp="1"/>
          </p:cNvSpPr>
          <p:nvPr>
            <p:ph type="title"/>
          </p:nvPr>
        </p:nvSpPr>
        <p:spPr>
          <a:xfrm>
            <a:off x="1082675" y="531815"/>
            <a:ext cx="10026650" cy="696910"/>
          </a:xfrm>
        </p:spPr>
        <p:txBody>
          <a:bodyPr wrap="square" anchor="b" anchorCtr="0">
            <a:normAutofit/>
          </a:bodyPr>
          <a:lstStyle>
            <a:lvl1pPr algn="ctr">
              <a:defRPr/>
            </a:lvl1pPr>
          </a:lstStyle>
          <a:p>
            <a:pPr algn="ctr"/>
            <a:endParaRPr lang="en-US" dirty="0"/>
          </a:p>
        </p:txBody>
      </p:sp>
      <p:cxnSp>
        <p:nvCxnSpPr>
          <p:cNvPr id="8" name="Straight Connector 7">
            <a:extLst>
              <a:ext uri="{FF2B5EF4-FFF2-40B4-BE49-F238E27FC236}">
                <a16:creationId xmlns:a16="http://schemas.microsoft.com/office/drawing/2014/main" xmlns="" id="{51664AFF-309D-433B-B3F0-84A98A207C67}"/>
              </a:ext>
              <a:ext uri="{C183D7F6-B498-43B3-948B-1728B52AA6E4}">
                <adec:decorative xmlns:adec="http://schemas.microsoft.com/office/drawing/2017/decorative" xmlns="" val="1"/>
              </a:ext>
            </a:extLst>
          </p:cNvPr>
          <p:cNvCxnSpPr>
            <a:cxnSpLocks/>
          </p:cNvCxnSpPr>
          <p:nvPr userDrawn="1"/>
        </p:nvCxnSpPr>
        <p:spPr>
          <a:xfrm>
            <a:off x="5819649" y="1680433"/>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3">
            <a:extLst>
              <a:ext uri="{FF2B5EF4-FFF2-40B4-BE49-F238E27FC236}">
                <a16:creationId xmlns:a16="http://schemas.microsoft.com/office/drawing/2014/main" xmlns="" id="{11FC24B6-E967-42A6-8F96-DBB1BFE196E5}"/>
              </a:ext>
            </a:extLst>
          </p:cNvPr>
          <p:cNvSpPr>
            <a:spLocks noGrp="1"/>
          </p:cNvSpPr>
          <p:nvPr>
            <p:ph type="body" sz="quarter" idx="13" hasCustomPrompt="1"/>
          </p:nvPr>
        </p:nvSpPr>
        <p:spPr>
          <a:xfrm>
            <a:off x="1664793" y="2119211"/>
            <a:ext cx="4360512" cy="552450"/>
          </a:xfrm>
        </p:spPr>
        <p:txBody>
          <a:bodyPr>
            <a:normAutofit/>
          </a:bodyPr>
          <a:lstStyle>
            <a:lvl1pPr marL="0" indent="0">
              <a:buNone/>
              <a:defRPr sz="2400" b="1">
                <a:solidFill>
                  <a:schemeClr val="accent5">
                    <a:lumMod val="60000"/>
                    <a:lumOff val="40000"/>
                  </a:schemeClr>
                </a:solidFill>
                <a:effectLst/>
                <a:latin typeface="+mn-lt"/>
              </a:defRPr>
            </a:lvl1pPr>
          </a:lstStyle>
          <a:p>
            <a:pPr lvl="0"/>
            <a:r>
              <a:rPr lang="en-US" dirty="0"/>
              <a:t>Click to add subtitle</a:t>
            </a:r>
          </a:p>
        </p:txBody>
      </p:sp>
      <p:sp>
        <p:nvSpPr>
          <p:cNvPr id="22" name="Text Placeholder 25">
            <a:extLst>
              <a:ext uri="{FF2B5EF4-FFF2-40B4-BE49-F238E27FC236}">
                <a16:creationId xmlns:a16="http://schemas.microsoft.com/office/drawing/2014/main" xmlns="" id="{227584E0-1796-45AE-A691-1918676D9CD4}"/>
              </a:ext>
            </a:extLst>
          </p:cNvPr>
          <p:cNvSpPr>
            <a:spLocks noGrp="1"/>
          </p:cNvSpPr>
          <p:nvPr>
            <p:ph type="body" sz="quarter" idx="14" hasCustomPrompt="1"/>
          </p:nvPr>
        </p:nvSpPr>
        <p:spPr>
          <a:xfrm>
            <a:off x="1664443" y="2671626"/>
            <a:ext cx="4360862" cy="3215781"/>
          </a:xfrm>
        </p:spPr>
        <p:txBody>
          <a:bodyPr>
            <a:normAutofit/>
          </a:bodyPr>
          <a:lstStyle>
            <a:lvl1pPr marL="285750" indent="-285750">
              <a:buClr>
                <a:schemeClr val="accent5"/>
              </a:buClr>
              <a:buFont typeface="Arial" panose="020B0604020202020204" pitchFamily="34" charset="0"/>
              <a:buChar char="•"/>
              <a:defRPr sz="1800">
                <a:solidFill>
                  <a:schemeClr val="tx1"/>
                </a:solidFill>
              </a:defRPr>
            </a:lvl1pPr>
          </a:lstStyle>
          <a:p>
            <a:pPr lvl="0"/>
            <a:r>
              <a:rPr lang="en-US" dirty="0"/>
              <a:t>Click to insert text</a:t>
            </a:r>
          </a:p>
        </p:txBody>
      </p:sp>
      <p:sp>
        <p:nvSpPr>
          <p:cNvPr id="23" name="Text Placeholder 23">
            <a:extLst>
              <a:ext uri="{FF2B5EF4-FFF2-40B4-BE49-F238E27FC236}">
                <a16:creationId xmlns:a16="http://schemas.microsoft.com/office/drawing/2014/main" xmlns="" id="{C7E3698B-A426-409C-94D0-F06ECD410B0A}"/>
              </a:ext>
            </a:extLst>
          </p:cNvPr>
          <p:cNvSpPr>
            <a:spLocks noGrp="1"/>
          </p:cNvSpPr>
          <p:nvPr>
            <p:ph type="body" sz="quarter" idx="15" hasCustomPrompt="1"/>
          </p:nvPr>
        </p:nvSpPr>
        <p:spPr>
          <a:xfrm>
            <a:off x="6359649" y="2119211"/>
            <a:ext cx="4360512" cy="552450"/>
          </a:xfrm>
        </p:spPr>
        <p:txBody>
          <a:bodyPr>
            <a:normAutofit/>
          </a:bodyPr>
          <a:lstStyle>
            <a:lvl1pPr marL="0" indent="0">
              <a:buNone/>
              <a:defRPr sz="2400" b="1">
                <a:solidFill>
                  <a:schemeClr val="accent5">
                    <a:lumMod val="60000"/>
                    <a:lumOff val="40000"/>
                  </a:schemeClr>
                </a:solidFill>
                <a:effectLst/>
                <a:latin typeface="+mn-lt"/>
              </a:defRPr>
            </a:lvl1pPr>
          </a:lstStyle>
          <a:p>
            <a:pPr lvl="0"/>
            <a:r>
              <a:rPr lang="en-US" dirty="0"/>
              <a:t>Click to add subtitle</a:t>
            </a:r>
          </a:p>
        </p:txBody>
      </p:sp>
      <p:sp>
        <p:nvSpPr>
          <p:cNvPr id="24" name="Text Placeholder 25">
            <a:extLst>
              <a:ext uri="{FF2B5EF4-FFF2-40B4-BE49-F238E27FC236}">
                <a16:creationId xmlns:a16="http://schemas.microsoft.com/office/drawing/2014/main" xmlns="" id="{D2F2C5F3-51E6-4531-9805-221591315C3D}"/>
              </a:ext>
            </a:extLst>
          </p:cNvPr>
          <p:cNvSpPr>
            <a:spLocks noGrp="1"/>
          </p:cNvSpPr>
          <p:nvPr>
            <p:ph type="body" sz="quarter" idx="16" hasCustomPrompt="1"/>
          </p:nvPr>
        </p:nvSpPr>
        <p:spPr>
          <a:xfrm>
            <a:off x="6359299" y="2671626"/>
            <a:ext cx="4360862" cy="3215781"/>
          </a:xfrm>
        </p:spPr>
        <p:txBody>
          <a:bodyPr>
            <a:normAutofit/>
          </a:bodyPr>
          <a:lstStyle>
            <a:lvl1pPr marL="285750" indent="-285750">
              <a:buClr>
                <a:schemeClr val="accent5"/>
              </a:buClr>
              <a:buFont typeface="Arial" panose="020B0604020202020204" pitchFamily="34" charset="0"/>
              <a:buChar char="•"/>
              <a:defRPr sz="1800">
                <a:solidFill>
                  <a:schemeClr val="tx1"/>
                </a:solidFill>
              </a:defRPr>
            </a:lvl1pPr>
          </a:lstStyle>
          <a:p>
            <a:pPr lvl="0"/>
            <a:r>
              <a:rPr lang="en-US" dirty="0"/>
              <a:t>Click to insert text</a:t>
            </a:r>
          </a:p>
        </p:txBody>
      </p:sp>
      <p:sp>
        <p:nvSpPr>
          <p:cNvPr id="9" name="Date Placeholder 3">
            <a:extLst>
              <a:ext uri="{FF2B5EF4-FFF2-40B4-BE49-F238E27FC236}">
                <a16:creationId xmlns:a16="http://schemas.microsoft.com/office/drawing/2014/main" xmlns="" id="{85D87A86-18DB-4F48-991B-B96728C9E2B2}"/>
              </a:ext>
            </a:extLst>
          </p:cNvPr>
          <p:cNvSpPr>
            <a:spLocks noGrp="1"/>
          </p:cNvSpPr>
          <p:nvPr>
            <p:ph type="dt" sz="half" idx="10"/>
          </p:nvPr>
        </p:nvSpPr>
        <p:spPr>
          <a:xfrm>
            <a:off x="541338" y="6401999"/>
            <a:ext cx="2206625" cy="369332"/>
          </a:xfrm>
        </p:spPr>
        <p:txBody>
          <a:bodyPr/>
          <a:lstStyle>
            <a:lvl1pPr>
              <a:defRPr/>
            </a:lvl1pPr>
          </a:lstStyle>
          <a:p>
            <a:pPr>
              <a:defRPr/>
            </a:pPr>
            <a:r>
              <a:rPr lang="en-US">
                <a:solidFill>
                  <a:prstClr val="white">
                    <a:alpha val="70000"/>
                  </a:prstClr>
                </a:solidFill>
              </a:rPr>
              <a:t>20XX</a:t>
            </a:r>
            <a:endParaRPr lang="en-US" dirty="0">
              <a:solidFill>
                <a:prstClr val="white">
                  <a:alpha val="70000"/>
                </a:prstClr>
              </a:solidFill>
            </a:endParaRPr>
          </a:p>
        </p:txBody>
      </p:sp>
      <p:sp>
        <p:nvSpPr>
          <p:cNvPr id="10" name="Footer Placeholder 4">
            <a:extLst>
              <a:ext uri="{FF2B5EF4-FFF2-40B4-BE49-F238E27FC236}">
                <a16:creationId xmlns:a16="http://schemas.microsoft.com/office/drawing/2014/main" xmlns="" id="{E9F77D95-7E8B-48BA-B550-76A5C297FE04}"/>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rPr>
              <a:t>Presentation Title</a:t>
            </a:r>
          </a:p>
        </p:txBody>
      </p:sp>
      <p:sp>
        <p:nvSpPr>
          <p:cNvPr id="11" name="Slide Number Placeholder 5">
            <a:extLst>
              <a:ext uri="{FF2B5EF4-FFF2-40B4-BE49-F238E27FC236}">
                <a16:creationId xmlns:a16="http://schemas.microsoft.com/office/drawing/2014/main" xmlns="" id="{5510D382-212F-47D7-A76F-181F22622C97}"/>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grpSp>
        <p:nvGrpSpPr>
          <p:cNvPr id="18" name="Group 17">
            <a:extLst>
              <a:ext uri="{FF2B5EF4-FFF2-40B4-BE49-F238E27FC236}">
                <a16:creationId xmlns:a16="http://schemas.microsoft.com/office/drawing/2014/main" xmlns="" id="{6E9465D8-1640-4D12-B086-59416AFCBBEE}"/>
              </a:ext>
              <a:ext uri="{C183D7F6-B498-43B3-948B-1728B52AA6E4}">
                <adec:decorative xmlns:adec="http://schemas.microsoft.com/office/drawing/2017/decorative" xmlns="" val="1"/>
              </a:ext>
            </a:extLst>
          </p:cNvPr>
          <p:cNvGrpSpPr/>
          <p:nvPr userDrawn="1"/>
        </p:nvGrpSpPr>
        <p:grpSpPr>
          <a:xfrm rot="5400000">
            <a:off x="3072531" y="-2496283"/>
            <a:ext cx="6034235" cy="11610702"/>
            <a:chOff x="443748" y="446254"/>
            <a:chExt cx="3330000" cy="5760000"/>
          </a:xfrm>
        </p:grpSpPr>
        <p:sp>
          <p:nvSpPr>
            <p:cNvPr id="13" name="Rectangle 5">
              <a:extLst>
                <a:ext uri="{FF2B5EF4-FFF2-40B4-BE49-F238E27FC236}">
                  <a16:creationId xmlns:a16="http://schemas.microsoft.com/office/drawing/2014/main" xmlns="" id="{E7BE05B2-64AC-4F56-A098-D3A324E9DE8B}"/>
                </a:ext>
                <a:ext uri="{C183D7F6-B498-43B3-948B-1728B52AA6E4}">
                  <adec:decorative xmlns:adec="http://schemas.microsoft.com/office/drawing/2017/decorative" xmlns="" val="1"/>
                </a:ext>
              </a:extLst>
            </p:cNvPr>
            <p:cNvSpPr/>
            <p:nvPr userDrawn="1"/>
          </p:nvSpPr>
          <p:spPr>
            <a:xfrm flipV="1">
              <a:off x="443748" y="446254"/>
              <a:ext cx="333000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Lst>
              <a:ahLst/>
              <a:cxnLst>
                <a:cxn ang="0">
                  <a:pos x="connsiteX0" y="connsiteY0"/>
                </a:cxn>
                <a:cxn ang="0">
                  <a:pos x="connsiteX1" y="connsiteY1"/>
                </a:cxn>
                <a:cxn ang="0">
                  <a:pos x="connsiteX2" y="connsiteY2"/>
                </a:cxn>
              </a:cxnLst>
              <a:rect l="l" t="t" r="r" b="b"/>
              <a:pathLst>
                <a:path w="6660000" h="5760000">
                  <a:moveTo>
                    <a:pt x="6660000" y="5760000"/>
                  </a:moveTo>
                  <a:lnTo>
                    <a:pt x="0" y="5760000"/>
                  </a:lnTo>
                  <a:lnTo>
                    <a:pt x="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5">
              <a:extLst>
                <a:ext uri="{FF2B5EF4-FFF2-40B4-BE49-F238E27FC236}">
                  <a16:creationId xmlns:a16="http://schemas.microsoft.com/office/drawing/2014/main" xmlns="" id="{CFB6CFD5-710B-4FF7-B75B-0174B9B72177}"/>
                </a:ext>
                <a:ext uri="{C183D7F6-B498-43B3-948B-1728B52AA6E4}">
                  <adec:decorative xmlns:adec="http://schemas.microsoft.com/office/drawing/2017/decorative" xmlns="" val="1"/>
                </a:ext>
              </a:extLst>
            </p:cNvPr>
            <p:cNvSpPr/>
            <p:nvPr userDrawn="1"/>
          </p:nvSpPr>
          <p:spPr>
            <a:xfrm rot="10800000" flipV="1">
              <a:off x="443748" y="6206254"/>
              <a:ext cx="3330000" cy="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6660000 w 6660000"/>
                <a:gd name="connsiteY0" fmla="*/ 0 h 0"/>
                <a:gd name="connsiteX1" fmla="*/ 0 w 6660000"/>
                <a:gd name="connsiteY1" fmla="*/ 0 h 0"/>
              </a:gdLst>
              <a:ahLst/>
              <a:cxnLst>
                <a:cxn ang="0">
                  <a:pos x="connsiteX0" y="connsiteY0"/>
                </a:cxn>
                <a:cxn ang="0">
                  <a:pos x="connsiteX1" y="connsiteY1"/>
                </a:cxn>
              </a:cxnLst>
              <a:rect l="l" t="t" r="r" b="b"/>
              <a:pathLst>
                <a:path w="6660000">
                  <a:moveTo>
                    <a:pt x="6660000" y="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alpha val="70000"/>
                  </a:schemeClr>
                </a:solidFill>
              </a:endParaRPr>
            </a:p>
          </p:txBody>
        </p:sp>
        <p:sp>
          <p:nvSpPr>
            <p:cNvPr id="17" name="Rectangle 5">
              <a:extLst>
                <a:ext uri="{FF2B5EF4-FFF2-40B4-BE49-F238E27FC236}">
                  <a16:creationId xmlns:a16="http://schemas.microsoft.com/office/drawing/2014/main" xmlns="" id="{66A28EB2-7446-4114-8BD6-4CB90B849571}"/>
                </a:ext>
                <a:ext uri="{C183D7F6-B498-43B3-948B-1728B52AA6E4}">
                  <adec:decorative xmlns:adec="http://schemas.microsoft.com/office/drawing/2017/decorative" xmlns="" val="1"/>
                </a:ext>
              </a:extLst>
            </p:cNvPr>
            <p:cNvSpPr/>
            <p:nvPr userDrawn="1"/>
          </p:nvSpPr>
          <p:spPr>
            <a:xfrm rot="10800000" flipV="1">
              <a:off x="3773748" y="446254"/>
              <a:ext cx="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0 w 0"/>
                <a:gd name="connsiteY0" fmla="*/ 5760000 h 5760000"/>
                <a:gd name="connsiteX1" fmla="*/ 0 w 0"/>
                <a:gd name="connsiteY1" fmla="*/ 0 h 5760000"/>
              </a:gdLst>
              <a:ahLst/>
              <a:cxnLst>
                <a:cxn ang="0">
                  <a:pos x="connsiteX0" y="connsiteY0"/>
                </a:cxn>
                <a:cxn ang="0">
                  <a:pos x="connsiteX1" y="connsiteY1"/>
                </a:cxn>
              </a:cxnLst>
              <a:rect l="l" t="t" r="r" b="b"/>
              <a:pathLst>
                <a:path h="5760000">
                  <a:moveTo>
                    <a:pt x="0" y="576000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85068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2DA6CE13-49E5-47C2-B720-1F236BBB57BE}"/>
              </a:ext>
            </a:extLst>
          </p:cNvPr>
          <p:cNvSpPr>
            <a:spLocks noGrp="1"/>
          </p:cNvSpPr>
          <p:nvPr>
            <p:ph type="title"/>
          </p:nvPr>
        </p:nvSpPr>
        <p:spPr>
          <a:xfrm>
            <a:off x="1082675" y="531815"/>
            <a:ext cx="10026650" cy="696910"/>
          </a:xfrm>
        </p:spPr>
        <p:txBody>
          <a:bodyPr wrap="square" anchor="b" anchorCtr="0">
            <a:normAutofit/>
          </a:bodyPr>
          <a:lstStyle>
            <a:lvl1pPr algn="ctr">
              <a:defRPr/>
            </a:lvl1pPr>
          </a:lstStyle>
          <a:p>
            <a:pPr algn="ctr"/>
            <a:endParaRPr lang="en-US" dirty="0"/>
          </a:p>
        </p:txBody>
      </p:sp>
      <p:cxnSp>
        <p:nvCxnSpPr>
          <p:cNvPr id="8" name="Straight Connector 7">
            <a:extLst>
              <a:ext uri="{FF2B5EF4-FFF2-40B4-BE49-F238E27FC236}">
                <a16:creationId xmlns:a16="http://schemas.microsoft.com/office/drawing/2014/main" xmlns="" id="{CBA75683-8D5A-4D7B-AA95-90826766FE43}"/>
              </a:ext>
              <a:ext uri="{C183D7F6-B498-43B3-948B-1728B52AA6E4}">
                <adec:decorative xmlns:adec="http://schemas.microsoft.com/office/drawing/2017/decorative" xmlns="" val="1"/>
              </a:ext>
            </a:extLst>
          </p:cNvPr>
          <p:cNvCxnSpPr>
            <a:cxnSpLocks/>
          </p:cNvCxnSpPr>
          <p:nvPr userDrawn="1"/>
        </p:nvCxnSpPr>
        <p:spPr>
          <a:xfrm>
            <a:off x="5819649" y="1680433"/>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 Placeholder 23">
            <a:extLst>
              <a:ext uri="{FF2B5EF4-FFF2-40B4-BE49-F238E27FC236}">
                <a16:creationId xmlns:a16="http://schemas.microsoft.com/office/drawing/2014/main" xmlns="" id="{0014AA73-5311-4055-A626-89D8E23FFD9E}"/>
              </a:ext>
            </a:extLst>
          </p:cNvPr>
          <p:cNvSpPr>
            <a:spLocks noGrp="1"/>
          </p:cNvSpPr>
          <p:nvPr>
            <p:ph type="body" sz="quarter" idx="13" hasCustomPrompt="1"/>
          </p:nvPr>
        </p:nvSpPr>
        <p:spPr>
          <a:xfrm>
            <a:off x="1001992" y="2112353"/>
            <a:ext cx="3303394" cy="552450"/>
          </a:xfrm>
        </p:spPr>
        <p:txBody>
          <a:bodyPr>
            <a:normAutofit/>
          </a:bodyPr>
          <a:lstStyle>
            <a:lvl1pPr marL="0" indent="0">
              <a:buNone/>
              <a:defRPr sz="2400" b="1">
                <a:solidFill>
                  <a:schemeClr val="accent5">
                    <a:lumMod val="60000"/>
                    <a:lumOff val="40000"/>
                  </a:schemeClr>
                </a:solidFill>
                <a:effectLst/>
              </a:defRPr>
            </a:lvl1pPr>
          </a:lstStyle>
          <a:p>
            <a:pPr lvl="0"/>
            <a:r>
              <a:rPr lang="en-US" dirty="0"/>
              <a:t>Click to add subtitle</a:t>
            </a:r>
          </a:p>
        </p:txBody>
      </p:sp>
      <p:sp>
        <p:nvSpPr>
          <p:cNvPr id="29" name="Text Placeholder 25">
            <a:extLst>
              <a:ext uri="{FF2B5EF4-FFF2-40B4-BE49-F238E27FC236}">
                <a16:creationId xmlns:a16="http://schemas.microsoft.com/office/drawing/2014/main" xmlns="" id="{929F4BD4-95C1-49C1-8ADF-A14CD567582E}"/>
              </a:ext>
            </a:extLst>
          </p:cNvPr>
          <p:cNvSpPr>
            <a:spLocks noGrp="1"/>
          </p:cNvSpPr>
          <p:nvPr>
            <p:ph type="body" sz="quarter" idx="14" hasCustomPrompt="1"/>
          </p:nvPr>
        </p:nvSpPr>
        <p:spPr>
          <a:xfrm>
            <a:off x="1001641" y="2664768"/>
            <a:ext cx="3303659" cy="3215781"/>
          </a:xfrm>
        </p:spPr>
        <p:txBody>
          <a:bodyPr>
            <a:normAutofit/>
          </a:bodyPr>
          <a:lstStyle>
            <a:lvl1pPr marL="285750" indent="-285750">
              <a:buClr>
                <a:schemeClr val="accent5"/>
              </a:buClr>
              <a:buFont typeface="Arial" panose="020B0604020202020204" pitchFamily="34" charset="0"/>
              <a:buChar char="•"/>
              <a:defRPr sz="1800">
                <a:solidFill>
                  <a:schemeClr val="tx1"/>
                </a:solidFill>
              </a:defRPr>
            </a:lvl1pPr>
          </a:lstStyle>
          <a:p>
            <a:pPr lvl="0"/>
            <a:r>
              <a:rPr lang="en-US" dirty="0"/>
              <a:t>Click to insert text</a:t>
            </a:r>
          </a:p>
        </p:txBody>
      </p:sp>
      <p:sp>
        <p:nvSpPr>
          <p:cNvPr id="48" name="Text Placeholder 23">
            <a:extLst>
              <a:ext uri="{FF2B5EF4-FFF2-40B4-BE49-F238E27FC236}">
                <a16:creationId xmlns:a16="http://schemas.microsoft.com/office/drawing/2014/main" xmlns="" id="{92C6830C-1F44-4F12-B457-A08A9A6E53A0}"/>
              </a:ext>
            </a:extLst>
          </p:cNvPr>
          <p:cNvSpPr>
            <a:spLocks noGrp="1"/>
          </p:cNvSpPr>
          <p:nvPr>
            <p:ph type="body" sz="quarter" idx="19" hasCustomPrompt="1"/>
          </p:nvPr>
        </p:nvSpPr>
        <p:spPr>
          <a:xfrm>
            <a:off x="4453829" y="2112353"/>
            <a:ext cx="3303394" cy="552450"/>
          </a:xfrm>
        </p:spPr>
        <p:txBody>
          <a:bodyPr>
            <a:normAutofit/>
          </a:bodyPr>
          <a:lstStyle>
            <a:lvl1pPr marL="0" indent="0">
              <a:buNone/>
              <a:defRPr sz="2400" b="1">
                <a:solidFill>
                  <a:schemeClr val="accent5">
                    <a:lumMod val="60000"/>
                    <a:lumOff val="40000"/>
                  </a:schemeClr>
                </a:solidFill>
                <a:effectLst/>
              </a:defRPr>
            </a:lvl1pPr>
          </a:lstStyle>
          <a:p>
            <a:pPr lvl="0"/>
            <a:r>
              <a:rPr lang="en-US" dirty="0"/>
              <a:t>Click to add subtitle</a:t>
            </a:r>
          </a:p>
        </p:txBody>
      </p:sp>
      <p:sp>
        <p:nvSpPr>
          <p:cNvPr id="31" name="Text Placeholder 25">
            <a:extLst>
              <a:ext uri="{FF2B5EF4-FFF2-40B4-BE49-F238E27FC236}">
                <a16:creationId xmlns:a16="http://schemas.microsoft.com/office/drawing/2014/main" xmlns="" id="{631066C0-5869-41D5-A6B8-519CA72AC03D}"/>
              </a:ext>
            </a:extLst>
          </p:cNvPr>
          <p:cNvSpPr>
            <a:spLocks noGrp="1"/>
          </p:cNvSpPr>
          <p:nvPr>
            <p:ph type="body" sz="quarter" idx="16" hasCustomPrompt="1"/>
          </p:nvPr>
        </p:nvSpPr>
        <p:spPr>
          <a:xfrm>
            <a:off x="4453478" y="2664768"/>
            <a:ext cx="3303659" cy="3215781"/>
          </a:xfrm>
        </p:spPr>
        <p:txBody>
          <a:bodyPr>
            <a:normAutofit/>
          </a:bodyPr>
          <a:lstStyle>
            <a:lvl1pPr marL="285750" indent="-285750">
              <a:buClr>
                <a:schemeClr val="accent5"/>
              </a:buClr>
              <a:buFont typeface="Arial" panose="020B0604020202020204" pitchFamily="34" charset="0"/>
              <a:buChar char="•"/>
              <a:defRPr sz="1800">
                <a:solidFill>
                  <a:schemeClr val="tx1"/>
                </a:solidFill>
              </a:defRPr>
            </a:lvl1pPr>
          </a:lstStyle>
          <a:p>
            <a:pPr lvl="0"/>
            <a:r>
              <a:rPr lang="en-US" dirty="0"/>
              <a:t>Click to insert text</a:t>
            </a:r>
          </a:p>
        </p:txBody>
      </p:sp>
      <p:sp>
        <p:nvSpPr>
          <p:cNvPr id="49" name="Text Placeholder 23">
            <a:extLst>
              <a:ext uri="{FF2B5EF4-FFF2-40B4-BE49-F238E27FC236}">
                <a16:creationId xmlns:a16="http://schemas.microsoft.com/office/drawing/2014/main" xmlns="" id="{A05C520D-F031-4A59-B3AB-15CD169C1B91}"/>
              </a:ext>
            </a:extLst>
          </p:cNvPr>
          <p:cNvSpPr>
            <a:spLocks noGrp="1"/>
          </p:cNvSpPr>
          <p:nvPr>
            <p:ph type="body" sz="quarter" idx="20" hasCustomPrompt="1"/>
          </p:nvPr>
        </p:nvSpPr>
        <p:spPr>
          <a:xfrm>
            <a:off x="7905931" y="2112353"/>
            <a:ext cx="3303394" cy="552450"/>
          </a:xfrm>
        </p:spPr>
        <p:txBody>
          <a:bodyPr>
            <a:normAutofit/>
          </a:bodyPr>
          <a:lstStyle>
            <a:lvl1pPr marL="0" indent="0">
              <a:buNone/>
              <a:defRPr sz="2400" b="1">
                <a:solidFill>
                  <a:schemeClr val="accent5">
                    <a:lumMod val="60000"/>
                    <a:lumOff val="40000"/>
                  </a:schemeClr>
                </a:solidFill>
                <a:effectLst/>
              </a:defRPr>
            </a:lvl1pPr>
          </a:lstStyle>
          <a:p>
            <a:pPr lvl="0"/>
            <a:r>
              <a:rPr lang="en-US" dirty="0"/>
              <a:t>Click to add subtitle</a:t>
            </a:r>
          </a:p>
        </p:txBody>
      </p:sp>
      <p:sp>
        <p:nvSpPr>
          <p:cNvPr id="33" name="Text Placeholder 25">
            <a:extLst>
              <a:ext uri="{FF2B5EF4-FFF2-40B4-BE49-F238E27FC236}">
                <a16:creationId xmlns:a16="http://schemas.microsoft.com/office/drawing/2014/main" xmlns="" id="{918F424D-F90F-4352-B45D-8E23B4BA148F}"/>
              </a:ext>
            </a:extLst>
          </p:cNvPr>
          <p:cNvSpPr>
            <a:spLocks noGrp="1"/>
          </p:cNvSpPr>
          <p:nvPr>
            <p:ph type="body" sz="quarter" idx="18" hasCustomPrompt="1"/>
          </p:nvPr>
        </p:nvSpPr>
        <p:spPr>
          <a:xfrm>
            <a:off x="7905666" y="2651053"/>
            <a:ext cx="3303659" cy="3215781"/>
          </a:xfrm>
        </p:spPr>
        <p:txBody>
          <a:bodyPr>
            <a:normAutofit/>
          </a:bodyPr>
          <a:lstStyle>
            <a:lvl1pPr marL="285750" indent="-285750">
              <a:buClr>
                <a:schemeClr val="accent5"/>
              </a:buClr>
              <a:buFont typeface="Arial" panose="020B0604020202020204" pitchFamily="34" charset="0"/>
              <a:buChar char="•"/>
              <a:defRPr sz="1800">
                <a:solidFill>
                  <a:schemeClr val="tx1"/>
                </a:solidFill>
              </a:defRPr>
            </a:lvl1pPr>
          </a:lstStyle>
          <a:p>
            <a:pPr lvl="0"/>
            <a:r>
              <a:rPr lang="en-US" dirty="0"/>
              <a:t>Click to insert text</a:t>
            </a:r>
          </a:p>
        </p:txBody>
      </p:sp>
      <p:sp>
        <p:nvSpPr>
          <p:cNvPr id="9" name="Date Placeholder 3">
            <a:extLst>
              <a:ext uri="{FF2B5EF4-FFF2-40B4-BE49-F238E27FC236}">
                <a16:creationId xmlns:a16="http://schemas.microsoft.com/office/drawing/2014/main" xmlns="" id="{6CF1492E-55F0-4EDA-9C49-A4A834F401C5}"/>
              </a:ext>
            </a:extLst>
          </p:cNvPr>
          <p:cNvSpPr>
            <a:spLocks noGrp="1"/>
          </p:cNvSpPr>
          <p:nvPr>
            <p:ph type="dt" sz="half" idx="10"/>
          </p:nvPr>
        </p:nvSpPr>
        <p:spPr>
          <a:xfrm>
            <a:off x="541338" y="6401999"/>
            <a:ext cx="2206625" cy="369332"/>
          </a:xfrm>
        </p:spPr>
        <p:txBody>
          <a:bodyPr/>
          <a:lstStyle>
            <a:lvl1pPr>
              <a:defRPr/>
            </a:lvl1pPr>
          </a:lstStyle>
          <a:p>
            <a:pPr>
              <a:defRPr/>
            </a:pPr>
            <a:r>
              <a:rPr lang="en-US">
                <a:solidFill>
                  <a:prstClr val="white">
                    <a:alpha val="70000"/>
                  </a:prstClr>
                </a:solidFill>
              </a:rPr>
              <a:t>20XX</a:t>
            </a:r>
            <a:endParaRPr lang="en-US" dirty="0">
              <a:solidFill>
                <a:prstClr val="white">
                  <a:alpha val="70000"/>
                </a:prstClr>
              </a:solidFill>
            </a:endParaRPr>
          </a:p>
        </p:txBody>
      </p:sp>
      <p:sp>
        <p:nvSpPr>
          <p:cNvPr id="10" name="Footer Placeholder 4">
            <a:extLst>
              <a:ext uri="{FF2B5EF4-FFF2-40B4-BE49-F238E27FC236}">
                <a16:creationId xmlns:a16="http://schemas.microsoft.com/office/drawing/2014/main" xmlns="" id="{928D135F-F70E-4CF5-8CAB-4B58BA029B56}"/>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rPr>
              <a:t>Presentation Title</a:t>
            </a:r>
          </a:p>
        </p:txBody>
      </p:sp>
      <p:sp>
        <p:nvSpPr>
          <p:cNvPr id="11" name="Slide Number Placeholder 5">
            <a:extLst>
              <a:ext uri="{FF2B5EF4-FFF2-40B4-BE49-F238E27FC236}">
                <a16:creationId xmlns:a16="http://schemas.microsoft.com/office/drawing/2014/main" xmlns="" id="{B0B1F2E7-88D6-4A13-81A3-A31E4E8D3FFE}"/>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grpSp>
        <p:nvGrpSpPr>
          <p:cNvPr id="50" name="Group 49">
            <a:extLst>
              <a:ext uri="{FF2B5EF4-FFF2-40B4-BE49-F238E27FC236}">
                <a16:creationId xmlns:a16="http://schemas.microsoft.com/office/drawing/2014/main" xmlns="" id="{4A548AA1-D42E-4FED-9B69-F476E26489F3}"/>
              </a:ext>
              <a:ext uri="{C183D7F6-B498-43B3-948B-1728B52AA6E4}">
                <adec:decorative xmlns:adec="http://schemas.microsoft.com/office/drawing/2017/decorative" xmlns="" val="1"/>
              </a:ext>
            </a:extLst>
          </p:cNvPr>
          <p:cNvGrpSpPr/>
          <p:nvPr userDrawn="1"/>
        </p:nvGrpSpPr>
        <p:grpSpPr>
          <a:xfrm rot="5400000">
            <a:off x="3072531" y="-2496283"/>
            <a:ext cx="6034235" cy="11610702"/>
            <a:chOff x="443748" y="446254"/>
            <a:chExt cx="3330000" cy="5760000"/>
          </a:xfrm>
        </p:grpSpPr>
        <p:sp>
          <p:nvSpPr>
            <p:cNvPr id="51" name="Rectangle 5">
              <a:extLst>
                <a:ext uri="{FF2B5EF4-FFF2-40B4-BE49-F238E27FC236}">
                  <a16:creationId xmlns:a16="http://schemas.microsoft.com/office/drawing/2014/main" xmlns="" id="{8C03BD57-8867-4998-B3F3-82125EA3708C}"/>
                </a:ext>
                <a:ext uri="{C183D7F6-B498-43B3-948B-1728B52AA6E4}">
                  <adec:decorative xmlns:adec="http://schemas.microsoft.com/office/drawing/2017/decorative" xmlns="" val="1"/>
                </a:ext>
              </a:extLst>
            </p:cNvPr>
            <p:cNvSpPr/>
            <p:nvPr userDrawn="1"/>
          </p:nvSpPr>
          <p:spPr>
            <a:xfrm flipV="1">
              <a:off x="443748" y="446254"/>
              <a:ext cx="333000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Lst>
              <a:ahLst/>
              <a:cxnLst>
                <a:cxn ang="0">
                  <a:pos x="connsiteX0" y="connsiteY0"/>
                </a:cxn>
                <a:cxn ang="0">
                  <a:pos x="connsiteX1" y="connsiteY1"/>
                </a:cxn>
                <a:cxn ang="0">
                  <a:pos x="connsiteX2" y="connsiteY2"/>
                </a:cxn>
              </a:cxnLst>
              <a:rect l="l" t="t" r="r" b="b"/>
              <a:pathLst>
                <a:path w="6660000" h="5760000">
                  <a:moveTo>
                    <a:pt x="6660000" y="5760000"/>
                  </a:moveTo>
                  <a:lnTo>
                    <a:pt x="0" y="5760000"/>
                  </a:lnTo>
                  <a:lnTo>
                    <a:pt x="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
              <a:extLst>
                <a:ext uri="{FF2B5EF4-FFF2-40B4-BE49-F238E27FC236}">
                  <a16:creationId xmlns:a16="http://schemas.microsoft.com/office/drawing/2014/main" xmlns="" id="{AF4847DD-9F53-4840-86F2-4ADCD66C167B}"/>
                </a:ext>
                <a:ext uri="{C183D7F6-B498-43B3-948B-1728B52AA6E4}">
                  <adec:decorative xmlns:adec="http://schemas.microsoft.com/office/drawing/2017/decorative" xmlns="" val="1"/>
                </a:ext>
              </a:extLst>
            </p:cNvPr>
            <p:cNvSpPr/>
            <p:nvPr userDrawn="1"/>
          </p:nvSpPr>
          <p:spPr>
            <a:xfrm rot="10800000" flipV="1">
              <a:off x="443748" y="6206254"/>
              <a:ext cx="3330000" cy="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6660000 w 6660000"/>
                <a:gd name="connsiteY0" fmla="*/ 0 h 0"/>
                <a:gd name="connsiteX1" fmla="*/ 0 w 6660000"/>
                <a:gd name="connsiteY1" fmla="*/ 0 h 0"/>
              </a:gdLst>
              <a:ahLst/>
              <a:cxnLst>
                <a:cxn ang="0">
                  <a:pos x="connsiteX0" y="connsiteY0"/>
                </a:cxn>
                <a:cxn ang="0">
                  <a:pos x="connsiteX1" y="connsiteY1"/>
                </a:cxn>
              </a:cxnLst>
              <a:rect l="l" t="t" r="r" b="b"/>
              <a:pathLst>
                <a:path w="6660000">
                  <a:moveTo>
                    <a:pt x="6660000" y="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alpha val="70000"/>
                  </a:schemeClr>
                </a:solidFill>
              </a:endParaRPr>
            </a:p>
          </p:txBody>
        </p:sp>
        <p:sp>
          <p:nvSpPr>
            <p:cNvPr id="53" name="Rectangle 5">
              <a:extLst>
                <a:ext uri="{FF2B5EF4-FFF2-40B4-BE49-F238E27FC236}">
                  <a16:creationId xmlns:a16="http://schemas.microsoft.com/office/drawing/2014/main" xmlns="" id="{881FA255-D3EB-4D06-BDCA-3627242D6D52}"/>
                </a:ext>
                <a:ext uri="{C183D7F6-B498-43B3-948B-1728B52AA6E4}">
                  <adec:decorative xmlns:adec="http://schemas.microsoft.com/office/drawing/2017/decorative" xmlns="" val="1"/>
                </a:ext>
              </a:extLst>
            </p:cNvPr>
            <p:cNvSpPr/>
            <p:nvPr userDrawn="1"/>
          </p:nvSpPr>
          <p:spPr>
            <a:xfrm rot="10800000" flipV="1">
              <a:off x="3773748" y="446254"/>
              <a:ext cx="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0 w 0"/>
                <a:gd name="connsiteY0" fmla="*/ 5760000 h 5760000"/>
                <a:gd name="connsiteX1" fmla="*/ 0 w 0"/>
                <a:gd name="connsiteY1" fmla="*/ 0 h 5760000"/>
              </a:gdLst>
              <a:ahLst/>
              <a:cxnLst>
                <a:cxn ang="0">
                  <a:pos x="connsiteX0" y="connsiteY0"/>
                </a:cxn>
                <a:cxn ang="0">
                  <a:pos x="connsiteX1" y="connsiteY1"/>
                </a:cxn>
              </a:cxnLst>
              <a:rect l="l" t="t" r="r" b="b"/>
              <a:pathLst>
                <a:path h="5760000">
                  <a:moveTo>
                    <a:pt x="0" y="576000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67604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3036F7FC-6006-4472-BC70-30C283ABC126}"/>
              </a:ext>
            </a:extLst>
          </p:cNvPr>
          <p:cNvSpPr>
            <a:spLocks noGrp="1"/>
          </p:cNvSpPr>
          <p:nvPr>
            <p:ph type="title"/>
          </p:nvPr>
        </p:nvSpPr>
        <p:spPr>
          <a:xfrm>
            <a:off x="1080000" y="540000"/>
            <a:ext cx="3345950" cy="2303213"/>
          </a:xfrm>
        </p:spPr>
        <p:txBody>
          <a:bodyPr anchor="ctr" anchorCtr="0"/>
          <a:lstStyle>
            <a:lvl1pPr algn="ctr">
              <a:defRPr/>
            </a:lvl1pPr>
          </a:lstStyle>
          <a:p>
            <a:pPr algn="ctr"/>
            <a:endParaRPr lang="en-US" dirty="0"/>
          </a:p>
        </p:txBody>
      </p:sp>
      <p:cxnSp>
        <p:nvCxnSpPr>
          <p:cNvPr id="8" name="Straight Connector 7">
            <a:extLst>
              <a:ext uri="{FF2B5EF4-FFF2-40B4-BE49-F238E27FC236}">
                <a16:creationId xmlns:a16="http://schemas.microsoft.com/office/drawing/2014/main" xmlns="" id="{3265A73B-104E-43C7-BBEC-C2B3D52E1C21}"/>
              </a:ext>
              <a:ext uri="{C183D7F6-B498-43B3-948B-1728B52AA6E4}">
                <adec:decorative xmlns:adec="http://schemas.microsoft.com/office/drawing/2017/decorative" xmlns="" val="1"/>
              </a:ext>
            </a:extLst>
          </p:cNvPr>
          <p:cNvCxnSpPr>
            <a:cxnSpLocks/>
          </p:cNvCxnSpPr>
          <p:nvPr userDrawn="1"/>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xmlns="" id="{8FE0F1ED-567A-464B-A7AB-53B58F510B08}"/>
              </a:ext>
            </a:extLst>
          </p:cNvPr>
          <p:cNvSpPr>
            <a:spLocks noGrp="1"/>
          </p:cNvSpPr>
          <p:nvPr>
            <p:ph idx="1"/>
          </p:nvPr>
        </p:nvSpPr>
        <p:spPr>
          <a:xfrm>
            <a:off x="5543552" y="540000"/>
            <a:ext cx="6107460" cy="2303213"/>
          </a:xfrm>
        </p:spPr>
        <p:txBody>
          <a:bodyPr anchor="ctr">
            <a:normAutofit/>
          </a:bodyPr>
          <a:lstStyle>
            <a:lvl1pPr marL="0" indent="0" algn="l">
              <a:buNone/>
              <a:defRPr/>
            </a:lvl1pPr>
          </a:lstStyle>
          <a:p>
            <a:endParaRPr lang="en-US" dirty="0"/>
          </a:p>
        </p:txBody>
      </p:sp>
      <p:sp>
        <p:nvSpPr>
          <p:cNvPr id="10" name="Rectangle 9">
            <a:extLst>
              <a:ext uri="{FF2B5EF4-FFF2-40B4-BE49-F238E27FC236}">
                <a16:creationId xmlns:a16="http://schemas.microsoft.com/office/drawing/2014/main" xmlns="" id="{96745F42-F11E-4295-BA16-71120E66B951}"/>
              </a:ext>
              <a:ext uri="{C183D7F6-B498-43B3-948B-1728B52AA6E4}">
                <adec:decorative xmlns:adec="http://schemas.microsoft.com/office/drawing/2017/decorative" xmlns="" val="1"/>
              </a:ext>
            </a:extLst>
          </p:cNvPr>
          <p:cNvSpPr/>
          <p:nvPr userDrawn="1"/>
        </p:nvSpPr>
        <p:spPr>
          <a:xfrm>
            <a:off x="0" y="3429000"/>
            <a:ext cx="12192000" cy="3428999"/>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alpha val="30000"/>
                </a:prstClr>
              </a:solidFill>
              <a:effectLst/>
              <a:uLnTx/>
              <a:uFillTx/>
              <a:latin typeface="Avenir Next LT Pro Light"/>
              <a:ea typeface="+mn-ea"/>
              <a:cs typeface="+mn-cs"/>
            </a:endParaRPr>
          </a:p>
        </p:txBody>
      </p:sp>
      <p:sp>
        <p:nvSpPr>
          <p:cNvPr id="23" name="Picture Placeholder 18">
            <a:extLst>
              <a:ext uri="{FF2B5EF4-FFF2-40B4-BE49-F238E27FC236}">
                <a16:creationId xmlns:a16="http://schemas.microsoft.com/office/drawing/2014/main" xmlns="" id="{49B51FEE-9706-46CF-8CEF-5E1F009FFF02}"/>
              </a:ext>
            </a:extLst>
          </p:cNvPr>
          <p:cNvSpPr>
            <a:spLocks noGrp="1"/>
          </p:cNvSpPr>
          <p:nvPr>
            <p:ph type="pic" sz="quarter" idx="13" hasCustomPrompt="1"/>
          </p:nvPr>
        </p:nvSpPr>
        <p:spPr>
          <a:xfrm>
            <a:off x="541338" y="4011613"/>
            <a:ext cx="2578100" cy="2303462"/>
          </a:xfrm>
        </p:spPr>
        <p:txBody>
          <a:bodyPr/>
          <a:lstStyle>
            <a:lvl1pPr marL="0" indent="0" algn="ctr">
              <a:buNone/>
              <a:defRPr/>
            </a:lvl1pPr>
          </a:lstStyle>
          <a:p>
            <a:r>
              <a:rPr lang="en-US" dirty="0"/>
              <a:t>Click to add photo</a:t>
            </a:r>
          </a:p>
        </p:txBody>
      </p:sp>
      <p:sp>
        <p:nvSpPr>
          <p:cNvPr id="24" name="Picture Placeholder 18">
            <a:extLst>
              <a:ext uri="{FF2B5EF4-FFF2-40B4-BE49-F238E27FC236}">
                <a16:creationId xmlns:a16="http://schemas.microsoft.com/office/drawing/2014/main" xmlns="" id="{C2EE5695-74F8-4071-8805-A537486F2217}"/>
              </a:ext>
            </a:extLst>
          </p:cNvPr>
          <p:cNvSpPr>
            <a:spLocks noGrp="1"/>
          </p:cNvSpPr>
          <p:nvPr>
            <p:ph type="pic" sz="quarter" idx="14" hasCustomPrompt="1"/>
          </p:nvPr>
        </p:nvSpPr>
        <p:spPr>
          <a:xfrm>
            <a:off x="3384863" y="4011331"/>
            <a:ext cx="2578100" cy="2303462"/>
          </a:xfrm>
        </p:spPr>
        <p:txBody>
          <a:bodyPr/>
          <a:lstStyle>
            <a:lvl1pPr marL="0" indent="0" algn="ctr">
              <a:buNone/>
              <a:defRPr/>
            </a:lvl1pPr>
          </a:lstStyle>
          <a:p>
            <a:r>
              <a:rPr lang="en-US" dirty="0"/>
              <a:t>Click to add photo</a:t>
            </a:r>
          </a:p>
        </p:txBody>
      </p:sp>
      <p:sp>
        <p:nvSpPr>
          <p:cNvPr id="25" name="Picture Placeholder 18">
            <a:extLst>
              <a:ext uri="{FF2B5EF4-FFF2-40B4-BE49-F238E27FC236}">
                <a16:creationId xmlns:a16="http://schemas.microsoft.com/office/drawing/2014/main" xmlns="" id="{426DBDB7-E494-4BDA-BD74-10D41918C0AB}"/>
              </a:ext>
            </a:extLst>
          </p:cNvPr>
          <p:cNvSpPr>
            <a:spLocks noGrp="1"/>
          </p:cNvSpPr>
          <p:nvPr>
            <p:ph type="pic" sz="quarter" idx="15" hasCustomPrompt="1"/>
          </p:nvPr>
        </p:nvSpPr>
        <p:spPr>
          <a:xfrm>
            <a:off x="6228887" y="4011331"/>
            <a:ext cx="2578100" cy="2303462"/>
          </a:xfrm>
        </p:spPr>
        <p:txBody>
          <a:bodyPr/>
          <a:lstStyle>
            <a:lvl1pPr marL="0" indent="0" algn="ctr">
              <a:buNone/>
              <a:defRPr/>
            </a:lvl1pPr>
          </a:lstStyle>
          <a:p>
            <a:r>
              <a:rPr lang="en-US" dirty="0"/>
              <a:t>Click to add photo</a:t>
            </a:r>
          </a:p>
        </p:txBody>
      </p:sp>
      <p:sp>
        <p:nvSpPr>
          <p:cNvPr id="26" name="Picture Placeholder 18">
            <a:extLst>
              <a:ext uri="{FF2B5EF4-FFF2-40B4-BE49-F238E27FC236}">
                <a16:creationId xmlns:a16="http://schemas.microsoft.com/office/drawing/2014/main" xmlns="" id="{110C3059-EF0D-4175-A421-E59E738E9AAD}"/>
              </a:ext>
            </a:extLst>
          </p:cNvPr>
          <p:cNvSpPr>
            <a:spLocks noGrp="1"/>
          </p:cNvSpPr>
          <p:nvPr>
            <p:ph type="pic" sz="quarter" idx="16" hasCustomPrompt="1"/>
          </p:nvPr>
        </p:nvSpPr>
        <p:spPr>
          <a:xfrm>
            <a:off x="9072912" y="4011331"/>
            <a:ext cx="2578100" cy="2303462"/>
          </a:xfrm>
        </p:spPr>
        <p:txBody>
          <a:bodyPr/>
          <a:lstStyle>
            <a:lvl1pPr marL="0" indent="0" algn="ctr">
              <a:buNone/>
              <a:defRPr/>
            </a:lvl1pPr>
          </a:lstStyle>
          <a:p>
            <a:r>
              <a:rPr lang="en-US" dirty="0"/>
              <a:t>Click to add photo</a:t>
            </a:r>
          </a:p>
        </p:txBody>
      </p:sp>
      <p:sp>
        <p:nvSpPr>
          <p:cNvPr id="15" name="Date Placeholder 3">
            <a:extLst>
              <a:ext uri="{FF2B5EF4-FFF2-40B4-BE49-F238E27FC236}">
                <a16:creationId xmlns:a16="http://schemas.microsoft.com/office/drawing/2014/main" xmlns="" id="{F23808ED-A697-419E-B2B9-925BC80462D9}"/>
              </a:ext>
            </a:extLst>
          </p:cNvPr>
          <p:cNvSpPr>
            <a:spLocks noGrp="1"/>
          </p:cNvSpPr>
          <p:nvPr>
            <p:ph type="dt" sz="half" idx="10"/>
          </p:nvPr>
        </p:nvSpPr>
        <p:spPr>
          <a:xfrm>
            <a:off x="541338" y="6401999"/>
            <a:ext cx="2206625" cy="369332"/>
          </a:xfrm>
        </p:spPr>
        <p:txBody>
          <a:bodyPr/>
          <a:lstStyle>
            <a:lvl1pPr>
              <a:defRPr/>
            </a:lvl1pPr>
          </a:lstStyle>
          <a:p>
            <a:pPr>
              <a:defRPr/>
            </a:pPr>
            <a:r>
              <a:rPr lang="en-US">
                <a:solidFill>
                  <a:prstClr val="white">
                    <a:alpha val="70000"/>
                  </a:prstClr>
                </a:solidFill>
              </a:rPr>
              <a:t>20XX</a:t>
            </a:r>
            <a:endParaRPr lang="en-US" dirty="0">
              <a:solidFill>
                <a:prstClr val="white">
                  <a:alpha val="70000"/>
                </a:prstClr>
              </a:solidFill>
            </a:endParaRPr>
          </a:p>
        </p:txBody>
      </p:sp>
      <p:sp>
        <p:nvSpPr>
          <p:cNvPr id="16" name="Footer Placeholder 4">
            <a:extLst>
              <a:ext uri="{FF2B5EF4-FFF2-40B4-BE49-F238E27FC236}">
                <a16:creationId xmlns:a16="http://schemas.microsoft.com/office/drawing/2014/main" xmlns="" id="{82CBC00E-8DBE-41F7-B5EC-A273F7184936}"/>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rPr>
              <a:t>Presentation Title</a:t>
            </a:r>
          </a:p>
        </p:txBody>
      </p:sp>
      <p:sp>
        <p:nvSpPr>
          <p:cNvPr id="17" name="Slide Number Placeholder 5">
            <a:extLst>
              <a:ext uri="{FF2B5EF4-FFF2-40B4-BE49-F238E27FC236}">
                <a16:creationId xmlns:a16="http://schemas.microsoft.com/office/drawing/2014/main" xmlns="" id="{EC8BA04E-DB40-4D07-9B73-37122A902296}"/>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4224374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E6EF848A-75B5-49A0-A26E-E3931F22D975}"/>
              </a:ext>
            </a:extLst>
          </p:cNvPr>
          <p:cNvSpPr>
            <a:spLocks noGrp="1"/>
          </p:cNvSpPr>
          <p:nvPr>
            <p:ph type="ctrTitle"/>
          </p:nvPr>
        </p:nvSpPr>
        <p:spPr>
          <a:xfrm>
            <a:off x="3870326" y="1089025"/>
            <a:ext cx="4451349" cy="1532951"/>
          </a:xfrm>
        </p:spPr>
        <p:txBody>
          <a:bodyPr anchor="b"/>
          <a:lstStyle>
            <a:lvl1pPr algn="ctr">
              <a:defRPr/>
            </a:lvl1pPr>
          </a:lstStyle>
          <a:p>
            <a:endParaRPr lang="en-US" dirty="0"/>
          </a:p>
        </p:txBody>
      </p:sp>
      <p:sp>
        <p:nvSpPr>
          <p:cNvPr id="8" name="Subtitle 7">
            <a:extLst>
              <a:ext uri="{FF2B5EF4-FFF2-40B4-BE49-F238E27FC236}">
                <a16:creationId xmlns:a16="http://schemas.microsoft.com/office/drawing/2014/main" xmlns="" id="{0D20A319-635D-423F-BBAC-55CDC1785605}"/>
              </a:ext>
            </a:extLst>
          </p:cNvPr>
          <p:cNvSpPr>
            <a:spLocks noGrp="1"/>
          </p:cNvSpPr>
          <p:nvPr>
            <p:ph type="subTitle" idx="1"/>
          </p:nvPr>
        </p:nvSpPr>
        <p:spPr>
          <a:xfrm>
            <a:off x="3870326" y="4248000"/>
            <a:ext cx="4451349" cy="1520975"/>
          </a:xfrm>
        </p:spPr>
        <p:txBody>
          <a:bodyPr/>
          <a:lstStyle>
            <a:lvl1pPr marL="0" indent="0" algn="ctr">
              <a:buNone/>
              <a:defRPr i="1"/>
            </a:lvl1pPr>
          </a:lstStyle>
          <a:p>
            <a:endParaRPr lang="en-US" dirty="0"/>
          </a:p>
        </p:txBody>
      </p:sp>
      <p:sp>
        <p:nvSpPr>
          <p:cNvPr id="31" name="Picture Placeholder 28">
            <a:extLst>
              <a:ext uri="{FF2B5EF4-FFF2-40B4-BE49-F238E27FC236}">
                <a16:creationId xmlns:a16="http://schemas.microsoft.com/office/drawing/2014/main" xmlns="" id="{2A95A91B-7863-4D63-9D9B-EB1E440C1DFD}"/>
              </a:ext>
            </a:extLst>
          </p:cNvPr>
          <p:cNvSpPr>
            <a:spLocks noGrp="1"/>
          </p:cNvSpPr>
          <p:nvPr>
            <p:ph type="pic" sz="quarter" idx="13" hasCustomPrompt="1"/>
          </p:nvPr>
        </p:nvSpPr>
        <p:spPr>
          <a:xfrm>
            <a:off x="539750" y="539750"/>
            <a:ext cx="2768600" cy="5778500"/>
          </a:xfrm>
        </p:spPr>
        <p:txBody>
          <a:bodyPr/>
          <a:lstStyle>
            <a:lvl1pPr marL="0" indent="0" algn="ctr">
              <a:buNone/>
              <a:defRPr/>
            </a:lvl1pPr>
          </a:lstStyle>
          <a:p>
            <a:r>
              <a:rPr lang="en-US" dirty="0"/>
              <a:t>Click to add photo</a:t>
            </a:r>
          </a:p>
        </p:txBody>
      </p:sp>
      <p:sp>
        <p:nvSpPr>
          <p:cNvPr id="32" name="Picture Placeholder 28">
            <a:extLst>
              <a:ext uri="{FF2B5EF4-FFF2-40B4-BE49-F238E27FC236}">
                <a16:creationId xmlns:a16="http://schemas.microsoft.com/office/drawing/2014/main" xmlns="" id="{AC55B2B7-A24A-4F78-B673-918F440A12E6}"/>
              </a:ext>
            </a:extLst>
          </p:cNvPr>
          <p:cNvSpPr>
            <a:spLocks noGrp="1"/>
          </p:cNvSpPr>
          <p:nvPr>
            <p:ph type="pic" sz="quarter" idx="14" hasCustomPrompt="1"/>
          </p:nvPr>
        </p:nvSpPr>
        <p:spPr>
          <a:xfrm>
            <a:off x="8883400" y="540000"/>
            <a:ext cx="2768600" cy="5778500"/>
          </a:xfrm>
        </p:spPr>
        <p:txBody>
          <a:bodyPr/>
          <a:lstStyle>
            <a:lvl1pPr marL="0" indent="0" algn="ctr">
              <a:buNone/>
              <a:defRPr/>
            </a:lvl1pPr>
          </a:lstStyle>
          <a:p>
            <a:r>
              <a:rPr lang="en-US" dirty="0"/>
              <a:t>Click to add photo</a:t>
            </a:r>
          </a:p>
        </p:txBody>
      </p:sp>
      <p:sp>
        <p:nvSpPr>
          <p:cNvPr id="25" name="Date Placeholder 3">
            <a:extLst>
              <a:ext uri="{FF2B5EF4-FFF2-40B4-BE49-F238E27FC236}">
                <a16:creationId xmlns:a16="http://schemas.microsoft.com/office/drawing/2014/main" xmlns="" id="{F2472D78-AA98-4F36-B6D6-73FDDFEDE3ED}"/>
              </a:ext>
            </a:extLst>
          </p:cNvPr>
          <p:cNvSpPr>
            <a:spLocks noGrp="1"/>
          </p:cNvSpPr>
          <p:nvPr>
            <p:ph type="dt" sz="half" idx="10"/>
          </p:nvPr>
        </p:nvSpPr>
        <p:spPr>
          <a:xfrm>
            <a:off x="541338" y="6401999"/>
            <a:ext cx="2206625" cy="369332"/>
          </a:xfrm>
        </p:spPr>
        <p:txBody>
          <a:bodyPr/>
          <a:lstStyle>
            <a:lvl1pPr>
              <a:defRPr/>
            </a:lvl1pPr>
          </a:lstStyle>
          <a:p>
            <a:pPr>
              <a:defRPr/>
            </a:pPr>
            <a:r>
              <a:rPr lang="en-US">
                <a:solidFill>
                  <a:prstClr val="white">
                    <a:alpha val="70000"/>
                  </a:prstClr>
                </a:solidFill>
              </a:rPr>
              <a:t>20XX</a:t>
            </a:r>
            <a:endParaRPr lang="en-US" dirty="0">
              <a:solidFill>
                <a:prstClr val="white">
                  <a:alpha val="70000"/>
                </a:prstClr>
              </a:solidFill>
            </a:endParaRPr>
          </a:p>
        </p:txBody>
      </p:sp>
      <p:sp>
        <p:nvSpPr>
          <p:cNvPr id="26" name="Footer Placeholder 4">
            <a:extLst>
              <a:ext uri="{FF2B5EF4-FFF2-40B4-BE49-F238E27FC236}">
                <a16:creationId xmlns:a16="http://schemas.microsoft.com/office/drawing/2014/main" xmlns="" id="{389A6CF9-7AEC-41F9-B68D-D7919EE0877D}"/>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rPr>
              <a:t>Presentation Title</a:t>
            </a:r>
          </a:p>
        </p:txBody>
      </p:sp>
      <p:sp>
        <p:nvSpPr>
          <p:cNvPr id="27" name="Slide Number Placeholder 5">
            <a:extLst>
              <a:ext uri="{FF2B5EF4-FFF2-40B4-BE49-F238E27FC236}">
                <a16:creationId xmlns:a16="http://schemas.microsoft.com/office/drawing/2014/main" xmlns="" id="{D01CF4E0-7641-49C6-B4CE-27534439224A}"/>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grpSp>
        <p:nvGrpSpPr>
          <p:cNvPr id="24" name="Group 23">
            <a:extLst>
              <a:ext uri="{FF2B5EF4-FFF2-40B4-BE49-F238E27FC236}">
                <a16:creationId xmlns:a16="http://schemas.microsoft.com/office/drawing/2014/main" xmlns="" id="{31AFB269-EE5A-41D3-BCD6-D9F59CE699B7}"/>
              </a:ext>
              <a:ext uri="{C183D7F6-B498-43B3-948B-1728B52AA6E4}">
                <adec:decorative xmlns:adec="http://schemas.microsoft.com/office/drawing/2017/decorative" xmlns="" val="1"/>
              </a:ext>
            </a:extLst>
          </p:cNvPr>
          <p:cNvGrpSpPr/>
          <p:nvPr userDrawn="1"/>
        </p:nvGrpSpPr>
        <p:grpSpPr>
          <a:xfrm>
            <a:off x="5354952" y="3043393"/>
            <a:ext cx="1481845" cy="787628"/>
            <a:chOff x="4987925" y="2840038"/>
            <a:chExt cx="2216150" cy="1177924"/>
          </a:xfrm>
        </p:grpSpPr>
        <p:sp>
          <p:nvSpPr>
            <p:cNvPr id="28" name="Rectangle 27">
              <a:extLst>
                <a:ext uri="{FF2B5EF4-FFF2-40B4-BE49-F238E27FC236}">
                  <a16:creationId xmlns:a16="http://schemas.microsoft.com/office/drawing/2014/main" xmlns="" id="{45469245-EBD6-4BF4-B555-140F59F51604}"/>
                </a:ext>
              </a:extLst>
            </p:cNvPr>
            <p:cNvSpPr/>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9" name="Rectangle 28">
              <a:extLst>
                <a:ext uri="{FF2B5EF4-FFF2-40B4-BE49-F238E27FC236}">
                  <a16:creationId xmlns:a16="http://schemas.microsoft.com/office/drawing/2014/main" xmlns="" id="{469BCC58-7D38-43ED-B78C-2D780660AA2B}"/>
                </a:ext>
              </a:extLst>
            </p:cNvPr>
            <p:cNvSpPr/>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30" name="Rectangle 29">
              <a:extLst>
                <a:ext uri="{FF2B5EF4-FFF2-40B4-BE49-F238E27FC236}">
                  <a16:creationId xmlns:a16="http://schemas.microsoft.com/office/drawing/2014/main" xmlns="" id="{0A8F2EBB-150B-4044-A215-E7B7EAD7429A}"/>
                </a:ext>
              </a:extLst>
            </p:cNvPr>
            <p:cNvSpPr/>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grpSp>
          <p:nvGrpSpPr>
            <p:cNvPr id="33" name="Group 32">
              <a:extLst>
                <a:ext uri="{FF2B5EF4-FFF2-40B4-BE49-F238E27FC236}">
                  <a16:creationId xmlns:a16="http://schemas.microsoft.com/office/drawing/2014/main" xmlns="" id="{E3CC0AD8-7413-4C81-9A62-702945CC3BE8}"/>
                </a:ext>
              </a:extLst>
            </p:cNvPr>
            <p:cNvGrpSpPr/>
            <p:nvPr/>
          </p:nvGrpSpPr>
          <p:grpSpPr>
            <a:xfrm>
              <a:off x="5614944" y="3117662"/>
              <a:ext cx="1009280" cy="464739"/>
              <a:chOff x="4432859" y="3200647"/>
              <a:chExt cx="1009280" cy="464739"/>
            </a:xfrm>
          </p:grpSpPr>
          <p:sp>
            <p:nvSpPr>
              <p:cNvPr id="41" name="Freeform: Shape 40">
                <a:extLst>
                  <a:ext uri="{FF2B5EF4-FFF2-40B4-BE49-F238E27FC236}">
                    <a16:creationId xmlns:a16="http://schemas.microsoft.com/office/drawing/2014/main" xmlns="" id="{2502799B-0C00-4D54-A631-1E79EAA52AFC}"/>
                  </a:ext>
                </a:extLst>
              </p:cNvPr>
              <p:cNvSpPr/>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42" name="Freeform: Shape 41">
                <a:extLst>
                  <a:ext uri="{FF2B5EF4-FFF2-40B4-BE49-F238E27FC236}">
                    <a16:creationId xmlns:a16="http://schemas.microsoft.com/office/drawing/2014/main" xmlns="" id="{64E9F509-6627-4770-8A74-970F83C54B15}"/>
                  </a:ext>
                </a:extLst>
              </p:cNvPr>
              <p:cNvSpPr/>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grpSp>
        <p:grpSp>
          <p:nvGrpSpPr>
            <p:cNvPr id="34" name="Group 33">
              <a:extLst>
                <a:ext uri="{FF2B5EF4-FFF2-40B4-BE49-F238E27FC236}">
                  <a16:creationId xmlns:a16="http://schemas.microsoft.com/office/drawing/2014/main" xmlns="" id="{5C187A2A-8F72-40F1-B320-D3B624B54859}"/>
                </a:ext>
              </a:extLst>
            </p:cNvPr>
            <p:cNvGrpSpPr/>
            <p:nvPr/>
          </p:nvGrpSpPr>
          <p:grpSpPr>
            <a:xfrm>
              <a:off x="5679979" y="2915338"/>
              <a:ext cx="1080000" cy="1080000"/>
              <a:chOff x="4497894" y="2998323"/>
              <a:chExt cx="1080000" cy="1080000"/>
            </a:xfrm>
          </p:grpSpPr>
          <p:grpSp>
            <p:nvGrpSpPr>
              <p:cNvPr id="35" name="Group 34">
                <a:extLst>
                  <a:ext uri="{FF2B5EF4-FFF2-40B4-BE49-F238E27FC236}">
                    <a16:creationId xmlns:a16="http://schemas.microsoft.com/office/drawing/2014/main" xmlns="" id="{038DCBEB-9435-4A10-828C-CBFA74A08708}"/>
                  </a:ext>
                </a:extLst>
              </p:cNvPr>
              <p:cNvGrpSpPr/>
              <p:nvPr/>
            </p:nvGrpSpPr>
            <p:grpSpPr>
              <a:xfrm rot="13500000">
                <a:off x="4805524" y="2998323"/>
                <a:ext cx="464739" cy="1080000"/>
                <a:chOff x="4511184" y="2470620"/>
                <a:chExt cx="464739" cy="1080000"/>
              </a:xfrm>
            </p:grpSpPr>
            <p:sp>
              <p:nvSpPr>
                <p:cNvPr id="39" name="Freeform: Shape 38">
                  <a:extLst>
                    <a:ext uri="{FF2B5EF4-FFF2-40B4-BE49-F238E27FC236}">
                      <a16:creationId xmlns:a16="http://schemas.microsoft.com/office/drawing/2014/main" xmlns="" id="{A8CE8E01-DABF-4783-A397-EDB1A91E2950}"/>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cxnSp>
              <p:nvCxnSpPr>
                <p:cNvPr id="40" name="Straight Connector 39">
                  <a:extLst>
                    <a:ext uri="{FF2B5EF4-FFF2-40B4-BE49-F238E27FC236}">
                      <a16:creationId xmlns:a16="http://schemas.microsoft.com/office/drawing/2014/main" xmlns="" id="{6401896A-2EF5-4843-9DC5-ECC0D6F6A7F2}"/>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xmlns="" id="{FB7C02DC-3E0A-45D2-859A-86EB5A3CF979}"/>
                  </a:ext>
                </a:extLst>
              </p:cNvPr>
              <p:cNvGrpSpPr/>
              <p:nvPr/>
            </p:nvGrpSpPr>
            <p:grpSpPr>
              <a:xfrm rot="8100000" flipH="1">
                <a:off x="4542572" y="2998323"/>
                <a:ext cx="464739" cy="1080000"/>
                <a:chOff x="4511184" y="2470620"/>
                <a:chExt cx="464739" cy="1080000"/>
              </a:xfrm>
            </p:grpSpPr>
            <p:sp>
              <p:nvSpPr>
                <p:cNvPr id="37" name="Freeform: Shape 36">
                  <a:extLst>
                    <a:ext uri="{FF2B5EF4-FFF2-40B4-BE49-F238E27FC236}">
                      <a16:creationId xmlns:a16="http://schemas.microsoft.com/office/drawing/2014/main" xmlns="" id="{C5170D8C-ECD3-41D1-83F4-8C2A4AEC277D}"/>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cxnSp>
              <p:nvCxnSpPr>
                <p:cNvPr id="38" name="Straight Connector 37">
                  <a:extLst>
                    <a:ext uri="{FF2B5EF4-FFF2-40B4-BE49-F238E27FC236}">
                      <a16:creationId xmlns:a16="http://schemas.microsoft.com/office/drawing/2014/main" xmlns="" id="{BADB4C03-0F86-4580-B0C9-48DD4B3B67FF}"/>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076992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50C1D561-971B-43DB-A5A7-63A887A0CA6B}"/>
              </a:ext>
            </a:extLst>
          </p:cNvPr>
          <p:cNvSpPr>
            <a:spLocks noGrp="1"/>
          </p:cNvSpPr>
          <p:nvPr>
            <p:ph type="title"/>
          </p:nvPr>
        </p:nvSpPr>
        <p:spPr>
          <a:xfrm>
            <a:off x="1080000" y="540000"/>
            <a:ext cx="4426782" cy="1331637"/>
          </a:xfrm>
        </p:spPr>
        <p:txBody>
          <a:bodyPr anchor="b" anchorCtr="0">
            <a:normAutofit/>
          </a:bodyPr>
          <a:lstStyle>
            <a:lvl1pPr algn="ctr">
              <a:defRPr/>
            </a:lvl1pPr>
          </a:lstStyle>
          <a:p>
            <a:pPr algn="ctr"/>
            <a:endParaRPr lang="en-US" dirty="0"/>
          </a:p>
        </p:txBody>
      </p:sp>
      <p:cxnSp>
        <p:nvCxnSpPr>
          <p:cNvPr id="9" name="Straight Connector 8">
            <a:extLst>
              <a:ext uri="{FF2B5EF4-FFF2-40B4-BE49-F238E27FC236}">
                <a16:creationId xmlns:a16="http://schemas.microsoft.com/office/drawing/2014/main" xmlns="" id="{8CACFD68-412E-48B4-B9EB-FEDC20A81354}"/>
              </a:ext>
              <a:ext uri="{C183D7F6-B498-43B3-948B-1728B52AA6E4}">
                <adec:decorative xmlns:adec="http://schemas.microsoft.com/office/drawing/2017/decorative" xmlns="" val="1"/>
              </a:ext>
            </a:extLst>
          </p:cNvPr>
          <p:cNvCxnSpPr>
            <a:cxnSpLocks/>
          </p:cNvCxnSpPr>
          <p:nvPr userDrawn="1"/>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xmlns="" id="{4F0731E0-58E0-4382-ADA7-A9C6DE2E7E36}"/>
              </a:ext>
            </a:extLst>
          </p:cNvPr>
          <p:cNvSpPr>
            <a:spLocks noGrp="1"/>
          </p:cNvSpPr>
          <p:nvPr>
            <p:ph idx="1"/>
          </p:nvPr>
        </p:nvSpPr>
        <p:spPr>
          <a:xfrm>
            <a:off x="1080000" y="2759076"/>
            <a:ext cx="4460874" cy="3009899"/>
          </a:xfrm>
        </p:spPr>
        <p:txBody>
          <a:bodyPr>
            <a:normAutofit/>
          </a:bodyPr>
          <a:lstStyle>
            <a:lvl1pPr>
              <a:defRPr sz="2000"/>
            </a:lvl1pPr>
          </a:lstStyle>
          <a:p>
            <a:endParaRPr lang="en-US" dirty="0"/>
          </a:p>
        </p:txBody>
      </p:sp>
      <p:sp>
        <p:nvSpPr>
          <p:cNvPr id="11" name="Date Placeholder 3">
            <a:extLst>
              <a:ext uri="{FF2B5EF4-FFF2-40B4-BE49-F238E27FC236}">
                <a16:creationId xmlns:a16="http://schemas.microsoft.com/office/drawing/2014/main" xmlns="" id="{23D67752-1F0B-4C84-BBA7-A57E2793D918}"/>
              </a:ext>
            </a:extLst>
          </p:cNvPr>
          <p:cNvSpPr>
            <a:spLocks noGrp="1"/>
          </p:cNvSpPr>
          <p:nvPr>
            <p:ph type="dt" sz="half" idx="10"/>
          </p:nvPr>
        </p:nvSpPr>
        <p:spPr>
          <a:xfrm>
            <a:off x="541338" y="6401999"/>
            <a:ext cx="2206625" cy="369332"/>
          </a:xfrm>
        </p:spPr>
        <p:txBody>
          <a:bodyPr/>
          <a:lstStyle>
            <a:lvl1pPr>
              <a:defRPr/>
            </a:lvl1pPr>
          </a:lstStyle>
          <a:p>
            <a:pPr>
              <a:defRPr/>
            </a:pPr>
            <a:r>
              <a:rPr lang="en-US">
                <a:solidFill>
                  <a:prstClr val="white">
                    <a:alpha val="70000"/>
                  </a:prstClr>
                </a:solidFill>
              </a:rPr>
              <a:t>20XX</a:t>
            </a:r>
            <a:endParaRPr lang="en-US" dirty="0">
              <a:solidFill>
                <a:prstClr val="white">
                  <a:alpha val="70000"/>
                </a:prstClr>
              </a:solidFill>
            </a:endParaRPr>
          </a:p>
        </p:txBody>
      </p:sp>
      <p:sp>
        <p:nvSpPr>
          <p:cNvPr id="12" name="Rectangle 11">
            <a:extLst>
              <a:ext uri="{FF2B5EF4-FFF2-40B4-BE49-F238E27FC236}">
                <a16:creationId xmlns:a16="http://schemas.microsoft.com/office/drawing/2014/main" xmlns="" id="{FA4033A0-8E66-4ABA-9E27-744642AA948F}"/>
              </a:ext>
              <a:ext uri="{C183D7F6-B498-43B3-948B-1728B52AA6E4}">
                <adec:decorative xmlns:adec="http://schemas.microsoft.com/office/drawing/2017/decorative" xmlns="" val="1"/>
              </a:ext>
            </a:extLst>
          </p:cNvPr>
          <p:cNvSpPr/>
          <p:nvPr userDrawn="1"/>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alpha val="20000"/>
                </a:prstClr>
              </a:solidFill>
              <a:effectLst/>
              <a:uLnTx/>
              <a:uFillTx/>
              <a:latin typeface="Avenir Next LT Pro Light"/>
              <a:ea typeface="+mn-ea"/>
              <a:cs typeface="+mn-cs"/>
            </a:endParaRPr>
          </a:p>
        </p:txBody>
      </p:sp>
      <p:sp>
        <p:nvSpPr>
          <p:cNvPr id="20" name="Picture Placeholder 17">
            <a:extLst>
              <a:ext uri="{FF2B5EF4-FFF2-40B4-BE49-F238E27FC236}">
                <a16:creationId xmlns:a16="http://schemas.microsoft.com/office/drawing/2014/main" xmlns="" id="{6A17A7B9-79E8-403B-A59F-FC5E1C5034B4}"/>
              </a:ext>
            </a:extLst>
          </p:cNvPr>
          <p:cNvSpPr>
            <a:spLocks noGrp="1"/>
          </p:cNvSpPr>
          <p:nvPr>
            <p:ph type="pic" sz="quarter" idx="13" hasCustomPrompt="1"/>
          </p:nvPr>
        </p:nvSpPr>
        <p:spPr>
          <a:xfrm>
            <a:off x="7212013" y="539750"/>
            <a:ext cx="4438650" cy="2754313"/>
          </a:xfrm>
        </p:spPr>
        <p:txBody>
          <a:bodyPr/>
          <a:lstStyle>
            <a:lvl1pPr marL="0" indent="0" algn="ctr">
              <a:buNone/>
              <a:defRPr/>
            </a:lvl1pPr>
          </a:lstStyle>
          <a:p>
            <a:r>
              <a:rPr lang="en-US" dirty="0"/>
              <a:t>Click to add photo</a:t>
            </a:r>
          </a:p>
        </p:txBody>
      </p:sp>
      <p:sp>
        <p:nvSpPr>
          <p:cNvPr id="21" name="Picture Placeholder 17">
            <a:extLst>
              <a:ext uri="{FF2B5EF4-FFF2-40B4-BE49-F238E27FC236}">
                <a16:creationId xmlns:a16="http://schemas.microsoft.com/office/drawing/2014/main" xmlns="" id="{F2DFBA6D-4E5F-452E-AB45-0AE0600C5F7F}"/>
              </a:ext>
            </a:extLst>
          </p:cNvPr>
          <p:cNvSpPr>
            <a:spLocks noGrp="1"/>
          </p:cNvSpPr>
          <p:nvPr>
            <p:ph type="pic" sz="quarter" idx="14" hasCustomPrompt="1"/>
          </p:nvPr>
        </p:nvSpPr>
        <p:spPr>
          <a:xfrm>
            <a:off x="7212014" y="3563687"/>
            <a:ext cx="4438650" cy="2754313"/>
          </a:xfrm>
        </p:spPr>
        <p:txBody>
          <a:bodyPr/>
          <a:lstStyle>
            <a:lvl1pPr marL="0" indent="0" algn="ctr">
              <a:buNone/>
              <a:defRPr/>
            </a:lvl1pPr>
          </a:lstStyle>
          <a:p>
            <a:r>
              <a:rPr lang="en-US" dirty="0"/>
              <a:t>Click to add photo</a:t>
            </a:r>
          </a:p>
        </p:txBody>
      </p:sp>
      <p:sp>
        <p:nvSpPr>
          <p:cNvPr id="15" name="Footer Placeholder 4">
            <a:extLst>
              <a:ext uri="{FF2B5EF4-FFF2-40B4-BE49-F238E27FC236}">
                <a16:creationId xmlns:a16="http://schemas.microsoft.com/office/drawing/2014/main" xmlns="" id="{E8E05746-2784-43CF-84F7-0175BD650240}"/>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rPr>
              <a:t>Presentation Title</a:t>
            </a:r>
          </a:p>
        </p:txBody>
      </p:sp>
      <p:sp>
        <p:nvSpPr>
          <p:cNvPr id="16" name="Slide Number Placeholder 5">
            <a:extLst>
              <a:ext uri="{FF2B5EF4-FFF2-40B4-BE49-F238E27FC236}">
                <a16:creationId xmlns:a16="http://schemas.microsoft.com/office/drawing/2014/main" xmlns="" id="{BB851CC3-3ED8-49E8-B8AC-6D79B036F307}"/>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2637593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5" name="Title 1">
            <a:extLst>
              <a:ext uri="{FF2B5EF4-FFF2-40B4-BE49-F238E27FC236}">
                <a16:creationId xmlns:a16="http://schemas.microsoft.com/office/drawing/2014/main" xmlns="" id="{C2262EB2-92F3-45D5-977D-A254F9DC45B3}"/>
              </a:ext>
            </a:extLst>
          </p:cNvPr>
          <p:cNvSpPr>
            <a:spLocks noGrp="1"/>
          </p:cNvSpPr>
          <p:nvPr>
            <p:ph type="title"/>
          </p:nvPr>
        </p:nvSpPr>
        <p:spPr>
          <a:xfrm>
            <a:off x="4984750" y="1011237"/>
            <a:ext cx="6120000" cy="860400"/>
          </a:xfrm>
        </p:spPr>
        <p:txBody>
          <a:bodyPr anchor="b" anchorCtr="0"/>
          <a:lstStyle>
            <a:lvl1pPr algn="ctr">
              <a:defRPr/>
            </a:lvl1pPr>
          </a:lstStyle>
          <a:p>
            <a:pPr algn="ctr"/>
            <a:endParaRPr lang="en-US" dirty="0"/>
          </a:p>
        </p:txBody>
      </p:sp>
      <p:sp>
        <p:nvSpPr>
          <p:cNvPr id="42" name="Picture Placeholder 7">
            <a:extLst>
              <a:ext uri="{FF2B5EF4-FFF2-40B4-BE49-F238E27FC236}">
                <a16:creationId xmlns:a16="http://schemas.microsoft.com/office/drawing/2014/main" xmlns="" id="{08B7B76C-AD95-41C0-859E-9A612EE3EB69}"/>
              </a:ext>
            </a:extLst>
          </p:cNvPr>
          <p:cNvSpPr>
            <a:spLocks noGrp="1"/>
          </p:cNvSpPr>
          <p:nvPr>
            <p:ph type="pic" sz="quarter" idx="13" hasCustomPrompt="1"/>
          </p:nvPr>
        </p:nvSpPr>
        <p:spPr>
          <a:xfrm>
            <a:off x="0" y="0"/>
            <a:ext cx="3870325" cy="6858000"/>
          </a:xfrm>
        </p:spPr>
        <p:txBody>
          <a:bodyPr/>
          <a:lstStyle>
            <a:lvl1pPr marL="0" indent="0" algn="ctr">
              <a:buNone/>
              <a:defRPr/>
            </a:lvl1pPr>
          </a:lstStyle>
          <a:p>
            <a:r>
              <a:rPr lang="en-US" dirty="0"/>
              <a:t>Click to add photo</a:t>
            </a:r>
          </a:p>
        </p:txBody>
      </p:sp>
      <p:cxnSp>
        <p:nvCxnSpPr>
          <p:cNvPr id="37" name="Straight Connector 36">
            <a:extLst>
              <a:ext uri="{FF2B5EF4-FFF2-40B4-BE49-F238E27FC236}">
                <a16:creationId xmlns:a16="http://schemas.microsoft.com/office/drawing/2014/main" xmlns="" id="{FAF4E51F-526D-47C7-B091-D47773C1FEB8}"/>
              </a:ext>
              <a:ext uri="{C183D7F6-B498-43B3-948B-1728B52AA6E4}">
                <adec:decorative xmlns:adec="http://schemas.microsoft.com/office/drawing/2017/decorative" xmlns="" val="1"/>
              </a:ext>
            </a:extLst>
          </p:cNvPr>
          <p:cNvCxnSpPr>
            <a:cxnSpLocks/>
          </p:cNvCxnSpPr>
          <p:nvPr userDrawn="1"/>
        </p:nvCxnSpPr>
        <p:spPr>
          <a:xfrm>
            <a:off x="7774750"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xmlns="" id="{E4FE061B-0356-4C6F-A2CA-12D48BE34A15}"/>
              </a:ext>
            </a:extLst>
          </p:cNvPr>
          <p:cNvSpPr>
            <a:spLocks noGrp="1"/>
          </p:cNvSpPr>
          <p:nvPr>
            <p:ph idx="1"/>
          </p:nvPr>
        </p:nvSpPr>
        <p:spPr>
          <a:xfrm>
            <a:off x="4984750" y="2759076"/>
            <a:ext cx="6121400" cy="3009899"/>
          </a:xfrm>
        </p:spPr>
        <p:txBody>
          <a:bodyPr>
            <a:normAutofit/>
          </a:bodyPr>
          <a:lstStyle>
            <a:lvl1pPr marL="0" indent="0">
              <a:buNone/>
              <a:defRPr/>
            </a:lvl1pPr>
          </a:lstStyle>
          <a:p>
            <a:endParaRPr lang="en-US" dirty="0"/>
          </a:p>
        </p:txBody>
      </p:sp>
      <p:sp>
        <p:nvSpPr>
          <p:cNvPr id="39" name="Date Placeholder 3">
            <a:extLst>
              <a:ext uri="{FF2B5EF4-FFF2-40B4-BE49-F238E27FC236}">
                <a16:creationId xmlns:a16="http://schemas.microsoft.com/office/drawing/2014/main" xmlns="" id="{C9AB8836-3239-49B5-AB6F-4AF85F1F0654}"/>
              </a:ext>
            </a:extLst>
          </p:cNvPr>
          <p:cNvSpPr>
            <a:spLocks noGrp="1"/>
          </p:cNvSpPr>
          <p:nvPr>
            <p:ph type="dt" sz="half" idx="10"/>
          </p:nvPr>
        </p:nvSpPr>
        <p:spPr>
          <a:xfrm>
            <a:off x="541338" y="6401999"/>
            <a:ext cx="2206625" cy="369332"/>
          </a:xfrm>
        </p:spPr>
        <p:txBody>
          <a:bodyPr/>
          <a:lstStyle>
            <a:lvl1pPr>
              <a:defRPr>
                <a:effectLst>
                  <a:outerShdw blurRad="38100" dist="38100" dir="2700000" algn="tl">
                    <a:srgbClr val="000000">
                      <a:alpha val="43137"/>
                    </a:srgbClr>
                  </a:outerShdw>
                </a:effectLst>
              </a:defRPr>
            </a:lvl1pPr>
          </a:lstStyle>
          <a:p>
            <a:r>
              <a:rPr lang="en-US">
                <a:solidFill>
                  <a:srgbClr val="FFFFFF"/>
                </a:solidFill>
              </a:rPr>
              <a:t>20XX</a:t>
            </a:r>
            <a:endParaRPr lang="en-US" dirty="0">
              <a:solidFill>
                <a:srgbClr val="FFFFFF"/>
              </a:solidFill>
            </a:endParaRPr>
          </a:p>
        </p:txBody>
      </p:sp>
      <p:sp>
        <p:nvSpPr>
          <p:cNvPr id="40" name="Footer Placeholder 4">
            <a:extLst>
              <a:ext uri="{FF2B5EF4-FFF2-40B4-BE49-F238E27FC236}">
                <a16:creationId xmlns:a16="http://schemas.microsoft.com/office/drawing/2014/main" xmlns="" id="{77EAD6AC-E509-49A1-8E38-1CABD458AA0F}"/>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rPr>
              <a:t>Presentation Title</a:t>
            </a:r>
          </a:p>
        </p:txBody>
      </p:sp>
      <p:sp>
        <p:nvSpPr>
          <p:cNvPr id="41" name="Slide Number Placeholder 5">
            <a:extLst>
              <a:ext uri="{FF2B5EF4-FFF2-40B4-BE49-F238E27FC236}">
                <a16:creationId xmlns:a16="http://schemas.microsoft.com/office/drawing/2014/main" xmlns="" id="{B689B03B-F230-4530-8C09-EFB8172382F2}"/>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1645234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9" name="Title 6">
            <a:extLst>
              <a:ext uri="{FF2B5EF4-FFF2-40B4-BE49-F238E27FC236}">
                <a16:creationId xmlns:a16="http://schemas.microsoft.com/office/drawing/2014/main" xmlns="" id="{D0C49A9B-EBDE-4047-884B-0860623D6391}"/>
              </a:ext>
            </a:extLst>
          </p:cNvPr>
          <p:cNvSpPr>
            <a:spLocks noGrp="1"/>
          </p:cNvSpPr>
          <p:nvPr>
            <p:ph type="ctrTitle"/>
          </p:nvPr>
        </p:nvSpPr>
        <p:spPr>
          <a:xfrm>
            <a:off x="1085851" y="1089025"/>
            <a:ext cx="6118224" cy="1532951"/>
          </a:xfrm>
        </p:spPr>
        <p:txBody>
          <a:bodyPr anchor="b"/>
          <a:lstStyle>
            <a:lvl1pPr algn="ctr">
              <a:defRPr/>
            </a:lvl1pPr>
          </a:lstStyle>
          <a:p>
            <a:endParaRPr lang="en-US" dirty="0"/>
          </a:p>
        </p:txBody>
      </p:sp>
      <p:sp>
        <p:nvSpPr>
          <p:cNvPr id="10" name="Subtitle 7">
            <a:extLst>
              <a:ext uri="{FF2B5EF4-FFF2-40B4-BE49-F238E27FC236}">
                <a16:creationId xmlns:a16="http://schemas.microsoft.com/office/drawing/2014/main" xmlns="" id="{33C29AD8-5547-4B1E-8E14-63A01F6B92AE}"/>
              </a:ext>
            </a:extLst>
          </p:cNvPr>
          <p:cNvSpPr>
            <a:spLocks noGrp="1"/>
          </p:cNvSpPr>
          <p:nvPr>
            <p:ph type="subTitle" idx="1"/>
          </p:nvPr>
        </p:nvSpPr>
        <p:spPr>
          <a:xfrm>
            <a:off x="1638300" y="4248000"/>
            <a:ext cx="5016500" cy="1520975"/>
          </a:xfrm>
        </p:spPr>
        <p:txBody>
          <a:bodyPr>
            <a:normAutofit/>
          </a:bodyPr>
          <a:lstStyle>
            <a:lvl1pPr marL="0" indent="0" algn="ctr">
              <a:buNone/>
              <a:defRPr sz="2400" i="1"/>
            </a:lvl1pPr>
          </a:lstStyle>
          <a:p>
            <a:endParaRPr lang="en-US" dirty="0"/>
          </a:p>
        </p:txBody>
      </p:sp>
      <p:sp>
        <p:nvSpPr>
          <p:cNvPr id="35" name="Picture Placeholder 31">
            <a:extLst>
              <a:ext uri="{FF2B5EF4-FFF2-40B4-BE49-F238E27FC236}">
                <a16:creationId xmlns:a16="http://schemas.microsoft.com/office/drawing/2014/main" xmlns="" id="{99CD77F7-3095-4517-B300-DE93875DE53E}"/>
              </a:ext>
            </a:extLst>
          </p:cNvPr>
          <p:cNvSpPr>
            <a:spLocks noGrp="1"/>
          </p:cNvSpPr>
          <p:nvPr>
            <p:ph type="pic" sz="quarter" idx="13" hasCustomPrompt="1"/>
          </p:nvPr>
        </p:nvSpPr>
        <p:spPr>
          <a:xfrm>
            <a:off x="8329613" y="0"/>
            <a:ext cx="3862387" cy="2286000"/>
          </a:xfrm>
        </p:spPr>
        <p:txBody>
          <a:bodyPr/>
          <a:lstStyle>
            <a:lvl1pPr marL="0" indent="0" algn="ctr">
              <a:buNone/>
              <a:defRPr/>
            </a:lvl1pPr>
          </a:lstStyle>
          <a:p>
            <a:r>
              <a:rPr lang="en-US" dirty="0"/>
              <a:t>Click to add photo</a:t>
            </a:r>
          </a:p>
        </p:txBody>
      </p:sp>
      <p:sp>
        <p:nvSpPr>
          <p:cNvPr id="36" name="Picture Placeholder 31">
            <a:extLst>
              <a:ext uri="{FF2B5EF4-FFF2-40B4-BE49-F238E27FC236}">
                <a16:creationId xmlns:a16="http://schemas.microsoft.com/office/drawing/2014/main" xmlns="" id="{F31ECFCC-4520-48AB-A8A1-AF9FC0C055B8}"/>
              </a:ext>
            </a:extLst>
          </p:cNvPr>
          <p:cNvSpPr>
            <a:spLocks noGrp="1"/>
          </p:cNvSpPr>
          <p:nvPr>
            <p:ph type="pic" sz="quarter" idx="14" hasCustomPrompt="1"/>
          </p:nvPr>
        </p:nvSpPr>
        <p:spPr>
          <a:xfrm>
            <a:off x="8329200" y="2286000"/>
            <a:ext cx="3862387" cy="2286000"/>
          </a:xfrm>
        </p:spPr>
        <p:txBody>
          <a:bodyPr/>
          <a:lstStyle>
            <a:lvl1pPr marL="0" indent="0" algn="ctr">
              <a:buNone/>
              <a:defRPr/>
            </a:lvl1pPr>
          </a:lstStyle>
          <a:p>
            <a:r>
              <a:rPr lang="en-US" dirty="0"/>
              <a:t>Click to add photo</a:t>
            </a:r>
          </a:p>
        </p:txBody>
      </p:sp>
      <p:sp>
        <p:nvSpPr>
          <p:cNvPr id="37" name="Picture Placeholder 31">
            <a:extLst>
              <a:ext uri="{FF2B5EF4-FFF2-40B4-BE49-F238E27FC236}">
                <a16:creationId xmlns:a16="http://schemas.microsoft.com/office/drawing/2014/main" xmlns="" id="{0FDBD13C-46E7-4BB9-957D-DE2A5925521A}"/>
              </a:ext>
            </a:extLst>
          </p:cNvPr>
          <p:cNvSpPr>
            <a:spLocks noGrp="1"/>
          </p:cNvSpPr>
          <p:nvPr>
            <p:ph type="pic" sz="quarter" idx="15" hasCustomPrompt="1"/>
          </p:nvPr>
        </p:nvSpPr>
        <p:spPr>
          <a:xfrm>
            <a:off x="8329200" y="4572000"/>
            <a:ext cx="3862387" cy="2286000"/>
          </a:xfrm>
        </p:spPr>
        <p:txBody>
          <a:bodyPr/>
          <a:lstStyle>
            <a:lvl1pPr marL="0" indent="0" algn="ctr">
              <a:buNone/>
              <a:defRPr/>
            </a:lvl1pPr>
          </a:lstStyle>
          <a:p>
            <a:r>
              <a:rPr lang="en-US" dirty="0"/>
              <a:t>Click to add photo</a:t>
            </a:r>
          </a:p>
        </p:txBody>
      </p:sp>
      <p:grpSp>
        <p:nvGrpSpPr>
          <p:cNvPr id="12" name="Group 11">
            <a:extLst>
              <a:ext uri="{FF2B5EF4-FFF2-40B4-BE49-F238E27FC236}">
                <a16:creationId xmlns:a16="http://schemas.microsoft.com/office/drawing/2014/main" xmlns="" id="{85B40728-32E0-44CE-8C68-1E68245C2999}"/>
              </a:ext>
              <a:ext uri="{C183D7F6-B498-43B3-948B-1728B52AA6E4}">
                <adec:decorative xmlns:adec="http://schemas.microsoft.com/office/drawing/2017/decorative" xmlns="" val="1"/>
              </a:ext>
            </a:extLst>
          </p:cNvPr>
          <p:cNvGrpSpPr/>
          <p:nvPr userDrawn="1"/>
        </p:nvGrpSpPr>
        <p:grpSpPr>
          <a:xfrm>
            <a:off x="3400874" y="3035186"/>
            <a:ext cx="1481845" cy="787628"/>
            <a:chOff x="4987925" y="2840038"/>
            <a:chExt cx="2216150" cy="1177924"/>
          </a:xfrm>
        </p:grpSpPr>
        <p:sp>
          <p:nvSpPr>
            <p:cNvPr id="13" name="Rectangle 12">
              <a:extLst>
                <a:ext uri="{FF2B5EF4-FFF2-40B4-BE49-F238E27FC236}">
                  <a16:creationId xmlns:a16="http://schemas.microsoft.com/office/drawing/2014/main" xmlns="" id="{40A6D99A-68F3-4E08-BB89-083CE0299CE2}"/>
                </a:ext>
              </a:extLst>
            </p:cNvPr>
            <p:cNvSpPr/>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4" name="Rectangle 13">
              <a:extLst>
                <a:ext uri="{FF2B5EF4-FFF2-40B4-BE49-F238E27FC236}">
                  <a16:creationId xmlns:a16="http://schemas.microsoft.com/office/drawing/2014/main" xmlns="" id="{8B4F5556-21F4-4E26-9504-49ADE7D84749}"/>
                </a:ext>
              </a:extLst>
            </p:cNvPr>
            <p:cNvSpPr/>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 name="Rectangle 14">
              <a:extLst>
                <a:ext uri="{FF2B5EF4-FFF2-40B4-BE49-F238E27FC236}">
                  <a16:creationId xmlns:a16="http://schemas.microsoft.com/office/drawing/2014/main" xmlns="" id="{E0E1118C-DFA4-410C-961C-BE0488441C9A}"/>
                </a:ext>
              </a:extLst>
            </p:cNvPr>
            <p:cNvSpPr/>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grpSp>
          <p:nvGrpSpPr>
            <p:cNvPr id="16" name="Group 15">
              <a:extLst>
                <a:ext uri="{FF2B5EF4-FFF2-40B4-BE49-F238E27FC236}">
                  <a16:creationId xmlns:a16="http://schemas.microsoft.com/office/drawing/2014/main" xmlns="" id="{B5A8ECE6-B3E3-4761-A6AD-711AF71EEA0D}"/>
                </a:ext>
              </a:extLst>
            </p:cNvPr>
            <p:cNvGrpSpPr/>
            <p:nvPr/>
          </p:nvGrpSpPr>
          <p:grpSpPr>
            <a:xfrm>
              <a:off x="5614944" y="3117662"/>
              <a:ext cx="1009280" cy="464739"/>
              <a:chOff x="4432859" y="3200647"/>
              <a:chExt cx="1009280" cy="464739"/>
            </a:xfrm>
          </p:grpSpPr>
          <p:sp>
            <p:nvSpPr>
              <p:cNvPr id="24" name="Freeform: Shape 23">
                <a:extLst>
                  <a:ext uri="{FF2B5EF4-FFF2-40B4-BE49-F238E27FC236}">
                    <a16:creationId xmlns:a16="http://schemas.microsoft.com/office/drawing/2014/main" xmlns="" id="{5B1F0E3F-4B5E-4F5B-93A6-CE1017521BF1}"/>
                  </a:ext>
                </a:extLst>
              </p:cNvPr>
              <p:cNvSpPr/>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xmlns="" id="{B20599F0-ACFC-4223-A598-8FFAF21406AB}"/>
                  </a:ext>
                </a:extLst>
              </p:cNvPr>
              <p:cNvSpPr/>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grpSp>
        <p:grpSp>
          <p:nvGrpSpPr>
            <p:cNvPr id="17" name="Group 16">
              <a:extLst>
                <a:ext uri="{FF2B5EF4-FFF2-40B4-BE49-F238E27FC236}">
                  <a16:creationId xmlns:a16="http://schemas.microsoft.com/office/drawing/2014/main" xmlns="" id="{C6703144-DA66-4EFB-B790-4E044756FF37}"/>
                </a:ext>
              </a:extLst>
            </p:cNvPr>
            <p:cNvGrpSpPr/>
            <p:nvPr/>
          </p:nvGrpSpPr>
          <p:grpSpPr>
            <a:xfrm>
              <a:off x="5679979" y="2915338"/>
              <a:ext cx="1080000" cy="1080000"/>
              <a:chOff x="4497894" y="2998323"/>
              <a:chExt cx="1080000" cy="1080000"/>
            </a:xfrm>
          </p:grpSpPr>
          <p:grpSp>
            <p:nvGrpSpPr>
              <p:cNvPr id="18" name="Group 17">
                <a:extLst>
                  <a:ext uri="{FF2B5EF4-FFF2-40B4-BE49-F238E27FC236}">
                    <a16:creationId xmlns:a16="http://schemas.microsoft.com/office/drawing/2014/main" xmlns="" id="{63371BE5-97EB-4365-8EDA-4C634155E79F}"/>
                  </a:ext>
                </a:extLst>
              </p:cNvPr>
              <p:cNvGrpSpPr/>
              <p:nvPr/>
            </p:nvGrpSpPr>
            <p:grpSpPr>
              <a:xfrm rot="13500000">
                <a:off x="4805524" y="2998323"/>
                <a:ext cx="464739" cy="1080000"/>
                <a:chOff x="4511184" y="2470620"/>
                <a:chExt cx="464739" cy="1080000"/>
              </a:xfrm>
            </p:grpSpPr>
            <p:sp>
              <p:nvSpPr>
                <p:cNvPr id="22" name="Freeform: Shape 21">
                  <a:extLst>
                    <a:ext uri="{FF2B5EF4-FFF2-40B4-BE49-F238E27FC236}">
                      <a16:creationId xmlns:a16="http://schemas.microsoft.com/office/drawing/2014/main" xmlns="" id="{533C4D53-A668-4609-B338-E2D33C24A811}"/>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cxnSp>
              <p:nvCxnSpPr>
                <p:cNvPr id="23" name="Straight Connector 22">
                  <a:extLst>
                    <a:ext uri="{FF2B5EF4-FFF2-40B4-BE49-F238E27FC236}">
                      <a16:creationId xmlns:a16="http://schemas.microsoft.com/office/drawing/2014/main" xmlns="" id="{A487C5A9-C4B3-4A68-8DFB-43F4CDB4073A}"/>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xmlns="" id="{82E4A2F3-57A7-4529-A621-A36F1E777A4E}"/>
                  </a:ext>
                </a:extLst>
              </p:cNvPr>
              <p:cNvGrpSpPr/>
              <p:nvPr/>
            </p:nvGrpSpPr>
            <p:grpSpPr>
              <a:xfrm rot="8100000" flipH="1">
                <a:off x="4542572" y="2998323"/>
                <a:ext cx="464739" cy="1080000"/>
                <a:chOff x="4511184" y="2470620"/>
                <a:chExt cx="464739" cy="1080000"/>
              </a:xfrm>
            </p:grpSpPr>
            <p:sp>
              <p:nvSpPr>
                <p:cNvPr id="20" name="Freeform: Shape 19">
                  <a:extLst>
                    <a:ext uri="{FF2B5EF4-FFF2-40B4-BE49-F238E27FC236}">
                      <a16:creationId xmlns:a16="http://schemas.microsoft.com/office/drawing/2014/main" xmlns="" id="{1482263E-6A78-46B7-8AB8-845C9C9103B4}"/>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cxnSp>
              <p:nvCxnSpPr>
                <p:cNvPr id="21" name="Straight Connector 20">
                  <a:extLst>
                    <a:ext uri="{FF2B5EF4-FFF2-40B4-BE49-F238E27FC236}">
                      <a16:creationId xmlns:a16="http://schemas.microsoft.com/office/drawing/2014/main" xmlns="" id="{3C7B34F9-7954-4950-ABEA-DDBFF4A4CC92}"/>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282938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xmlns="" id="{40C57E2F-CF72-48C4-856E-92187475D10F}"/>
              </a:ext>
            </a:extLst>
          </p:cNvPr>
          <p:cNvSpPr>
            <a:spLocks noGrp="1"/>
          </p:cNvSpPr>
          <p:nvPr>
            <p:ph type="title"/>
          </p:nvPr>
        </p:nvSpPr>
        <p:spPr>
          <a:xfrm>
            <a:off x="1082675" y="531815"/>
            <a:ext cx="10026650" cy="910310"/>
          </a:xfrm>
        </p:spPr>
        <p:txBody>
          <a:bodyPr wrap="square" anchor="b" anchorCtr="0">
            <a:normAutofit/>
          </a:bodyPr>
          <a:lstStyle>
            <a:lvl1pPr algn="ctr">
              <a:defRPr/>
            </a:lvl1pPr>
          </a:lstStyle>
          <a:p>
            <a:pPr algn="ctr"/>
            <a:endParaRPr lang="en-US" dirty="0"/>
          </a:p>
        </p:txBody>
      </p:sp>
      <p:cxnSp>
        <p:nvCxnSpPr>
          <p:cNvPr id="11" name="Straight Connector 10">
            <a:extLst>
              <a:ext uri="{FF2B5EF4-FFF2-40B4-BE49-F238E27FC236}">
                <a16:creationId xmlns:a16="http://schemas.microsoft.com/office/drawing/2014/main" xmlns="" id="{5E4553B0-7C73-46E8-9FC4-383280D1C461}"/>
              </a:ext>
              <a:ext uri="{C183D7F6-B498-43B3-948B-1728B52AA6E4}">
                <adec:decorative xmlns:adec="http://schemas.microsoft.com/office/drawing/2017/decorative" xmlns="" val="1"/>
              </a:ext>
            </a:extLst>
          </p:cNvPr>
          <p:cNvCxnSpPr>
            <a:cxnSpLocks/>
          </p:cNvCxnSpPr>
          <p:nvPr userDrawn="1"/>
        </p:nvCxnSpPr>
        <p:spPr>
          <a:xfrm>
            <a:off x="5819649" y="1893832"/>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xmlns="" id="{C44832F9-70D2-44CF-ABB6-82AEA0FA67AF}"/>
              </a:ext>
            </a:extLst>
          </p:cNvPr>
          <p:cNvSpPr>
            <a:spLocks noGrp="1"/>
          </p:cNvSpPr>
          <p:nvPr>
            <p:ph type="dt" sz="half" idx="10"/>
          </p:nvPr>
        </p:nvSpPr>
        <p:spPr>
          <a:xfrm>
            <a:off x="541338" y="6401999"/>
            <a:ext cx="2206625" cy="369332"/>
          </a:xfrm>
        </p:spPr>
        <p:txBody>
          <a:bodyPr/>
          <a:lstStyle>
            <a:lvl1pPr>
              <a:defRPr/>
            </a:lvl1pPr>
          </a:lstStyle>
          <a:p>
            <a:pPr>
              <a:defRPr/>
            </a:pPr>
            <a:r>
              <a:rPr lang="en-US">
                <a:solidFill>
                  <a:prstClr val="white">
                    <a:alpha val="70000"/>
                  </a:prstClr>
                </a:solidFill>
              </a:rPr>
              <a:t>20XX</a:t>
            </a:r>
            <a:endParaRPr lang="en-US" dirty="0">
              <a:solidFill>
                <a:prstClr val="white">
                  <a:alpha val="70000"/>
                </a:prstClr>
              </a:solidFill>
            </a:endParaRPr>
          </a:p>
        </p:txBody>
      </p:sp>
      <p:sp>
        <p:nvSpPr>
          <p:cNvPr id="13" name="Footer Placeholder 4">
            <a:extLst>
              <a:ext uri="{FF2B5EF4-FFF2-40B4-BE49-F238E27FC236}">
                <a16:creationId xmlns:a16="http://schemas.microsoft.com/office/drawing/2014/main" xmlns="" id="{D954CB3D-A29B-4523-A51B-9BBDA540FE33}"/>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rPr>
              <a:t>Presentation Title</a:t>
            </a:r>
          </a:p>
        </p:txBody>
      </p:sp>
      <p:sp>
        <p:nvSpPr>
          <p:cNvPr id="14" name="Slide Number Placeholder 5">
            <a:extLst>
              <a:ext uri="{FF2B5EF4-FFF2-40B4-BE49-F238E27FC236}">
                <a16:creationId xmlns:a16="http://schemas.microsoft.com/office/drawing/2014/main" xmlns="" id="{788D83C5-3820-4BD6-AFF4-74306090A21D}"/>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3" name="Content Placeholder 2">
            <a:extLst>
              <a:ext uri="{FF2B5EF4-FFF2-40B4-BE49-F238E27FC236}">
                <a16:creationId xmlns:a16="http://schemas.microsoft.com/office/drawing/2014/main" xmlns="" id="{B3197F15-FEA9-40D4-BDB0-13A77FECA877}"/>
              </a:ext>
            </a:extLst>
          </p:cNvPr>
          <p:cNvSpPr>
            <a:spLocks noGrp="1"/>
          </p:cNvSpPr>
          <p:nvPr>
            <p:ph sz="quarter" idx="13" hasCustomPrompt="1"/>
          </p:nvPr>
        </p:nvSpPr>
        <p:spPr>
          <a:xfrm>
            <a:off x="844550" y="2319338"/>
            <a:ext cx="10502900" cy="3717925"/>
          </a:xfrm>
        </p:spPr>
        <p:txBody>
          <a:bodyPr/>
          <a:lstStyle>
            <a:lvl1pPr>
              <a:defRPr/>
            </a:lvl1pPr>
          </a:lstStyle>
          <a:p>
            <a:pPr lvl="0"/>
            <a:r>
              <a:rPr lang="en-US" dirty="0"/>
              <a:t>Click to add content</a:t>
            </a:r>
          </a:p>
        </p:txBody>
      </p:sp>
    </p:spTree>
    <p:extLst>
      <p:ext uri="{BB962C8B-B14F-4D97-AF65-F5344CB8AC3E}">
        <p14:creationId xmlns:p14="http://schemas.microsoft.com/office/powerpoint/2010/main" val="928256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76F1404-6040-436F-A4F1-5A505FA30EA9}"/>
              </a:ext>
            </a:extLst>
          </p:cNvPr>
          <p:cNvSpPr>
            <a:spLocks noGrp="1"/>
          </p:cNvSpPr>
          <p:nvPr>
            <p:ph sz="quarter" idx="13" hasCustomPrompt="1"/>
          </p:nvPr>
        </p:nvSpPr>
        <p:spPr>
          <a:xfrm>
            <a:off x="882650" y="2441575"/>
            <a:ext cx="10426700" cy="3479800"/>
          </a:xfrm>
        </p:spPr>
        <p:txBody>
          <a:bodyPr/>
          <a:lstStyle>
            <a:lvl1pPr>
              <a:defRPr/>
            </a:lvl1pPr>
          </a:lstStyle>
          <a:p>
            <a:pPr lvl="0"/>
            <a:r>
              <a:rPr lang="en-US" dirty="0"/>
              <a:t>Click to add content</a:t>
            </a:r>
          </a:p>
        </p:txBody>
      </p:sp>
      <p:sp>
        <p:nvSpPr>
          <p:cNvPr id="6" name="Title 1">
            <a:extLst>
              <a:ext uri="{FF2B5EF4-FFF2-40B4-BE49-F238E27FC236}">
                <a16:creationId xmlns:a16="http://schemas.microsoft.com/office/drawing/2014/main" xmlns="" id="{25ABF0D4-6E3E-4B6A-9402-0B1819B2EA41}"/>
              </a:ext>
            </a:extLst>
          </p:cNvPr>
          <p:cNvSpPr>
            <a:spLocks noGrp="1"/>
          </p:cNvSpPr>
          <p:nvPr>
            <p:ph type="title"/>
          </p:nvPr>
        </p:nvSpPr>
        <p:spPr>
          <a:xfrm>
            <a:off x="1082675" y="531815"/>
            <a:ext cx="10026650" cy="910310"/>
          </a:xfrm>
        </p:spPr>
        <p:txBody>
          <a:bodyPr wrap="square" anchor="b" anchorCtr="0">
            <a:normAutofit/>
          </a:bodyPr>
          <a:lstStyle>
            <a:lvl1pPr algn="ctr">
              <a:defRPr/>
            </a:lvl1pPr>
          </a:lstStyle>
          <a:p>
            <a:pPr algn="ctr"/>
            <a:endParaRPr lang="en-US" dirty="0"/>
          </a:p>
        </p:txBody>
      </p:sp>
      <p:cxnSp>
        <p:nvCxnSpPr>
          <p:cNvPr id="7" name="Straight Connector 6">
            <a:extLst>
              <a:ext uri="{FF2B5EF4-FFF2-40B4-BE49-F238E27FC236}">
                <a16:creationId xmlns:a16="http://schemas.microsoft.com/office/drawing/2014/main" xmlns="" id="{5DAB4820-09C0-4A6A-9DEF-D377D04A2CE8}"/>
              </a:ext>
              <a:ext uri="{C183D7F6-B498-43B3-948B-1728B52AA6E4}">
                <adec:decorative xmlns:adec="http://schemas.microsoft.com/office/drawing/2017/decorative" xmlns="" val="1"/>
              </a:ext>
            </a:extLst>
          </p:cNvPr>
          <p:cNvCxnSpPr>
            <a:cxnSpLocks/>
          </p:cNvCxnSpPr>
          <p:nvPr userDrawn="1"/>
        </p:nvCxnSpPr>
        <p:spPr>
          <a:xfrm>
            <a:off x="5819649" y="1893832"/>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3">
            <a:extLst>
              <a:ext uri="{FF2B5EF4-FFF2-40B4-BE49-F238E27FC236}">
                <a16:creationId xmlns:a16="http://schemas.microsoft.com/office/drawing/2014/main" xmlns="" id="{75B58DA2-1433-4624-A301-D9496CB28975}"/>
              </a:ext>
            </a:extLst>
          </p:cNvPr>
          <p:cNvSpPr>
            <a:spLocks noGrp="1"/>
          </p:cNvSpPr>
          <p:nvPr>
            <p:ph type="dt" sz="half" idx="10"/>
          </p:nvPr>
        </p:nvSpPr>
        <p:spPr>
          <a:xfrm>
            <a:off x="541338" y="6401999"/>
            <a:ext cx="2206625" cy="369332"/>
          </a:xfrm>
        </p:spPr>
        <p:txBody>
          <a:bodyPr/>
          <a:lstStyle>
            <a:lvl1pPr>
              <a:defRPr/>
            </a:lvl1pPr>
          </a:lstStyle>
          <a:p>
            <a:pPr>
              <a:defRPr/>
            </a:pPr>
            <a:r>
              <a:rPr lang="en-US">
                <a:solidFill>
                  <a:prstClr val="white">
                    <a:alpha val="70000"/>
                  </a:prstClr>
                </a:solidFill>
              </a:rPr>
              <a:t>20XX</a:t>
            </a:r>
            <a:endParaRPr lang="en-US" dirty="0">
              <a:solidFill>
                <a:prstClr val="white">
                  <a:alpha val="70000"/>
                </a:prstClr>
              </a:solidFill>
            </a:endParaRPr>
          </a:p>
        </p:txBody>
      </p:sp>
      <p:sp>
        <p:nvSpPr>
          <p:cNvPr id="9" name="Footer Placeholder 4">
            <a:extLst>
              <a:ext uri="{FF2B5EF4-FFF2-40B4-BE49-F238E27FC236}">
                <a16:creationId xmlns:a16="http://schemas.microsoft.com/office/drawing/2014/main" xmlns="" id="{428E4701-5991-4858-AE71-47400E64FE23}"/>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rPr>
              <a:t>Presentation Title</a:t>
            </a:r>
          </a:p>
        </p:txBody>
      </p:sp>
      <p:sp>
        <p:nvSpPr>
          <p:cNvPr id="10" name="Slide Number Placeholder 5">
            <a:extLst>
              <a:ext uri="{FF2B5EF4-FFF2-40B4-BE49-F238E27FC236}">
                <a16:creationId xmlns:a16="http://schemas.microsoft.com/office/drawing/2014/main" xmlns="" id="{AC430A52-01FF-4B61-8B7A-C60A8D06B2A6}"/>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2700054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xmlns="" id="{88FC32C6-4CA8-4D0A-96AC-76733C2BC757}"/>
              </a:ext>
            </a:extLst>
          </p:cNvPr>
          <p:cNvSpPr>
            <a:spLocks noGrp="1"/>
          </p:cNvSpPr>
          <p:nvPr>
            <p:ph type="pic" sz="quarter" idx="13" hasCustomPrompt="1"/>
          </p:nvPr>
        </p:nvSpPr>
        <p:spPr>
          <a:xfrm>
            <a:off x="541337" y="542924"/>
            <a:ext cx="11109663" cy="5772395"/>
          </a:xfr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xmlns="" id="{A516D5E1-C594-4160-9367-2B471F6C2A9F}"/>
              </a:ext>
            </a:extLst>
          </p:cNvPr>
          <p:cNvSpPr>
            <a:spLocks noGrp="1"/>
          </p:cNvSpPr>
          <p:nvPr>
            <p:ph type="title"/>
          </p:nvPr>
        </p:nvSpPr>
        <p:spPr>
          <a:xfrm>
            <a:off x="541000" y="552841"/>
            <a:ext cx="11109663" cy="3560127"/>
          </a:xfrm>
          <a:gradFill flip="none" rotWithShape="0">
            <a:gsLst>
              <a:gs pos="0">
                <a:schemeClr val="bg1">
                  <a:alpha val="57000"/>
                </a:schemeClr>
              </a:gs>
              <a:gs pos="86000">
                <a:schemeClr val="bg1">
                  <a:alpha val="0"/>
                </a:schemeClr>
              </a:gs>
            </a:gsLst>
            <a:path path="circle">
              <a:fillToRect l="50000" t="50000" r="50000" b="50000"/>
            </a:path>
            <a:tileRect/>
          </a:gradFill>
        </p:spPr>
        <p:txBody>
          <a:bodyPr lIns="1554480" rIns="1554480" bIns="914400" anchor="b"/>
          <a:lstStyle>
            <a:lvl1pPr algn="ctr">
              <a:lnSpc>
                <a:spcPct val="125000"/>
              </a:lnSpc>
              <a:spcBef>
                <a:spcPts val="1000"/>
              </a:spcBef>
              <a:defRPr>
                <a:solidFill>
                  <a:schemeClr val="tx1"/>
                </a:solidFill>
                <a:effectLst>
                  <a:outerShdw blurRad="38100" dist="38100" dir="2700000" algn="tl">
                    <a:srgbClr val="000000">
                      <a:alpha val="43137"/>
                    </a:srgbClr>
                  </a:outerShdw>
                </a:effectLst>
              </a:defRPr>
            </a:lvl1pPr>
          </a:lstStyle>
          <a:p>
            <a:r>
              <a:rPr lang="en-US" dirty="0"/>
              <a:t>Click to edit Master title style</a:t>
            </a:r>
          </a:p>
        </p:txBody>
      </p:sp>
      <p:sp>
        <p:nvSpPr>
          <p:cNvPr id="11" name="Subtitle 5">
            <a:extLst>
              <a:ext uri="{FF2B5EF4-FFF2-40B4-BE49-F238E27FC236}">
                <a16:creationId xmlns:a16="http://schemas.microsoft.com/office/drawing/2014/main" xmlns="" id="{3C87561D-53CF-4295-8BCE-C9ACAA1DE94A}"/>
              </a:ext>
            </a:extLst>
          </p:cNvPr>
          <p:cNvSpPr>
            <a:spLocks noGrp="1"/>
          </p:cNvSpPr>
          <p:nvPr>
            <p:ph type="subTitle" idx="1"/>
          </p:nvPr>
        </p:nvSpPr>
        <p:spPr>
          <a:xfrm>
            <a:off x="540663" y="4113212"/>
            <a:ext cx="11109999" cy="2201863"/>
          </a:xfrm>
          <a:gradFill flip="none" rotWithShape="0">
            <a:gsLst>
              <a:gs pos="0">
                <a:schemeClr val="bg1">
                  <a:alpha val="55000"/>
                </a:schemeClr>
              </a:gs>
              <a:gs pos="76000">
                <a:schemeClr val="bg1">
                  <a:alpha val="0"/>
                </a:schemeClr>
              </a:gs>
            </a:gsLst>
            <a:path path="circle">
              <a:fillToRect l="50000" t="50000" r="50000" b="50000"/>
            </a:path>
            <a:tileRect/>
          </a:gradFill>
        </p:spPr>
        <p:txBody>
          <a:bodyPr/>
          <a:lstStyle>
            <a:lvl1pPr marL="0" indent="0" algn="ctr">
              <a:buNone/>
              <a:defRPr i="1">
                <a:solidFill>
                  <a:schemeClr val="tx1"/>
                </a:solidFill>
              </a:defRPr>
            </a:lvl1pPr>
          </a:lstStyle>
          <a:p>
            <a:endParaRPr lang="en-US" dirty="0">
              <a:solidFill>
                <a:srgbClr val="FFFFFF"/>
              </a:solidFill>
            </a:endParaRPr>
          </a:p>
        </p:txBody>
      </p:sp>
      <p:sp>
        <p:nvSpPr>
          <p:cNvPr id="15" name="Date Placeholder 47">
            <a:extLst>
              <a:ext uri="{FF2B5EF4-FFF2-40B4-BE49-F238E27FC236}">
                <a16:creationId xmlns:a16="http://schemas.microsoft.com/office/drawing/2014/main" xmlns="" id="{A3B22F32-6863-413E-917C-18EA0DFB02D7}"/>
              </a:ext>
            </a:extLst>
          </p:cNvPr>
          <p:cNvSpPr>
            <a:spLocks noGrp="1"/>
          </p:cNvSpPr>
          <p:nvPr>
            <p:ph type="dt" sz="half" idx="10"/>
          </p:nvPr>
        </p:nvSpPr>
        <p:spPr>
          <a:xfrm>
            <a:off x="541338" y="6401999"/>
            <a:ext cx="2206625" cy="369332"/>
          </a:xfrm>
        </p:spPr>
        <p:txBody>
          <a:bodyPr/>
          <a:lstStyle>
            <a:lvl1pPr>
              <a:defRPr/>
            </a:lvl1pPr>
          </a:lstStyle>
          <a:p>
            <a:pPr>
              <a:defRPr/>
            </a:pPr>
            <a:r>
              <a:rPr lang="en-US">
                <a:solidFill>
                  <a:prstClr val="white">
                    <a:alpha val="70000"/>
                  </a:prstClr>
                </a:solidFill>
              </a:rPr>
              <a:t>20XX</a:t>
            </a:r>
            <a:endParaRPr lang="en-US" dirty="0">
              <a:solidFill>
                <a:prstClr val="white">
                  <a:alpha val="70000"/>
                </a:prstClr>
              </a:solidFill>
            </a:endParaRPr>
          </a:p>
        </p:txBody>
      </p:sp>
      <p:sp>
        <p:nvSpPr>
          <p:cNvPr id="16" name="Footer Placeholder 48">
            <a:extLst>
              <a:ext uri="{FF2B5EF4-FFF2-40B4-BE49-F238E27FC236}">
                <a16:creationId xmlns:a16="http://schemas.microsoft.com/office/drawing/2014/main" xmlns="" id="{C1CD5745-E602-4F82-9381-B24C8EF2B2D1}"/>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rPr>
              <a:t>Presentation Title</a:t>
            </a:r>
          </a:p>
        </p:txBody>
      </p:sp>
      <p:sp>
        <p:nvSpPr>
          <p:cNvPr id="17" name="Slide Number Placeholder 49">
            <a:extLst>
              <a:ext uri="{FF2B5EF4-FFF2-40B4-BE49-F238E27FC236}">
                <a16:creationId xmlns:a16="http://schemas.microsoft.com/office/drawing/2014/main" xmlns="" id="{D8E278D8-BE28-49BF-B9CA-C67917808C7D}"/>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3482233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02C235F5-1E24-4AC0-9651-F632551F0A12}"/>
              </a:ext>
            </a:extLst>
          </p:cNvPr>
          <p:cNvSpPr>
            <a:spLocks noGrp="1"/>
          </p:cNvSpPr>
          <p:nvPr>
            <p:ph type="title"/>
          </p:nvPr>
        </p:nvSpPr>
        <p:spPr>
          <a:xfrm>
            <a:off x="1078100" y="542671"/>
            <a:ext cx="10026650" cy="1124202"/>
          </a:xfrm>
        </p:spPr>
        <p:txBody>
          <a:bodyPr wrap="square" anchor="ctr" anchorCtr="0">
            <a:normAutofit/>
          </a:bodyPr>
          <a:lstStyle>
            <a:lvl1pPr algn="ctr">
              <a:defRPr/>
            </a:lvl1pPr>
          </a:lstStyle>
          <a:p>
            <a:pPr algn="ctr"/>
            <a:endParaRPr lang="en-US" dirty="0"/>
          </a:p>
        </p:txBody>
      </p:sp>
      <p:sp useBgFill="1">
        <p:nvSpPr>
          <p:cNvPr id="10" name="Rectangle 9">
            <a:extLst>
              <a:ext uri="{FF2B5EF4-FFF2-40B4-BE49-F238E27FC236}">
                <a16:creationId xmlns:a16="http://schemas.microsoft.com/office/drawing/2014/main" xmlns="" id="{386CF273-85C7-48C6-9D99-80CD0F67D416}"/>
              </a:ext>
              <a:ext uri="{C183D7F6-B498-43B3-948B-1728B52AA6E4}">
                <adec:decorative xmlns:adec="http://schemas.microsoft.com/office/drawing/2017/decorative" xmlns="" val="1"/>
              </a:ext>
            </a:extLst>
          </p:cNvPr>
          <p:cNvSpPr/>
          <p:nvPr userDrawn="1"/>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alpha val="20000"/>
                </a:prstClr>
              </a:solidFill>
              <a:effectLst/>
              <a:uLnTx/>
              <a:uFillTx/>
              <a:latin typeface="Avenir Next LT Pro Light"/>
              <a:ea typeface="+mn-ea"/>
              <a:cs typeface="+mn-cs"/>
            </a:endParaRPr>
          </a:p>
        </p:txBody>
      </p:sp>
      <p:sp>
        <p:nvSpPr>
          <p:cNvPr id="11" name="Date Placeholder 3">
            <a:extLst>
              <a:ext uri="{FF2B5EF4-FFF2-40B4-BE49-F238E27FC236}">
                <a16:creationId xmlns:a16="http://schemas.microsoft.com/office/drawing/2014/main" xmlns="" id="{12DE76C3-E6D8-463F-8388-6F9C562B118D}"/>
              </a:ext>
            </a:extLst>
          </p:cNvPr>
          <p:cNvSpPr>
            <a:spLocks noGrp="1"/>
          </p:cNvSpPr>
          <p:nvPr>
            <p:ph type="dt" sz="half" idx="10"/>
          </p:nvPr>
        </p:nvSpPr>
        <p:spPr>
          <a:xfrm>
            <a:off x="541338" y="6401999"/>
            <a:ext cx="2206625" cy="369332"/>
          </a:xfrm>
        </p:spPr>
        <p:txBody>
          <a:bodyPr/>
          <a:lstStyle>
            <a:lvl1pPr>
              <a:defRPr/>
            </a:lvl1pPr>
          </a:lstStyle>
          <a:p>
            <a:pPr>
              <a:defRPr/>
            </a:pPr>
            <a:r>
              <a:rPr lang="en-US">
                <a:solidFill>
                  <a:prstClr val="white">
                    <a:alpha val="70000"/>
                  </a:prstClr>
                </a:solidFill>
              </a:rPr>
              <a:t>20XX</a:t>
            </a:r>
            <a:endParaRPr lang="en-US" dirty="0">
              <a:solidFill>
                <a:prstClr val="white">
                  <a:alpha val="70000"/>
                </a:prstClr>
              </a:solidFill>
            </a:endParaRPr>
          </a:p>
        </p:txBody>
      </p:sp>
      <p:sp>
        <p:nvSpPr>
          <p:cNvPr id="12" name="Footer Placeholder 4">
            <a:extLst>
              <a:ext uri="{FF2B5EF4-FFF2-40B4-BE49-F238E27FC236}">
                <a16:creationId xmlns:a16="http://schemas.microsoft.com/office/drawing/2014/main" xmlns="" id="{A6DF242C-E687-4FAA-B4B3-1F220D407775}"/>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rPr>
              <a:t>Presentation Title</a:t>
            </a:r>
          </a:p>
        </p:txBody>
      </p:sp>
      <p:sp>
        <p:nvSpPr>
          <p:cNvPr id="13" name="Slide Number Placeholder 5">
            <a:extLst>
              <a:ext uri="{FF2B5EF4-FFF2-40B4-BE49-F238E27FC236}">
                <a16:creationId xmlns:a16="http://schemas.microsoft.com/office/drawing/2014/main" xmlns="" id="{E65BE381-2126-47B0-85DE-51B889D797D9}"/>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3" name="Content Placeholder 2">
            <a:extLst>
              <a:ext uri="{FF2B5EF4-FFF2-40B4-BE49-F238E27FC236}">
                <a16:creationId xmlns:a16="http://schemas.microsoft.com/office/drawing/2014/main" xmlns="" id="{CD8AA890-F3B6-4230-8A2F-DD9E9465AD03}"/>
              </a:ext>
            </a:extLst>
          </p:cNvPr>
          <p:cNvSpPr>
            <a:spLocks noGrp="1"/>
          </p:cNvSpPr>
          <p:nvPr>
            <p:ph sz="quarter" idx="13" hasCustomPrompt="1"/>
          </p:nvPr>
        </p:nvSpPr>
        <p:spPr>
          <a:xfrm>
            <a:off x="809625" y="2561936"/>
            <a:ext cx="10563225" cy="3657600"/>
          </a:xfrm>
        </p:spPr>
        <p:txBody>
          <a:bodyPr/>
          <a:lstStyle>
            <a:lvl1pPr>
              <a:defRPr/>
            </a:lvl1pPr>
          </a:lstStyle>
          <a:p>
            <a:pPr lvl="0"/>
            <a:r>
              <a:rPr lang="en-US" dirty="0"/>
              <a:t>Click to add content</a:t>
            </a:r>
          </a:p>
        </p:txBody>
      </p:sp>
    </p:spTree>
    <p:extLst>
      <p:ext uri="{BB962C8B-B14F-4D97-AF65-F5344CB8AC3E}">
        <p14:creationId xmlns:p14="http://schemas.microsoft.com/office/powerpoint/2010/main" val="2425502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eam">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02C235F5-1E24-4AC0-9651-F632551F0A12}"/>
              </a:ext>
            </a:extLst>
          </p:cNvPr>
          <p:cNvSpPr>
            <a:spLocks noGrp="1"/>
          </p:cNvSpPr>
          <p:nvPr>
            <p:ph type="title"/>
          </p:nvPr>
        </p:nvSpPr>
        <p:spPr>
          <a:xfrm>
            <a:off x="1078100" y="542671"/>
            <a:ext cx="10026650" cy="1124202"/>
          </a:xfrm>
        </p:spPr>
        <p:txBody>
          <a:bodyPr wrap="square" anchor="ctr" anchorCtr="0">
            <a:normAutofit/>
          </a:bodyPr>
          <a:lstStyle>
            <a:lvl1pPr algn="ctr">
              <a:defRPr/>
            </a:lvl1pPr>
          </a:lstStyle>
          <a:p>
            <a:pPr algn="ctr"/>
            <a:endParaRPr lang="en-US" dirty="0"/>
          </a:p>
        </p:txBody>
      </p:sp>
      <p:sp useBgFill="1">
        <p:nvSpPr>
          <p:cNvPr id="10" name="Rectangle 9">
            <a:extLst>
              <a:ext uri="{FF2B5EF4-FFF2-40B4-BE49-F238E27FC236}">
                <a16:creationId xmlns:a16="http://schemas.microsoft.com/office/drawing/2014/main" xmlns="" id="{386CF273-85C7-48C6-9D99-80CD0F67D416}"/>
              </a:ext>
              <a:ext uri="{C183D7F6-B498-43B3-948B-1728B52AA6E4}">
                <adec:decorative xmlns:adec="http://schemas.microsoft.com/office/drawing/2017/decorative" xmlns="" val="1"/>
              </a:ext>
            </a:extLst>
          </p:cNvPr>
          <p:cNvSpPr/>
          <p:nvPr userDrawn="1"/>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alpha val="20000"/>
                </a:prstClr>
              </a:solidFill>
              <a:effectLst/>
              <a:uLnTx/>
              <a:uFillTx/>
              <a:latin typeface="Avenir Next LT Pro Light"/>
              <a:ea typeface="+mn-ea"/>
              <a:cs typeface="+mn-cs"/>
            </a:endParaRPr>
          </a:p>
        </p:txBody>
      </p:sp>
      <p:sp>
        <p:nvSpPr>
          <p:cNvPr id="11" name="Date Placeholder 3">
            <a:extLst>
              <a:ext uri="{FF2B5EF4-FFF2-40B4-BE49-F238E27FC236}">
                <a16:creationId xmlns:a16="http://schemas.microsoft.com/office/drawing/2014/main" xmlns="" id="{12DE76C3-E6D8-463F-8388-6F9C562B118D}"/>
              </a:ext>
            </a:extLst>
          </p:cNvPr>
          <p:cNvSpPr>
            <a:spLocks noGrp="1"/>
          </p:cNvSpPr>
          <p:nvPr>
            <p:ph type="dt" sz="half" idx="10"/>
          </p:nvPr>
        </p:nvSpPr>
        <p:spPr>
          <a:xfrm>
            <a:off x="541338" y="6401999"/>
            <a:ext cx="2206625" cy="369332"/>
          </a:xfrm>
        </p:spPr>
        <p:txBody>
          <a:bodyPr/>
          <a:lstStyle>
            <a:lvl1pPr>
              <a:defRPr/>
            </a:lvl1pPr>
          </a:lstStyle>
          <a:p>
            <a:pPr>
              <a:defRPr/>
            </a:pPr>
            <a:r>
              <a:rPr lang="en-US">
                <a:solidFill>
                  <a:prstClr val="white">
                    <a:alpha val="70000"/>
                  </a:prstClr>
                </a:solidFill>
              </a:rPr>
              <a:t>20XX</a:t>
            </a:r>
            <a:endParaRPr lang="en-US" dirty="0">
              <a:solidFill>
                <a:prstClr val="white">
                  <a:alpha val="70000"/>
                </a:prstClr>
              </a:solidFill>
            </a:endParaRPr>
          </a:p>
        </p:txBody>
      </p:sp>
      <p:sp>
        <p:nvSpPr>
          <p:cNvPr id="12" name="Footer Placeholder 4">
            <a:extLst>
              <a:ext uri="{FF2B5EF4-FFF2-40B4-BE49-F238E27FC236}">
                <a16:creationId xmlns:a16="http://schemas.microsoft.com/office/drawing/2014/main" xmlns="" id="{A6DF242C-E687-4FAA-B4B3-1F220D407775}"/>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rPr>
              <a:t>Presentation Title</a:t>
            </a:r>
          </a:p>
        </p:txBody>
      </p:sp>
      <p:sp>
        <p:nvSpPr>
          <p:cNvPr id="13" name="Slide Number Placeholder 5">
            <a:extLst>
              <a:ext uri="{FF2B5EF4-FFF2-40B4-BE49-F238E27FC236}">
                <a16:creationId xmlns:a16="http://schemas.microsoft.com/office/drawing/2014/main" xmlns="" id="{E65BE381-2126-47B0-85DE-51B889D797D9}"/>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8" name="Picture Placeholder 23">
            <a:extLst>
              <a:ext uri="{FF2B5EF4-FFF2-40B4-BE49-F238E27FC236}">
                <a16:creationId xmlns:a16="http://schemas.microsoft.com/office/drawing/2014/main" xmlns="" id="{90B97C32-7372-4D9A-A0A0-6F2241F038A0}"/>
              </a:ext>
            </a:extLst>
          </p:cNvPr>
          <p:cNvSpPr>
            <a:spLocks noGrp="1"/>
          </p:cNvSpPr>
          <p:nvPr>
            <p:ph type="pic" sz="quarter" idx="14"/>
          </p:nvPr>
        </p:nvSpPr>
        <p:spPr>
          <a:xfrm>
            <a:off x="803118" y="3087039"/>
            <a:ext cx="1911096" cy="1965960"/>
          </a:xfrm>
        </p:spPr>
        <p:txBody>
          <a:bodyPr/>
          <a:lstStyle/>
          <a:p>
            <a:endParaRPr lang="en-US"/>
          </a:p>
        </p:txBody>
      </p:sp>
      <p:sp>
        <p:nvSpPr>
          <p:cNvPr id="14" name="Picture Placeholder 23">
            <a:extLst>
              <a:ext uri="{FF2B5EF4-FFF2-40B4-BE49-F238E27FC236}">
                <a16:creationId xmlns:a16="http://schemas.microsoft.com/office/drawing/2014/main" xmlns="" id="{0378C377-A361-48E0-AEBC-9F12D9AD167D}"/>
              </a:ext>
            </a:extLst>
          </p:cNvPr>
          <p:cNvSpPr>
            <a:spLocks noGrp="1"/>
          </p:cNvSpPr>
          <p:nvPr>
            <p:ph type="pic" sz="quarter" idx="15"/>
          </p:nvPr>
        </p:nvSpPr>
        <p:spPr>
          <a:xfrm>
            <a:off x="2985564" y="3087039"/>
            <a:ext cx="1911096" cy="1965960"/>
          </a:xfrm>
        </p:spPr>
        <p:txBody>
          <a:bodyPr/>
          <a:lstStyle/>
          <a:p>
            <a:endParaRPr lang="en-US"/>
          </a:p>
        </p:txBody>
      </p:sp>
      <p:sp>
        <p:nvSpPr>
          <p:cNvPr id="15" name="Picture Placeholder 23">
            <a:extLst>
              <a:ext uri="{FF2B5EF4-FFF2-40B4-BE49-F238E27FC236}">
                <a16:creationId xmlns:a16="http://schemas.microsoft.com/office/drawing/2014/main" xmlns="" id="{7408FAD3-D2B3-44C7-9776-1AEE177A56DA}"/>
              </a:ext>
            </a:extLst>
          </p:cNvPr>
          <p:cNvSpPr>
            <a:spLocks noGrp="1"/>
          </p:cNvSpPr>
          <p:nvPr>
            <p:ph type="pic" sz="quarter" idx="16"/>
          </p:nvPr>
        </p:nvSpPr>
        <p:spPr>
          <a:xfrm>
            <a:off x="5167111" y="3087039"/>
            <a:ext cx="1911096" cy="1965960"/>
          </a:xfrm>
        </p:spPr>
        <p:txBody>
          <a:bodyPr/>
          <a:lstStyle/>
          <a:p>
            <a:endParaRPr lang="en-US"/>
          </a:p>
        </p:txBody>
      </p:sp>
      <p:sp>
        <p:nvSpPr>
          <p:cNvPr id="16" name="Picture Placeholder 23">
            <a:extLst>
              <a:ext uri="{FF2B5EF4-FFF2-40B4-BE49-F238E27FC236}">
                <a16:creationId xmlns:a16="http://schemas.microsoft.com/office/drawing/2014/main" xmlns="" id="{95B69376-075E-4ADD-8951-7AA803ED98E5}"/>
              </a:ext>
            </a:extLst>
          </p:cNvPr>
          <p:cNvSpPr>
            <a:spLocks noGrp="1"/>
          </p:cNvSpPr>
          <p:nvPr>
            <p:ph type="pic" sz="quarter" idx="17"/>
          </p:nvPr>
        </p:nvSpPr>
        <p:spPr>
          <a:xfrm>
            <a:off x="9467360" y="3088342"/>
            <a:ext cx="1911096" cy="1965960"/>
          </a:xfrm>
        </p:spPr>
        <p:txBody>
          <a:bodyPr/>
          <a:lstStyle/>
          <a:p>
            <a:endParaRPr lang="en-US" dirty="0"/>
          </a:p>
        </p:txBody>
      </p:sp>
      <p:sp>
        <p:nvSpPr>
          <p:cNvPr id="17" name="Text Placeholder 28">
            <a:extLst>
              <a:ext uri="{FF2B5EF4-FFF2-40B4-BE49-F238E27FC236}">
                <a16:creationId xmlns:a16="http://schemas.microsoft.com/office/drawing/2014/main" xmlns="" id="{4D140088-7437-40A4-915A-8C6A04006737}"/>
              </a:ext>
            </a:extLst>
          </p:cNvPr>
          <p:cNvSpPr>
            <a:spLocks noGrp="1"/>
          </p:cNvSpPr>
          <p:nvPr>
            <p:ph type="body" sz="quarter" idx="18" hasCustomPrompt="1"/>
          </p:nvPr>
        </p:nvSpPr>
        <p:spPr>
          <a:xfrm>
            <a:off x="1004286" y="5184096"/>
            <a:ext cx="1508760" cy="347662"/>
          </a:xfrm>
        </p:spPr>
        <p:txBody>
          <a:bodyPr lIns="0" tIns="0" rIns="0" bIns="0">
            <a:noAutofit/>
          </a:bodyPr>
          <a:lstStyle>
            <a:lvl1pPr marL="0" indent="0" algn="ctr">
              <a:lnSpc>
                <a:spcPct val="100000"/>
              </a:lnSpc>
              <a:spcBef>
                <a:spcPts val="0"/>
              </a:spcBef>
              <a:buNone/>
              <a:defRPr sz="1800" cap="all" spc="20" baseline="0">
                <a:solidFill>
                  <a:schemeClr val="accent5">
                    <a:lumMod val="60000"/>
                    <a:lumOff val="40000"/>
                  </a:schemeClr>
                </a:solidFill>
                <a:latin typeface="+mj-lt"/>
              </a:defRPr>
            </a:lvl1pPr>
          </a:lstStyle>
          <a:p>
            <a:pPr lvl="0"/>
            <a:r>
              <a:rPr lang="en-US" dirty="0"/>
              <a:t>Name</a:t>
            </a:r>
          </a:p>
        </p:txBody>
      </p:sp>
      <p:sp>
        <p:nvSpPr>
          <p:cNvPr id="18" name="Text Placeholder 28">
            <a:extLst>
              <a:ext uri="{FF2B5EF4-FFF2-40B4-BE49-F238E27FC236}">
                <a16:creationId xmlns:a16="http://schemas.microsoft.com/office/drawing/2014/main" xmlns="" id="{D16C6DA5-6E20-4278-987D-7F06BECD019C}"/>
              </a:ext>
            </a:extLst>
          </p:cNvPr>
          <p:cNvSpPr>
            <a:spLocks noGrp="1"/>
          </p:cNvSpPr>
          <p:nvPr>
            <p:ph type="body" sz="quarter" idx="19" hasCustomPrompt="1"/>
          </p:nvPr>
        </p:nvSpPr>
        <p:spPr>
          <a:xfrm>
            <a:off x="1004286" y="5511730"/>
            <a:ext cx="1508760"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19" name="Text Placeholder 28">
            <a:extLst>
              <a:ext uri="{FF2B5EF4-FFF2-40B4-BE49-F238E27FC236}">
                <a16:creationId xmlns:a16="http://schemas.microsoft.com/office/drawing/2014/main" xmlns="" id="{81403DA3-24AD-4F2C-9B04-E13D2EF5EC22}"/>
              </a:ext>
            </a:extLst>
          </p:cNvPr>
          <p:cNvSpPr>
            <a:spLocks noGrp="1"/>
          </p:cNvSpPr>
          <p:nvPr>
            <p:ph type="body" sz="quarter" idx="20" hasCustomPrompt="1"/>
          </p:nvPr>
        </p:nvSpPr>
        <p:spPr>
          <a:xfrm>
            <a:off x="3186732" y="5184096"/>
            <a:ext cx="1508760" cy="347662"/>
          </a:xfrm>
        </p:spPr>
        <p:txBody>
          <a:bodyPr lIns="0" tIns="0" rIns="0" bIns="0">
            <a:noAutofit/>
          </a:bodyPr>
          <a:lstStyle>
            <a:lvl1pPr marL="0" indent="0" algn="ctr">
              <a:lnSpc>
                <a:spcPct val="100000"/>
              </a:lnSpc>
              <a:spcBef>
                <a:spcPts val="0"/>
              </a:spcBef>
              <a:buNone/>
              <a:defRPr sz="1800" cap="all" spc="20" baseline="0">
                <a:solidFill>
                  <a:schemeClr val="accent5">
                    <a:lumMod val="60000"/>
                    <a:lumOff val="40000"/>
                  </a:schemeClr>
                </a:solidFill>
                <a:latin typeface="+mj-lt"/>
              </a:defRPr>
            </a:lvl1pPr>
          </a:lstStyle>
          <a:p>
            <a:pPr lvl="0"/>
            <a:r>
              <a:rPr lang="en-US" dirty="0"/>
              <a:t>Name</a:t>
            </a:r>
          </a:p>
        </p:txBody>
      </p:sp>
      <p:sp>
        <p:nvSpPr>
          <p:cNvPr id="20" name="Text Placeholder 28">
            <a:extLst>
              <a:ext uri="{FF2B5EF4-FFF2-40B4-BE49-F238E27FC236}">
                <a16:creationId xmlns:a16="http://schemas.microsoft.com/office/drawing/2014/main" xmlns="" id="{68071940-D84B-48FC-9C49-9EB10C44464C}"/>
              </a:ext>
            </a:extLst>
          </p:cNvPr>
          <p:cNvSpPr>
            <a:spLocks noGrp="1"/>
          </p:cNvSpPr>
          <p:nvPr>
            <p:ph type="body" sz="quarter" idx="21" hasCustomPrompt="1"/>
          </p:nvPr>
        </p:nvSpPr>
        <p:spPr>
          <a:xfrm>
            <a:off x="3186732" y="5511730"/>
            <a:ext cx="1508760"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21" name="Text Placeholder 28">
            <a:extLst>
              <a:ext uri="{FF2B5EF4-FFF2-40B4-BE49-F238E27FC236}">
                <a16:creationId xmlns:a16="http://schemas.microsoft.com/office/drawing/2014/main" xmlns="" id="{B869EEDF-B38E-4B02-A836-582FA3E2A577}"/>
              </a:ext>
            </a:extLst>
          </p:cNvPr>
          <p:cNvSpPr>
            <a:spLocks noGrp="1"/>
          </p:cNvSpPr>
          <p:nvPr>
            <p:ph type="body" sz="quarter" idx="22" hasCustomPrompt="1"/>
          </p:nvPr>
        </p:nvSpPr>
        <p:spPr>
          <a:xfrm>
            <a:off x="5368279" y="5184096"/>
            <a:ext cx="1508760" cy="347662"/>
          </a:xfrm>
        </p:spPr>
        <p:txBody>
          <a:bodyPr lIns="0" tIns="0" rIns="0" bIns="0">
            <a:noAutofit/>
          </a:bodyPr>
          <a:lstStyle>
            <a:lvl1pPr marL="0" indent="0" algn="ctr">
              <a:lnSpc>
                <a:spcPct val="100000"/>
              </a:lnSpc>
              <a:spcBef>
                <a:spcPts val="0"/>
              </a:spcBef>
              <a:buNone/>
              <a:defRPr sz="1800" cap="all" spc="20" baseline="0">
                <a:solidFill>
                  <a:schemeClr val="accent5">
                    <a:lumMod val="60000"/>
                    <a:lumOff val="40000"/>
                  </a:schemeClr>
                </a:solidFill>
                <a:latin typeface="+mj-lt"/>
              </a:defRPr>
            </a:lvl1pPr>
          </a:lstStyle>
          <a:p>
            <a:pPr lvl="0"/>
            <a:r>
              <a:rPr lang="en-US" dirty="0"/>
              <a:t>Name</a:t>
            </a:r>
          </a:p>
        </p:txBody>
      </p:sp>
      <p:sp>
        <p:nvSpPr>
          <p:cNvPr id="22" name="Text Placeholder 28">
            <a:extLst>
              <a:ext uri="{FF2B5EF4-FFF2-40B4-BE49-F238E27FC236}">
                <a16:creationId xmlns:a16="http://schemas.microsoft.com/office/drawing/2014/main" xmlns="" id="{A1B45D02-512E-4317-A61D-1639AD95ADDE}"/>
              </a:ext>
            </a:extLst>
          </p:cNvPr>
          <p:cNvSpPr>
            <a:spLocks noGrp="1"/>
          </p:cNvSpPr>
          <p:nvPr>
            <p:ph type="body" sz="quarter" idx="23" hasCustomPrompt="1"/>
          </p:nvPr>
        </p:nvSpPr>
        <p:spPr>
          <a:xfrm>
            <a:off x="5368279" y="5511730"/>
            <a:ext cx="1508760"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23" name="Text Placeholder 28">
            <a:extLst>
              <a:ext uri="{FF2B5EF4-FFF2-40B4-BE49-F238E27FC236}">
                <a16:creationId xmlns:a16="http://schemas.microsoft.com/office/drawing/2014/main" xmlns="" id="{E1377BD2-8341-4854-881E-303D741C5223}"/>
              </a:ext>
            </a:extLst>
          </p:cNvPr>
          <p:cNvSpPr>
            <a:spLocks noGrp="1"/>
          </p:cNvSpPr>
          <p:nvPr>
            <p:ph type="body" sz="quarter" idx="24" hasCustomPrompt="1"/>
          </p:nvPr>
        </p:nvSpPr>
        <p:spPr>
          <a:xfrm>
            <a:off x="7549826" y="5184096"/>
            <a:ext cx="1508760" cy="347662"/>
          </a:xfrm>
        </p:spPr>
        <p:txBody>
          <a:bodyPr lIns="0" tIns="0" rIns="0" bIns="0">
            <a:noAutofit/>
          </a:bodyPr>
          <a:lstStyle>
            <a:lvl1pPr marL="0" indent="0" algn="ctr">
              <a:lnSpc>
                <a:spcPct val="100000"/>
              </a:lnSpc>
              <a:spcBef>
                <a:spcPts val="0"/>
              </a:spcBef>
              <a:buNone/>
              <a:defRPr sz="1800" cap="all" spc="20" baseline="0">
                <a:solidFill>
                  <a:schemeClr val="accent5">
                    <a:lumMod val="60000"/>
                    <a:lumOff val="40000"/>
                  </a:schemeClr>
                </a:solidFill>
                <a:latin typeface="+mj-lt"/>
              </a:defRPr>
            </a:lvl1pPr>
          </a:lstStyle>
          <a:p>
            <a:pPr lvl="0"/>
            <a:r>
              <a:rPr lang="en-US" dirty="0"/>
              <a:t>Name</a:t>
            </a:r>
          </a:p>
        </p:txBody>
      </p:sp>
      <p:sp>
        <p:nvSpPr>
          <p:cNvPr id="44" name="Picture Placeholder 23">
            <a:extLst>
              <a:ext uri="{FF2B5EF4-FFF2-40B4-BE49-F238E27FC236}">
                <a16:creationId xmlns:a16="http://schemas.microsoft.com/office/drawing/2014/main" xmlns="" id="{39ECBC97-0523-42EE-A0F9-81A4E7F31432}"/>
              </a:ext>
            </a:extLst>
          </p:cNvPr>
          <p:cNvSpPr>
            <a:spLocks noGrp="1"/>
          </p:cNvSpPr>
          <p:nvPr>
            <p:ph type="pic" sz="quarter" idx="26"/>
          </p:nvPr>
        </p:nvSpPr>
        <p:spPr>
          <a:xfrm>
            <a:off x="7348658" y="3087039"/>
            <a:ext cx="1911096" cy="1965960"/>
          </a:xfrm>
        </p:spPr>
        <p:txBody>
          <a:bodyPr/>
          <a:lstStyle/>
          <a:p>
            <a:endParaRPr lang="en-US" dirty="0"/>
          </a:p>
        </p:txBody>
      </p:sp>
      <p:sp>
        <p:nvSpPr>
          <p:cNvPr id="24" name="Text Placeholder 28">
            <a:extLst>
              <a:ext uri="{FF2B5EF4-FFF2-40B4-BE49-F238E27FC236}">
                <a16:creationId xmlns:a16="http://schemas.microsoft.com/office/drawing/2014/main" xmlns="" id="{ECD13DCF-6BA5-4241-95C2-32CB56BE2321}"/>
              </a:ext>
            </a:extLst>
          </p:cNvPr>
          <p:cNvSpPr>
            <a:spLocks noGrp="1"/>
          </p:cNvSpPr>
          <p:nvPr>
            <p:ph type="body" sz="quarter" idx="25" hasCustomPrompt="1"/>
          </p:nvPr>
        </p:nvSpPr>
        <p:spPr>
          <a:xfrm>
            <a:off x="7549826" y="5511730"/>
            <a:ext cx="1508760"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41" name="Rectangle 40">
            <a:extLst>
              <a:ext uri="{FF2B5EF4-FFF2-40B4-BE49-F238E27FC236}">
                <a16:creationId xmlns:a16="http://schemas.microsoft.com/office/drawing/2014/main" xmlns="" id="{F971D9D9-A449-4928-BBE2-05CF4449893F}"/>
              </a:ext>
            </a:extLst>
          </p:cNvPr>
          <p:cNvSpPr/>
          <p:nvPr userDrawn="1"/>
        </p:nvSpPr>
        <p:spPr>
          <a:xfrm>
            <a:off x="1080703" y="5799397"/>
            <a:ext cx="1506521" cy="26512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5" name="Text Placeholder 28">
            <a:extLst>
              <a:ext uri="{FF2B5EF4-FFF2-40B4-BE49-F238E27FC236}">
                <a16:creationId xmlns:a16="http://schemas.microsoft.com/office/drawing/2014/main" xmlns="" id="{502C5E1A-5CD2-42BD-8EAB-BB309DC5EE69}"/>
              </a:ext>
            </a:extLst>
          </p:cNvPr>
          <p:cNvSpPr>
            <a:spLocks noGrp="1"/>
          </p:cNvSpPr>
          <p:nvPr>
            <p:ph type="body" sz="quarter" idx="27" hasCustomPrompt="1"/>
          </p:nvPr>
        </p:nvSpPr>
        <p:spPr>
          <a:xfrm>
            <a:off x="9668528" y="5184096"/>
            <a:ext cx="1508760" cy="347662"/>
          </a:xfrm>
        </p:spPr>
        <p:txBody>
          <a:bodyPr lIns="0" tIns="0" rIns="0" bIns="0">
            <a:noAutofit/>
          </a:bodyPr>
          <a:lstStyle>
            <a:lvl1pPr marL="0" indent="0" algn="ctr">
              <a:lnSpc>
                <a:spcPct val="100000"/>
              </a:lnSpc>
              <a:spcBef>
                <a:spcPts val="0"/>
              </a:spcBef>
              <a:buNone/>
              <a:defRPr sz="1800" cap="all" spc="20" baseline="0">
                <a:solidFill>
                  <a:schemeClr val="accent5">
                    <a:lumMod val="60000"/>
                    <a:lumOff val="40000"/>
                  </a:schemeClr>
                </a:solidFill>
                <a:latin typeface="+mj-lt"/>
              </a:defRPr>
            </a:lvl1pPr>
          </a:lstStyle>
          <a:p>
            <a:pPr lvl="0"/>
            <a:r>
              <a:rPr lang="en-US" dirty="0"/>
              <a:t>Name</a:t>
            </a:r>
          </a:p>
        </p:txBody>
      </p:sp>
      <p:sp>
        <p:nvSpPr>
          <p:cNvPr id="46" name="Text Placeholder 28">
            <a:extLst>
              <a:ext uri="{FF2B5EF4-FFF2-40B4-BE49-F238E27FC236}">
                <a16:creationId xmlns:a16="http://schemas.microsoft.com/office/drawing/2014/main" xmlns="" id="{6383F6A4-E7F2-4684-B438-F6D0FBCEAB18}"/>
              </a:ext>
            </a:extLst>
          </p:cNvPr>
          <p:cNvSpPr>
            <a:spLocks noGrp="1"/>
          </p:cNvSpPr>
          <p:nvPr>
            <p:ph type="body" sz="quarter" idx="28" hasCustomPrompt="1"/>
          </p:nvPr>
        </p:nvSpPr>
        <p:spPr>
          <a:xfrm>
            <a:off x="9668528" y="5511730"/>
            <a:ext cx="1508760"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Tree>
    <p:extLst>
      <p:ext uri="{BB962C8B-B14F-4D97-AF65-F5344CB8AC3E}">
        <p14:creationId xmlns:p14="http://schemas.microsoft.com/office/powerpoint/2010/main" val="2233800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xmlns=""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xmlns=""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50823109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2" r:id="rId9"/>
    <p:sldLayoutId id="2147483657" r:id="rId10"/>
    <p:sldLayoutId id="2147483658" r:id="rId11"/>
    <p:sldLayoutId id="2147483659" r:id="rId12"/>
    <p:sldLayoutId id="2147483660" r:id="rId13"/>
    <p:sldLayoutId id="2147483661" r:id="rId14"/>
  </p:sldLayoutIdLst>
  <p:hf hdr="0" dt="0"/>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1419">
          <p15:clr>
            <a:srgbClr val="5ACBF0"/>
          </p15:clr>
        </p15:guide>
        <p15:guide id="2" pos="1731">
          <p15:clr>
            <a:srgbClr val="5ACBF0"/>
          </p15:clr>
        </p15:guide>
        <p15:guide id="3" pos="3140">
          <p15:clr>
            <a:srgbClr val="5ACBF0"/>
          </p15:clr>
        </p15:guide>
        <p15:guide id="4" pos="3488">
          <p15:clr>
            <a:srgbClr val="5ACBF0"/>
          </p15:clr>
        </p15:guide>
        <p15:guide id="5" pos="2788">
          <p15:clr>
            <a:srgbClr val="5ACBF0"/>
          </p15:clr>
        </p15:guide>
        <p15:guide id="6" pos="2434">
          <p15:clr>
            <a:srgbClr val="5ACBF0"/>
          </p15:clr>
        </p15:guide>
        <p15:guide id="7" pos="2084">
          <p15:clr>
            <a:srgbClr val="5ACBF0"/>
          </p15:clr>
        </p15:guide>
        <p15:guide id="8" pos="341">
          <p15:clr>
            <a:srgbClr val="F26B43"/>
          </p15:clr>
        </p15:guide>
        <p15:guide id="9" pos="1384">
          <p15:clr>
            <a:srgbClr val="5ACBF0"/>
          </p15:clr>
        </p15:guide>
        <p15:guide id="10" pos="1032">
          <p15:clr>
            <a:srgbClr val="5ACBF0"/>
          </p15:clr>
        </p15:guide>
        <p15:guide id="11" pos="680">
          <p15:clr>
            <a:srgbClr val="FDE53C"/>
          </p15:clr>
        </p15:guide>
        <p15:guide id="12" pos="4192">
          <p15:clr>
            <a:srgbClr val="5ACBF0"/>
          </p15:clr>
        </p15:guide>
        <p15:guide id="13" pos="4543">
          <p15:clr>
            <a:srgbClr val="5ACBF0"/>
          </p15:clr>
        </p15:guide>
        <p15:guide id="14" pos="4892">
          <p15:clr>
            <a:srgbClr val="5ACBF0"/>
          </p15:clr>
        </p15:guide>
        <p15:guide id="15" pos="5244">
          <p15:clr>
            <a:srgbClr val="5ACBF0"/>
          </p15:clr>
        </p15:guide>
        <p15:guide id="16" pos="5596">
          <p15:clr>
            <a:srgbClr val="5ACBF0"/>
          </p15:clr>
        </p15:guide>
        <p15:guide id="17" pos="5948">
          <p15:clr>
            <a:srgbClr val="5ACBF0"/>
          </p15:clr>
        </p15:guide>
        <p15:guide id="18" pos="6296">
          <p15:clr>
            <a:srgbClr val="5ACBF0"/>
          </p15:clr>
        </p15:guide>
        <p15:guide id="19" pos="6648">
          <p15:clr>
            <a:srgbClr val="5ACBF0"/>
          </p15:clr>
        </p15:guide>
        <p15:guide id="20" pos="6996">
          <p15:clr>
            <a:srgbClr val="FDE53C"/>
          </p15:clr>
        </p15:guide>
        <p15:guide id="21" orient="horz" pos="335">
          <p15:clr>
            <a:srgbClr val="F26B43"/>
          </p15:clr>
        </p15:guide>
        <p15:guide id="22" orient="horz" pos="680">
          <p15:clr>
            <a:srgbClr val="FDE53C"/>
          </p15:clr>
        </p15:guide>
        <p15:guide id="23" orient="horz" pos="1050">
          <p15:clr>
            <a:srgbClr val="5ACBF0"/>
          </p15:clr>
        </p15:guide>
        <p15:guide id="24" orient="horz" pos="1791">
          <p15:clr>
            <a:srgbClr val="5ACBF0"/>
          </p15:clr>
        </p15:guide>
        <p15:guide id="26" orient="horz" pos="2530">
          <p15:clr>
            <a:srgbClr val="5ACBF0"/>
          </p15:clr>
        </p15:guide>
        <p15:guide id="27" orient="horz" pos="2899">
          <p15:clr>
            <a:srgbClr val="5ACBF0"/>
          </p15:clr>
        </p15:guide>
        <p15:guide id="28" orient="horz" pos="3268">
          <p15:clr>
            <a:srgbClr val="5ACBF0"/>
          </p15:clr>
        </p15:guide>
        <p15:guide id="29" orient="horz" pos="3634">
          <p15:clr>
            <a:srgbClr val="FDE53C"/>
          </p15:clr>
        </p15:guide>
        <p15:guide id="30" orient="horz" pos="3979">
          <p15:clr>
            <a:srgbClr val="F26B43"/>
          </p15:clr>
        </p15:guide>
        <p15:guide id="31" orient="horz" pos="2160">
          <p15:clr>
            <a:srgbClr val="FDE53C"/>
          </p15:clr>
        </p15:guide>
        <p15:guide id="32" pos="7340">
          <p15:clr>
            <a:srgbClr val="F26B43"/>
          </p15:clr>
        </p15:guide>
        <p15:guide id="33" pos="3840">
          <p15:clr>
            <a:srgbClr val="FDE53C"/>
          </p15:clr>
        </p15:guide>
        <p15:guide id="34" orient="horz" pos="637">
          <p15:clr>
            <a:srgbClr val="C35EA4"/>
          </p15:clr>
        </p15:guide>
        <p15:guide id="35" orient="horz" pos="1128">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helpguide.org/articles/mental-disorders/borderline-personality-disorder.htm" TargetMode="External"/><Relationship Id="rId2" Type="http://schemas.openxmlformats.org/officeDocument/2006/relationships/hyperlink" Target="https://www.researchgate.net/publication/26260904_Art_psychotherapy_in_a_consumer_diagnosed_with_borderline_personality_disorder_A_case_study" TargetMode="External"/><Relationship Id="rId1" Type="http://schemas.openxmlformats.org/officeDocument/2006/relationships/slideLayout" Target="../slideLayouts/slideLayout13.xml"/><Relationship Id="rId5" Type="http://schemas.openxmlformats.org/officeDocument/2006/relationships/hyperlink" Target="https://www.nimh.nih.gov/health/topics/borderline-personality-disorder" TargetMode="External"/><Relationship Id="rId4" Type="http://schemas.openxmlformats.org/officeDocument/2006/relationships/hyperlink" Target="https://www.mayoclinic.org/diseases-conditions/borderline-personality-disorder/symptoms-causes/syc-20370237#:~:text=Borderline%20personality%20disorder%20is%20a,a%20pattern%20of%20unstable%20relationships."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903501C3-C301-490F-A129-5C468AEC915D}"/>
              </a:ext>
            </a:extLst>
          </p:cNvPr>
          <p:cNvSpPr>
            <a:spLocks noGrp="1"/>
          </p:cNvSpPr>
          <p:nvPr>
            <p:ph type="ctrTitle"/>
          </p:nvPr>
        </p:nvSpPr>
        <p:spPr>
          <a:xfrm>
            <a:off x="7766050" y="1079500"/>
            <a:ext cx="3884962" cy="2138400"/>
          </a:xfrm>
        </p:spPr>
        <p:txBody>
          <a:bodyPr/>
          <a:lstStyle/>
          <a:p>
            <a:r>
              <a:rPr lang="en-US" dirty="0"/>
              <a:t>BORDERLINE </a:t>
            </a:r>
            <a:br>
              <a:rPr lang="en-US" dirty="0"/>
            </a:br>
            <a:r>
              <a:rPr lang="en-US" dirty="0"/>
              <a:t>PERSONALITY </a:t>
            </a:r>
            <a:br>
              <a:rPr lang="en-US" dirty="0"/>
            </a:br>
            <a:r>
              <a:rPr lang="en-US" dirty="0"/>
              <a:t>DISORDER</a:t>
            </a:r>
          </a:p>
        </p:txBody>
      </p:sp>
      <p:sp>
        <p:nvSpPr>
          <p:cNvPr id="12" name="Rectangle 5">
            <a:extLst>
              <a:ext uri="{FF2B5EF4-FFF2-40B4-BE49-F238E27FC236}">
                <a16:creationId xmlns:a16="http://schemas.microsoft.com/office/drawing/2014/main" xmlns="" id="{BF82E292-DFEA-41F7-8541-66C7DFE609B3}"/>
              </a:ext>
              <a:ext uri="{C183D7F6-B498-43B3-948B-1728B52AA6E4}">
                <adec:decorative xmlns:adec="http://schemas.microsoft.com/office/drawing/2017/decorative" xmlns="" val="1"/>
              </a:ext>
            </a:extLst>
          </p:cNvPr>
          <p:cNvSpPr/>
          <p:nvPr/>
        </p:nvSpPr>
        <p:spPr>
          <a:xfrm flipV="1">
            <a:off x="443748" y="443198"/>
            <a:ext cx="6660000" cy="5760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xmlns="" id="{F5F18E04-4EBD-D3A9-975E-C7FE4850CB23}"/>
              </a:ext>
            </a:extLst>
          </p:cNvPr>
          <p:cNvSpPr>
            <a:spLocks noGrp="1"/>
          </p:cNvSpPr>
          <p:nvPr>
            <p:ph type="subTitle" idx="1"/>
          </p:nvPr>
        </p:nvSpPr>
        <p:spPr>
          <a:xfrm>
            <a:off x="7766051" y="4260105"/>
            <a:ext cx="3884961" cy="1655762"/>
          </a:xfrm>
        </p:spPr>
        <p:txBody>
          <a:bodyPr/>
          <a:lstStyle/>
          <a:p>
            <a:r>
              <a:rPr lang="en-US" dirty="0">
                <a:solidFill>
                  <a:srgbClr val="FFFFFF">
                    <a:alpha val="70000"/>
                  </a:srgbClr>
                </a:solidFill>
              </a:rPr>
              <a:t>~Nayana S</a:t>
            </a:r>
            <a:endParaRPr lang="en-US" dirty="0"/>
          </a:p>
        </p:txBody>
      </p:sp>
      <p:pic>
        <p:nvPicPr>
          <p:cNvPr id="2" name="Picture 3" descr="Map&#10;&#10;Description automatically generated">
            <a:extLst>
              <a:ext uri="{FF2B5EF4-FFF2-40B4-BE49-F238E27FC236}">
                <a16:creationId xmlns:a16="http://schemas.microsoft.com/office/drawing/2014/main" xmlns="" id="{3815FD51-3B82-6E80-4FF5-E5BB21287071}"/>
              </a:ext>
            </a:extLst>
          </p:cNvPr>
          <p:cNvPicPr>
            <a:picLocks noChangeAspect="1"/>
          </p:cNvPicPr>
          <p:nvPr/>
        </p:nvPicPr>
        <p:blipFill>
          <a:blip r:embed="rId2"/>
          <a:stretch>
            <a:fillRect/>
          </a:stretch>
        </p:blipFill>
        <p:spPr>
          <a:xfrm>
            <a:off x="317652" y="439032"/>
            <a:ext cx="6929609" cy="5878947"/>
          </a:xfrm>
          <a:prstGeom prst="rect">
            <a:avLst/>
          </a:prstGeom>
        </p:spPr>
      </p:pic>
    </p:spTree>
    <p:extLst>
      <p:ext uri="{BB962C8B-B14F-4D97-AF65-F5344CB8AC3E}">
        <p14:creationId xmlns:p14="http://schemas.microsoft.com/office/powerpoint/2010/main" val="975368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F86BC107-F3D2-454F-92FA-5480BA028D59}"/>
              </a:ext>
            </a:extLst>
          </p:cNvPr>
          <p:cNvSpPr>
            <a:spLocks noGrp="1"/>
          </p:cNvSpPr>
          <p:nvPr>
            <p:ph type="title"/>
          </p:nvPr>
        </p:nvSpPr>
        <p:spPr>
          <a:xfrm>
            <a:off x="1082675" y="531815"/>
            <a:ext cx="10026650" cy="696910"/>
          </a:xfrm>
        </p:spPr>
        <p:txBody>
          <a:bodyPr/>
          <a:lstStyle/>
          <a:p>
            <a:r>
              <a:rPr lang="en-US" dirty="0"/>
              <a:t>THERAPY SESSION 4</a:t>
            </a:r>
          </a:p>
        </p:txBody>
      </p:sp>
      <p:sp>
        <p:nvSpPr>
          <p:cNvPr id="16" name="Text Placeholder 15">
            <a:extLst>
              <a:ext uri="{FF2B5EF4-FFF2-40B4-BE49-F238E27FC236}">
                <a16:creationId xmlns:a16="http://schemas.microsoft.com/office/drawing/2014/main" xmlns="" id="{ADE5BD73-AB59-4115-87A2-2074687D5DDE}"/>
              </a:ext>
            </a:extLst>
          </p:cNvPr>
          <p:cNvSpPr>
            <a:spLocks noGrp="1"/>
          </p:cNvSpPr>
          <p:nvPr>
            <p:ph type="body" sz="quarter" idx="13"/>
          </p:nvPr>
        </p:nvSpPr>
        <p:spPr>
          <a:xfrm>
            <a:off x="1664793" y="2119211"/>
            <a:ext cx="4360512" cy="552450"/>
          </a:xfrm>
        </p:spPr>
        <p:txBody>
          <a:bodyPr/>
          <a:lstStyle/>
          <a:p>
            <a:r>
              <a:rPr lang="en-US" dirty="0"/>
              <a:t>Therapist's Review</a:t>
            </a:r>
          </a:p>
        </p:txBody>
      </p:sp>
      <p:sp>
        <p:nvSpPr>
          <p:cNvPr id="17" name="Text Placeholder 16">
            <a:extLst>
              <a:ext uri="{FF2B5EF4-FFF2-40B4-BE49-F238E27FC236}">
                <a16:creationId xmlns:a16="http://schemas.microsoft.com/office/drawing/2014/main" xmlns="" id="{5FC46E31-64CA-40E6-A0F3-DBD2B1F7604F}"/>
              </a:ext>
            </a:extLst>
          </p:cNvPr>
          <p:cNvSpPr>
            <a:spLocks noGrp="1"/>
          </p:cNvSpPr>
          <p:nvPr>
            <p:ph type="body" sz="quarter" idx="14"/>
          </p:nvPr>
        </p:nvSpPr>
        <p:spPr>
          <a:xfrm>
            <a:off x="1664443" y="2671626"/>
            <a:ext cx="9313862" cy="3215781"/>
          </a:xfrm>
        </p:spPr>
        <p:txBody>
          <a:bodyPr vert="horz" lIns="0" tIns="0" rIns="0" bIns="0" rtlCol="0" anchor="t" anchorCtr="0">
            <a:normAutofit/>
          </a:bodyPr>
          <a:lstStyle/>
          <a:p>
            <a:pPr>
              <a:buNone/>
            </a:pPr>
            <a:r>
              <a:rPr lang="en-US" dirty="0">
                <a:ea typeface="+mn-lt"/>
                <a:cs typeface="+mn-lt"/>
              </a:rPr>
              <a:t>After she ﬁnished painting, she reﬂected on her work:</a:t>
            </a:r>
          </a:p>
          <a:p>
            <a:pPr marL="0" indent="0">
              <a:buNone/>
            </a:pPr>
            <a:r>
              <a:rPr lang="en-US" dirty="0">
                <a:ea typeface="+mn-lt"/>
                <a:cs typeface="+mn-lt"/>
              </a:rPr>
              <a:t> ‘It looks like a rotting body; it must be me after my next suicide attempt, which I’m planning already. I really have to stop it. It’s against the rules.</a:t>
            </a:r>
          </a:p>
          <a:p>
            <a:pPr marL="0" indent="0">
              <a:buNone/>
            </a:pPr>
            <a:r>
              <a:rPr lang="en-US" dirty="0">
                <a:ea typeface="+mn-lt"/>
                <a:cs typeface="+mn-lt"/>
              </a:rPr>
              <a:t> Here are my ribs (red lines bottom right hand corner) and this is the body (yellow and orange at top of page), it’s just rotting away. </a:t>
            </a:r>
            <a:endParaRPr lang="en-US">
              <a:ea typeface="+mn-lt"/>
              <a:cs typeface="+mn-lt"/>
            </a:endParaRPr>
          </a:p>
          <a:p>
            <a:pPr marL="0" indent="0">
              <a:buNone/>
            </a:pPr>
            <a:r>
              <a:rPr lang="en-US" dirty="0">
                <a:ea typeface="+mn-lt"/>
                <a:cs typeface="+mn-lt"/>
              </a:rPr>
              <a:t>I guess that’s how I’ll look; it must be me rotting here. I just want to be chucked in the ground. I don’t want a cofﬁn. If you are in the ground, does it take a long time for the worms to get you?’ </a:t>
            </a:r>
            <a:endParaRPr lang="en-US"/>
          </a:p>
          <a:p>
            <a:pPr>
              <a:buNone/>
            </a:pPr>
            <a:endParaRPr lang="en-US" dirty="0"/>
          </a:p>
          <a:p>
            <a:pPr marL="0" indent="0">
              <a:buNone/>
            </a:pPr>
            <a:endParaRPr lang="en-US" dirty="0"/>
          </a:p>
        </p:txBody>
      </p:sp>
      <p:sp>
        <p:nvSpPr>
          <p:cNvPr id="14" name="Footer Placeholder 13">
            <a:extLst>
              <a:ext uri="{FF2B5EF4-FFF2-40B4-BE49-F238E27FC236}">
                <a16:creationId xmlns:a16="http://schemas.microsoft.com/office/drawing/2014/main" xmlns="" id="{2964A551-06A5-44F3-B987-EEC8FCB60D1F}"/>
              </a:ext>
            </a:extLst>
          </p:cNvPr>
          <p:cNvSpPr>
            <a:spLocks noGrp="1"/>
          </p:cNvSpPr>
          <p:nvPr>
            <p:ph type="ftr" sz="quarter" idx="11"/>
          </p:nvPr>
        </p:nvSpPr>
        <p:spPr>
          <a:xfrm>
            <a:off x="3308350" y="6401999"/>
            <a:ext cx="5575300" cy="369332"/>
          </a:xfrm>
        </p:spPr>
        <p:txBody>
          <a:bodyPr/>
          <a:lstStyle/>
          <a:p>
            <a:pPr lvl="0"/>
            <a:r>
              <a:rPr lang="en-US" noProof="0" dirty="0"/>
              <a:t>Presentation Title</a:t>
            </a:r>
          </a:p>
        </p:txBody>
      </p:sp>
      <p:sp>
        <p:nvSpPr>
          <p:cNvPr id="15" name="Slide Number Placeholder 14">
            <a:extLst>
              <a:ext uri="{FF2B5EF4-FFF2-40B4-BE49-F238E27FC236}">
                <a16:creationId xmlns:a16="http://schemas.microsoft.com/office/drawing/2014/main" xmlns="" id="{936CEF23-104B-4AC5-93B4-D630ACC10111}"/>
              </a:ext>
            </a:extLst>
          </p:cNvPr>
          <p:cNvSpPr>
            <a:spLocks noGrp="1"/>
          </p:cNvSpPr>
          <p:nvPr>
            <p:ph type="sldNum" sz="quarter" idx="12"/>
          </p:nvPr>
        </p:nvSpPr>
        <p:spPr>
          <a:xfrm>
            <a:off x="9442800" y="6401999"/>
            <a:ext cx="2208212" cy="369332"/>
          </a:xfrm>
        </p:spPr>
        <p:txBody>
          <a:bodyPr/>
          <a:lstStyle/>
          <a:p>
            <a:pPr lvl="0"/>
            <a:fld id="{D39607A7-8386-47DB-8578-DDEDD194E5D4}" type="slidenum">
              <a:rPr lang="en-US" noProof="0" smtClean="0"/>
              <a:pPr lvl="0"/>
              <a:t>10</a:t>
            </a:fld>
            <a:endParaRPr lang="en-US" noProof="0" dirty="0"/>
          </a:p>
        </p:txBody>
      </p:sp>
    </p:spTree>
    <p:extLst>
      <p:ext uri="{BB962C8B-B14F-4D97-AF65-F5344CB8AC3E}">
        <p14:creationId xmlns:p14="http://schemas.microsoft.com/office/powerpoint/2010/main" val="3841454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17">
            <a:extLst>
              <a:ext uri="{FF2B5EF4-FFF2-40B4-BE49-F238E27FC236}">
                <a16:creationId xmlns:a16="http://schemas.microsoft.com/office/drawing/2014/main" xmlns="" id="{1AEB7F98-32EC-40D3-89EE-C843302316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xmlns="" id="{70443DD8-CE2B-4A5C-BF24-0B51AA63C006}"/>
              </a:ext>
            </a:extLst>
          </p:cNvPr>
          <p:cNvSpPr>
            <a:spLocks noGrp="1"/>
          </p:cNvSpPr>
          <p:nvPr>
            <p:ph type="title"/>
          </p:nvPr>
        </p:nvSpPr>
        <p:spPr>
          <a:xfrm>
            <a:off x="7766050" y="540000"/>
            <a:ext cx="3884962" cy="1331637"/>
          </a:xfrm>
        </p:spPr>
        <p:txBody>
          <a:bodyPr vert="horz" lIns="0" tIns="0" rIns="0" bIns="0" rtlCol="0" anchor="b" anchorCtr="0">
            <a:normAutofit/>
          </a:bodyPr>
          <a:lstStyle/>
          <a:p>
            <a:r>
              <a:rPr lang="en-US" dirty="0"/>
              <a:t>SESSION 6,7,8,9</a:t>
            </a:r>
          </a:p>
        </p:txBody>
      </p:sp>
      <p:pic>
        <p:nvPicPr>
          <p:cNvPr id="13" name="Picture Placeholder 12">
            <a:extLst>
              <a:ext uri="{FF2B5EF4-FFF2-40B4-BE49-F238E27FC236}">
                <a16:creationId xmlns:a16="http://schemas.microsoft.com/office/drawing/2014/main" xmlns="" id="{09E9642A-EBD6-4A1F-862C-5E040624C50D}"/>
              </a:ext>
            </a:extLst>
          </p:cNvPr>
          <p:cNvPicPr>
            <a:picLocks noGrp="1" noChangeAspect="1"/>
          </p:cNvPicPr>
          <p:nvPr>
            <p:ph type="pic" sz="quarter" idx="13"/>
          </p:nvPr>
        </p:nvPicPr>
        <p:blipFill rotWithShape="1">
          <a:blip r:embed="rId2"/>
          <a:srcRect t="35414" b="14999"/>
          <a:stretch/>
        </p:blipFill>
        <p:spPr>
          <a:xfrm>
            <a:off x="540988" y="540000"/>
            <a:ext cx="6671025" cy="5778000"/>
          </a:xfrm>
          <a:prstGeom prst="rect">
            <a:avLst/>
          </a:prstGeom>
        </p:spPr>
      </p:pic>
      <p:cxnSp>
        <p:nvCxnSpPr>
          <p:cNvPr id="30" name="Straight Connector 19">
            <a:extLst>
              <a:ext uri="{FF2B5EF4-FFF2-40B4-BE49-F238E27FC236}">
                <a16:creationId xmlns:a16="http://schemas.microsoft.com/office/drawing/2014/main" xmlns="" id="{77C6DF49-CBE3-4038-AC78-35DE4FD7CE8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438531"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xmlns="" id="{B5F5AC9F-EF54-40AF-AE88-F588E9C3E74B}"/>
              </a:ext>
            </a:extLst>
          </p:cNvPr>
          <p:cNvSpPr>
            <a:spLocks noGrp="1"/>
          </p:cNvSpPr>
          <p:nvPr>
            <p:ph idx="1"/>
          </p:nvPr>
        </p:nvSpPr>
        <p:spPr>
          <a:xfrm>
            <a:off x="7766050" y="2512547"/>
            <a:ext cx="3884962" cy="3939986"/>
          </a:xfrm>
        </p:spPr>
        <p:txBody>
          <a:bodyPr vert="horz" lIns="0" tIns="0" rIns="0" bIns="0" rtlCol="0" anchor="t" anchorCtr="0">
            <a:normAutofit/>
          </a:bodyPr>
          <a:lstStyle/>
          <a:p>
            <a:r>
              <a:rPr lang="en-US" sz="1900" dirty="0">
                <a:ea typeface="+mn-lt"/>
                <a:cs typeface="+mn-lt"/>
              </a:rPr>
              <a:t>The patient arrived late and had ﬁfteen minutes to paint for the  session 6. </a:t>
            </a:r>
          </a:p>
          <a:p>
            <a:r>
              <a:rPr lang="en-US" sz="1900" dirty="0">
                <a:ea typeface="+mn-lt"/>
                <a:cs typeface="+mn-lt"/>
              </a:rPr>
              <a:t>The patient was 40 minutes late for session 7. </a:t>
            </a:r>
            <a:endParaRPr lang="en-US" sz="1900">
              <a:solidFill>
                <a:srgbClr val="FFFFFF">
                  <a:alpha val="70000"/>
                </a:srgbClr>
              </a:solidFill>
            </a:endParaRPr>
          </a:p>
          <a:p>
            <a:r>
              <a:rPr lang="en-US" sz="1900" dirty="0">
                <a:ea typeface="+mn-lt"/>
                <a:cs typeface="+mn-lt"/>
              </a:rPr>
              <a:t>The patient was late and said little during session 8.</a:t>
            </a:r>
            <a:endParaRPr lang="en-US" dirty="0"/>
          </a:p>
          <a:p>
            <a:endParaRPr lang="en-US" sz="1900" dirty="0">
              <a:solidFill>
                <a:srgbClr val="FFFFFF">
                  <a:alpha val="70000"/>
                </a:srgbClr>
              </a:solidFill>
            </a:endParaRPr>
          </a:p>
          <a:p>
            <a:endParaRPr lang="en-US" sz="1900" dirty="0">
              <a:solidFill>
                <a:srgbClr val="FFFFFF">
                  <a:alpha val="70000"/>
                </a:srgbClr>
              </a:solidFill>
            </a:endParaRPr>
          </a:p>
          <a:p>
            <a:pPr>
              <a:lnSpc>
                <a:spcPct val="114999"/>
              </a:lnSpc>
            </a:pPr>
            <a:endParaRPr lang="en-US" sz="1900" dirty="0">
              <a:solidFill>
                <a:srgbClr val="FFFFFF">
                  <a:alpha val="70000"/>
                </a:srgbClr>
              </a:solidFill>
            </a:endParaRPr>
          </a:p>
        </p:txBody>
      </p:sp>
      <p:sp>
        <p:nvSpPr>
          <p:cNvPr id="5" name="Footer Placeholder 4">
            <a:extLst>
              <a:ext uri="{FF2B5EF4-FFF2-40B4-BE49-F238E27FC236}">
                <a16:creationId xmlns:a16="http://schemas.microsoft.com/office/drawing/2014/main" xmlns="" id="{11C54943-CA7B-4463-A051-5F3076D32E51}"/>
              </a:ext>
            </a:extLst>
          </p:cNvPr>
          <p:cNvSpPr>
            <a:spLocks noGrp="1"/>
          </p:cNvSpPr>
          <p:nvPr>
            <p:ph type="ftr" sz="quarter" idx="11"/>
          </p:nvPr>
        </p:nvSpPr>
        <p:spPr>
          <a:xfrm>
            <a:off x="3308350" y="6401999"/>
            <a:ext cx="5575300" cy="369332"/>
          </a:xfrm>
        </p:spPr>
        <p:txBody>
          <a:bodyPr vert="horz" lIns="0" tIns="0" rIns="0" bIns="0" rtlCol="0" anchor="ctr">
            <a:normAutofit/>
          </a:bodyPr>
          <a:lstStyle/>
          <a:p>
            <a:pPr>
              <a:spcAft>
                <a:spcPts val="600"/>
              </a:spcAft>
            </a:pPr>
            <a:r>
              <a:rPr lang="en-US" dirty="0">
                <a:solidFill>
                  <a:srgbClr val="FFFFFF"/>
                </a:solidFill>
                <a:ea typeface="+mn-lt"/>
                <a:cs typeface="+mn-lt"/>
              </a:rPr>
              <a:t>Borderline personality disorder</a:t>
            </a:r>
            <a:endParaRPr lang="en-US" dirty="0">
              <a:ea typeface="+mn-ea"/>
              <a:cs typeface="+mn-cs"/>
            </a:endParaRPr>
          </a:p>
        </p:txBody>
      </p:sp>
      <p:sp>
        <p:nvSpPr>
          <p:cNvPr id="6" name="Slide Number Placeholder 5">
            <a:extLst>
              <a:ext uri="{FF2B5EF4-FFF2-40B4-BE49-F238E27FC236}">
                <a16:creationId xmlns:a16="http://schemas.microsoft.com/office/drawing/2014/main" xmlns="" id="{ACBCE196-604E-4BF8-BB2E-9D55B1D9E4D3}"/>
              </a:ext>
            </a:extLst>
          </p:cNvPr>
          <p:cNvSpPr>
            <a:spLocks noGrp="1"/>
          </p:cNvSpPr>
          <p:nvPr>
            <p:ph type="sldNum" sz="quarter" idx="12"/>
          </p:nvPr>
        </p:nvSpPr>
        <p:spPr>
          <a:xfrm>
            <a:off x="9442800" y="6401999"/>
            <a:ext cx="2208212" cy="369332"/>
          </a:xfrm>
        </p:spPr>
        <p:txBody>
          <a:bodyPr vert="horz" lIns="0" tIns="0" rIns="0" bIns="0" rtlCol="0" anchor="ctr">
            <a:normAutofit/>
          </a:bodyPr>
          <a:lstStyle/>
          <a:p>
            <a:pPr lvl="0">
              <a:spcAft>
                <a:spcPts val="600"/>
              </a:spcAft>
            </a:pPr>
            <a:fld id="{D39607A7-8386-47DB-8578-DDEDD194E5D4}" type="slidenum">
              <a:rPr lang="en-US" noProof="0" smtClean="0"/>
              <a:pPr lvl="0">
                <a:spcAft>
                  <a:spcPts val="600"/>
                </a:spcAft>
              </a:pPr>
              <a:t>11</a:t>
            </a:fld>
            <a:endParaRPr lang="en-US" noProof="0"/>
          </a:p>
        </p:txBody>
      </p:sp>
      <p:pic>
        <p:nvPicPr>
          <p:cNvPr id="2" name="Picture 2">
            <a:extLst>
              <a:ext uri="{FF2B5EF4-FFF2-40B4-BE49-F238E27FC236}">
                <a16:creationId xmlns:a16="http://schemas.microsoft.com/office/drawing/2014/main" xmlns="" id="{AA27DB33-61EC-D95E-848B-85C1DF9E40A5}"/>
              </a:ext>
            </a:extLst>
          </p:cNvPr>
          <p:cNvPicPr>
            <a:picLocks noChangeAspect="1"/>
          </p:cNvPicPr>
          <p:nvPr/>
        </p:nvPicPr>
        <p:blipFill rotWithShape="1">
          <a:blip r:embed="rId3"/>
          <a:srcRect l="-43" t="1718" r="211" b="120"/>
          <a:stretch/>
        </p:blipFill>
        <p:spPr>
          <a:xfrm>
            <a:off x="541712" y="536091"/>
            <a:ext cx="6676475" cy="5857387"/>
          </a:xfrm>
          <a:prstGeom prst="rect">
            <a:avLst/>
          </a:prstGeom>
        </p:spPr>
      </p:pic>
      <p:pic>
        <p:nvPicPr>
          <p:cNvPr id="4" name="Picture 9" descr="A picture containing text&#10;&#10;Description automatically generated">
            <a:extLst>
              <a:ext uri="{FF2B5EF4-FFF2-40B4-BE49-F238E27FC236}">
                <a16:creationId xmlns:a16="http://schemas.microsoft.com/office/drawing/2014/main" xmlns="" id="{BE5CDD3A-965A-D9CA-49A1-1CF041D5F83D}"/>
              </a:ext>
            </a:extLst>
          </p:cNvPr>
          <p:cNvPicPr>
            <a:picLocks noChangeAspect="1"/>
          </p:cNvPicPr>
          <p:nvPr/>
        </p:nvPicPr>
        <p:blipFill>
          <a:blip r:embed="rId4"/>
          <a:stretch>
            <a:fillRect/>
          </a:stretch>
        </p:blipFill>
        <p:spPr>
          <a:xfrm>
            <a:off x="544606" y="539357"/>
            <a:ext cx="6687670" cy="5913756"/>
          </a:xfrm>
          <a:prstGeom prst="rect">
            <a:avLst/>
          </a:prstGeom>
        </p:spPr>
      </p:pic>
    </p:spTree>
    <p:extLst>
      <p:ext uri="{BB962C8B-B14F-4D97-AF65-F5344CB8AC3E}">
        <p14:creationId xmlns:p14="http://schemas.microsoft.com/office/powerpoint/2010/main" val="39437390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xmlns="" id="{EEE96A74-B62B-4642-AB22-7776A5F48CE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xmlns="" id="{8D3B646F-CB6E-4E37-A2D9-39BFF6436817}"/>
              </a:ext>
            </a:extLst>
          </p:cNvPr>
          <p:cNvSpPr>
            <a:spLocks noGrp="1"/>
          </p:cNvSpPr>
          <p:nvPr>
            <p:ph type="title"/>
          </p:nvPr>
        </p:nvSpPr>
        <p:spPr>
          <a:xfrm>
            <a:off x="1080000" y="540000"/>
            <a:ext cx="3345950" cy="2303213"/>
          </a:xfrm>
        </p:spPr>
        <p:txBody>
          <a:bodyPr vert="horz" lIns="0" tIns="0" rIns="0" bIns="0" rtlCol="0" anchor="ctr" anchorCtr="0">
            <a:normAutofit/>
          </a:bodyPr>
          <a:lstStyle/>
          <a:p>
            <a:r>
              <a:rPr lang="en-US" b="1"/>
              <a:t>Therapist's Review</a:t>
            </a:r>
            <a:endParaRPr lang="en-US" dirty="0"/>
          </a:p>
        </p:txBody>
      </p:sp>
      <p:cxnSp>
        <p:nvCxnSpPr>
          <p:cNvPr id="58" name="Straight Connector 57">
            <a:extLst>
              <a:ext uri="{FF2B5EF4-FFF2-40B4-BE49-F238E27FC236}">
                <a16:creationId xmlns:a16="http://schemas.microsoft.com/office/drawing/2014/main" xmlns="" id="{3A513CAD-9784-4D35-BAF9-1F7DDD697BD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xmlns="" id="{41DAC01E-6B5F-4F5C-8C1A-3868D2F2BD85}"/>
              </a:ext>
            </a:extLst>
          </p:cNvPr>
          <p:cNvSpPr>
            <a:spLocks noGrp="1"/>
          </p:cNvSpPr>
          <p:nvPr>
            <p:ph idx="1"/>
          </p:nvPr>
        </p:nvSpPr>
        <p:spPr>
          <a:xfrm>
            <a:off x="5487523" y="1122706"/>
            <a:ext cx="6107460" cy="2303213"/>
          </a:xfrm>
        </p:spPr>
        <p:txBody>
          <a:bodyPr vert="horz" lIns="0" tIns="0" rIns="0" bIns="0" rtlCol="0" anchor="ctr" anchorCtr="0">
            <a:normAutofit/>
          </a:bodyPr>
          <a:lstStyle/>
          <a:p>
            <a:r>
              <a:rPr lang="en-GB" dirty="0"/>
              <a:t>The patient was much calmer in these sessions and did not discuss any disturbing material.</a:t>
            </a:r>
            <a:endParaRPr lang="en-GB" dirty="0">
              <a:solidFill>
                <a:srgbClr val="FFFFFF">
                  <a:alpha val="70000"/>
                </a:srgbClr>
              </a:solidFill>
            </a:endParaRPr>
          </a:p>
          <a:p>
            <a:r>
              <a:rPr lang="en-GB" dirty="0"/>
              <a:t> She remembered some happy times of living in the farmhouse. She used a lot of green colour in her drawings which symbolized 'growth'.</a:t>
            </a:r>
            <a:endParaRPr lang="en-GB" dirty="0">
              <a:solidFill>
                <a:srgbClr val="FFFFFF">
                  <a:alpha val="70000"/>
                </a:srgbClr>
              </a:solidFill>
            </a:endParaRPr>
          </a:p>
          <a:p>
            <a:endParaRPr lang="en-GB" dirty="0">
              <a:solidFill>
                <a:srgbClr val="FFFFFF">
                  <a:alpha val="70000"/>
                </a:srgbClr>
              </a:solidFill>
            </a:endParaRPr>
          </a:p>
          <a:p>
            <a:endParaRPr lang="en-GB" dirty="0">
              <a:solidFill>
                <a:srgbClr val="FFFFFF">
                  <a:alpha val="70000"/>
                </a:srgbClr>
              </a:solidFill>
            </a:endParaRPr>
          </a:p>
        </p:txBody>
      </p:sp>
      <p:sp>
        <p:nvSpPr>
          <p:cNvPr id="60" name="Rectangle 59">
            <a:extLst>
              <a:ext uri="{FF2B5EF4-FFF2-40B4-BE49-F238E27FC236}">
                <a16:creationId xmlns:a16="http://schemas.microsoft.com/office/drawing/2014/main" xmlns="" id="{33295B84-44C2-4474-8AB4-C8A073E60C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429000"/>
            <a:ext cx="12192000" cy="3428999"/>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30000"/>
                </a:schemeClr>
              </a:solidFill>
            </a:endParaRPr>
          </a:p>
        </p:txBody>
      </p:sp>
      <p:pic>
        <p:nvPicPr>
          <p:cNvPr id="8" name="Picture 9" descr="A picture containing text&#10;&#10;Description automatically generated">
            <a:extLst>
              <a:ext uri="{FF2B5EF4-FFF2-40B4-BE49-F238E27FC236}">
                <a16:creationId xmlns:a16="http://schemas.microsoft.com/office/drawing/2014/main" xmlns="" id="{B27CBFCC-A3CE-B743-908C-020F0BA24752}"/>
              </a:ext>
            </a:extLst>
          </p:cNvPr>
          <p:cNvPicPr>
            <a:picLocks noChangeAspect="1"/>
          </p:cNvPicPr>
          <p:nvPr/>
        </p:nvPicPr>
        <p:blipFill rotWithShape="1">
          <a:blip r:embed="rId2"/>
          <a:srcRect r="33960" b="2"/>
          <a:stretch/>
        </p:blipFill>
        <p:spPr>
          <a:xfrm>
            <a:off x="805498" y="4011331"/>
            <a:ext cx="2049282" cy="2304000"/>
          </a:xfrm>
          <a:prstGeom prst="rect">
            <a:avLst/>
          </a:prstGeom>
        </p:spPr>
      </p:pic>
      <p:pic>
        <p:nvPicPr>
          <p:cNvPr id="19" name="Picture 19">
            <a:extLst>
              <a:ext uri="{FF2B5EF4-FFF2-40B4-BE49-F238E27FC236}">
                <a16:creationId xmlns:a16="http://schemas.microsoft.com/office/drawing/2014/main" xmlns="" id="{7BD6DA1F-AD56-EF26-4F3A-E4B6B93FE78E}"/>
              </a:ext>
            </a:extLst>
          </p:cNvPr>
          <p:cNvPicPr>
            <a:picLocks noGrp="1" noChangeAspect="1"/>
          </p:cNvPicPr>
          <p:nvPr>
            <p:ph type="pic" sz="quarter" idx="15"/>
          </p:nvPr>
        </p:nvPicPr>
        <p:blipFill rotWithShape="1">
          <a:blip r:embed="rId3"/>
          <a:srcRect l="10080" r="23880" b="2"/>
          <a:stretch/>
        </p:blipFill>
        <p:spPr>
          <a:xfrm>
            <a:off x="3649522" y="4011331"/>
            <a:ext cx="2049282" cy="2304000"/>
          </a:xfrm>
          <a:prstGeom prst="rect">
            <a:avLst/>
          </a:prstGeom>
        </p:spPr>
      </p:pic>
      <p:pic>
        <p:nvPicPr>
          <p:cNvPr id="20" name="Picture 20">
            <a:extLst>
              <a:ext uri="{FF2B5EF4-FFF2-40B4-BE49-F238E27FC236}">
                <a16:creationId xmlns:a16="http://schemas.microsoft.com/office/drawing/2014/main" xmlns="" id="{0A42F2F2-8FF3-C88E-4E0F-07F8C029725E}"/>
              </a:ext>
            </a:extLst>
          </p:cNvPr>
          <p:cNvPicPr>
            <a:picLocks noGrp="1" noChangeAspect="1"/>
          </p:cNvPicPr>
          <p:nvPr>
            <p:ph type="pic" sz="quarter" idx="13"/>
          </p:nvPr>
        </p:nvPicPr>
        <p:blipFill rotWithShape="1">
          <a:blip r:embed="rId4"/>
          <a:srcRect l="28192" r="7990"/>
          <a:stretch/>
        </p:blipFill>
        <p:spPr>
          <a:xfrm>
            <a:off x="6493541" y="4011331"/>
            <a:ext cx="2049291" cy="2304000"/>
          </a:xfrm>
          <a:prstGeom prst="rect">
            <a:avLst/>
          </a:prstGeom>
        </p:spPr>
      </p:pic>
      <p:pic>
        <p:nvPicPr>
          <p:cNvPr id="21" name="Picture 21" descr="A picture containing decorated&#10;&#10;Description automatically generated">
            <a:extLst>
              <a:ext uri="{FF2B5EF4-FFF2-40B4-BE49-F238E27FC236}">
                <a16:creationId xmlns:a16="http://schemas.microsoft.com/office/drawing/2014/main" xmlns="" id="{74B70B8C-08B0-95B8-5E78-6168F4EBE50E}"/>
              </a:ext>
            </a:extLst>
          </p:cNvPr>
          <p:cNvPicPr>
            <a:picLocks noGrp="1" noChangeAspect="1"/>
          </p:cNvPicPr>
          <p:nvPr>
            <p:ph type="pic" sz="quarter" idx="16"/>
          </p:nvPr>
        </p:nvPicPr>
        <p:blipFill rotWithShape="1">
          <a:blip r:embed="rId5"/>
          <a:srcRect l="14413" r="23104"/>
          <a:stretch/>
        </p:blipFill>
        <p:spPr>
          <a:xfrm>
            <a:off x="9337580" y="4011331"/>
            <a:ext cx="2049264" cy="2304000"/>
          </a:xfrm>
          <a:prstGeom prst="rect">
            <a:avLst/>
          </a:prstGeom>
        </p:spPr>
      </p:pic>
      <p:sp>
        <p:nvSpPr>
          <p:cNvPr id="10" name="Footer Placeholder 9">
            <a:extLst>
              <a:ext uri="{FF2B5EF4-FFF2-40B4-BE49-F238E27FC236}">
                <a16:creationId xmlns:a16="http://schemas.microsoft.com/office/drawing/2014/main" xmlns="" id="{44C746F8-0760-484D-9370-07DE1B49EF57}"/>
              </a:ext>
            </a:extLst>
          </p:cNvPr>
          <p:cNvSpPr>
            <a:spLocks noGrp="1"/>
          </p:cNvSpPr>
          <p:nvPr>
            <p:ph type="ftr" sz="quarter" idx="11"/>
          </p:nvPr>
        </p:nvSpPr>
        <p:spPr>
          <a:xfrm>
            <a:off x="3308350" y="6401999"/>
            <a:ext cx="5575300" cy="369332"/>
          </a:xfrm>
        </p:spPr>
        <p:txBody>
          <a:bodyPr vert="horz" lIns="0" tIns="0" rIns="0" bIns="0" rtlCol="0" anchor="ctr">
            <a:normAutofit/>
          </a:bodyPr>
          <a:lstStyle/>
          <a:p>
            <a:pPr>
              <a:spcAft>
                <a:spcPts val="600"/>
              </a:spcAft>
            </a:pPr>
            <a:r>
              <a:rPr lang="en-US" dirty="0">
                <a:solidFill>
                  <a:srgbClr val="FFFFFF"/>
                </a:solidFill>
                <a:ea typeface="+mn-lt"/>
                <a:cs typeface="+mn-lt"/>
              </a:rPr>
              <a:t>Borderline personality disorder</a:t>
            </a:r>
            <a:endParaRPr lang="en-US" dirty="0">
              <a:ea typeface="+mn-ea"/>
              <a:cs typeface="+mn-cs"/>
            </a:endParaRPr>
          </a:p>
        </p:txBody>
      </p:sp>
      <p:sp>
        <p:nvSpPr>
          <p:cNvPr id="11" name="Slide Number Placeholder 10">
            <a:extLst>
              <a:ext uri="{FF2B5EF4-FFF2-40B4-BE49-F238E27FC236}">
                <a16:creationId xmlns:a16="http://schemas.microsoft.com/office/drawing/2014/main" xmlns="" id="{32116C56-1149-45F6-9B67-1E90E5890248}"/>
              </a:ext>
            </a:extLst>
          </p:cNvPr>
          <p:cNvSpPr>
            <a:spLocks noGrp="1"/>
          </p:cNvSpPr>
          <p:nvPr>
            <p:ph type="sldNum" sz="quarter" idx="12"/>
          </p:nvPr>
        </p:nvSpPr>
        <p:spPr>
          <a:xfrm>
            <a:off x="9442800" y="6401999"/>
            <a:ext cx="2208212" cy="369332"/>
          </a:xfrm>
        </p:spPr>
        <p:txBody>
          <a:bodyPr vert="horz" lIns="0" tIns="0" rIns="0" bIns="0" rtlCol="0" anchor="ctr">
            <a:normAutofit/>
          </a:bodyPr>
          <a:lstStyle/>
          <a:p>
            <a:pPr lvl="0">
              <a:spcAft>
                <a:spcPts val="600"/>
              </a:spcAft>
            </a:pPr>
            <a:fld id="{D39607A7-8386-47DB-8578-DDEDD194E5D4}" type="slidenum">
              <a:rPr lang="en-US" noProof="0"/>
              <a:pPr lvl="0">
                <a:spcAft>
                  <a:spcPts val="600"/>
                </a:spcAft>
              </a:pPr>
              <a:t>12</a:t>
            </a:fld>
            <a:endParaRPr lang="en-US" noProof="0"/>
          </a:p>
        </p:txBody>
      </p:sp>
    </p:spTree>
    <p:extLst>
      <p:ext uri="{BB962C8B-B14F-4D97-AF65-F5344CB8AC3E}">
        <p14:creationId xmlns:p14="http://schemas.microsoft.com/office/powerpoint/2010/main" val="2291354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6" name="Rectangle 34">
            <a:extLst>
              <a:ext uri="{FF2B5EF4-FFF2-40B4-BE49-F238E27FC236}">
                <a16:creationId xmlns:a16="http://schemas.microsoft.com/office/drawing/2014/main" xmlns="" id="{369F5FE0-EBCF-4A14-AF3D-1ADCD6443E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xmlns="" id="{70443DD8-CE2B-4A5C-BF24-0B51AA63C006}"/>
              </a:ext>
            </a:extLst>
          </p:cNvPr>
          <p:cNvSpPr>
            <a:spLocks noGrp="1"/>
          </p:cNvSpPr>
          <p:nvPr>
            <p:ph type="title"/>
          </p:nvPr>
        </p:nvSpPr>
        <p:spPr>
          <a:xfrm>
            <a:off x="1080000" y="1011236"/>
            <a:ext cx="4426782" cy="1292662"/>
          </a:xfrm>
        </p:spPr>
        <p:txBody>
          <a:bodyPr vert="horz" lIns="0" tIns="0" rIns="0" bIns="0" rtlCol="0" anchor="t" anchorCtr="0">
            <a:normAutofit/>
          </a:bodyPr>
          <a:lstStyle/>
          <a:p>
            <a:pPr algn="l"/>
            <a:r>
              <a:rPr lang="en-US" dirty="0"/>
              <a:t>SESSION 11</a:t>
            </a:r>
            <a:endParaRPr lang="en-US"/>
          </a:p>
        </p:txBody>
      </p:sp>
      <p:pic>
        <p:nvPicPr>
          <p:cNvPr id="3" name="Picture 3" descr="A picture containing text, staring, dirty&#10;&#10;Description automatically generated">
            <a:extLst>
              <a:ext uri="{FF2B5EF4-FFF2-40B4-BE49-F238E27FC236}">
                <a16:creationId xmlns:a16="http://schemas.microsoft.com/office/drawing/2014/main" xmlns="" id="{A8930962-1379-7B75-A36C-2212BCF7200C}"/>
              </a:ext>
            </a:extLst>
          </p:cNvPr>
          <p:cNvPicPr>
            <a:picLocks noChangeAspect="1"/>
          </p:cNvPicPr>
          <p:nvPr/>
        </p:nvPicPr>
        <p:blipFill rotWithShape="1">
          <a:blip r:embed="rId2"/>
          <a:srcRect t="3377" r="1" b="7641"/>
          <a:stretch/>
        </p:blipFill>
        <p:spPr>
          <a:xfrm>
            <a:off x="1079499" y="2843213"/>
            <a:ext cx="2228400" cy="2926800"/>
          </a:xfrm>
          <a:prstGeom prst="rect">
            <a:avLst/>
          </a:prstGeom>
        </p:spPr>
      </p:pic>
      <p:pic>
        <p:nvPicPr>
          <p:cNvPr id="8" name="Picture 10" descr="A picture containing text, staring, dirty&#10;&#10;Description automatically generated">
            <a:extLst>
              <a:ext uri="{FF2B5EF4-FFF2-40B4-BE49-F238E27FC236}">
                <a16:creationId xmlns:a16="http://schemas.microsoft.com/office/drawing/2014/main" xmlns="" id="{E6AB6655-18AA-04DA-D0D7-52B8C2953483}"/>
              </a:ext>
            </a:extLst>
          </p:cNvPr>
          <p:cNvPicPr>
            <a:picLocks noGrp="1" noChangeAspect="1"/>
          </p:cNvPicPr>
          <p:nvPr>
            <p:ph type="pic" sz="quarter" idx="13"/>
          </p:nvPr>
        </p:nvPicPr>
        <p:blipFill rotWithShape="1">
          <a:blip r:embed="rId2"/>
          <a:srcRect t="3377" r="1" b="7641"/>
          <a:stretch/>
        </p:blipFill>
        <p:spPr>
          <a:xfrm>
            <a:off x="3293391" y="2843213"/>
            <a:ext cx="2228400" cy="2926800"/>
          </a:xfrm>
          <a:prstGeom prst="rect">
            <a:avLst/>
          </a:prstGeom>
        </p:spPr>
      </p:pic>
      <p:sp>
        <p:nvSpPr>
          <p:cNvPr id="10" name="Content Placeholder 9">
            <a:extLst>
              <a:ext uri="{FF2B5EF4-FFF2-40B4-BE49-F238E27FC236}">
                <a16:creationId xmlns:a16="http://schemas.microsoft.com/office/drawing/2014/main" xmlns="" id="{B5F5AC9F-EF54-40AF-AE88-F588E9C3E74B}"/>
              </a:ext>
            </a:extLst>
          </p:cNvPr>
          <p:cNvSpPr>
            <a:spLocks noGrp="1"/>
          </p:cNvSpPr>
          <p:nvPr>
            <p:ph idx="1"/>
          </p:nvPr>
        </p:nvSpPr>
        <p:spPr>
          <a:xfrm>
            <a:off x="6096000" y="987423"/>
            <a:ext cx="5555012" cy="4781552"/>
          </a:xfrm>
        </p:spPr>
        <p:txBody>
          <a:bodyPr vert="horz" lIns="0" tIns="0" rIns="0" bIns="0" rtlCol="0" anchor="t" anchorCtr="0">
            <a:normAutofit lnSpcReduction="10000"/>
          </a:bodyPr>
          <a:lstStyle/>
          <a:p>
            <a:r>
              <a:rPr lang="en-US" dirty="0">
                <a:ea typeface="+mn-lt"/>
                <a:cs typeface="+mn-lt"/>
              </a:rPr>
              <a:t>This was her ﬁnal piece of artwork in the individual sessions. The consumer described the yellow line as herself:</a:t>
            </a:r>
            <a:endParaRPr lang="en-US" dirty="0"/>
          </a:p>
          <a:p>
            <a:r>
              <a:rPr lang="en-US" dirty="0">
                <a:ea typeface="+mn-lt"/>
                <a:cs typeface="+mn-lt"/>
              </a:rPr>
              <a:t>‘It also looks like the stream from my childhood (referring to the drawing in session 7)....Yes, I could title this one</a:t>
            </a:r>
            <a:endParaRPr lang="en-US" dirty="0"/>
          </a:p>
          <a:p>
            <a:r>
              <a:rPr lang="en-US" dirty="0">
                <a:ea typeface="+mn-lt"/>
                <a:cs typeface="+mn-lt"/>
              </a:rPr>
              <a:t>“Battles of my Childhood Memories.”’</a:t>
            </a:r>
            <a:endParaRPr lang="en-US" dirty="0"/>
          </a:p>
          <a:p>
            <a:r>
              <a:rPr lang="en-US" dirty="0">
                <a:ea typeface="+mn-lt"/>
                <a:cs typeface="+mn-lt"/>
              </a:rPr>
              <a:t>The consumer proudly showed an image of a treble and base clef and described the pastel drawing: ‘This is about my music. I like playing. I thought of what I liked and what made me calm.’ </a:t>
            </a:r>
            <a:endParaRPr lang="en-US" dirty="0">
              <a:solidFill>
                <a:srgbClr val="FFFFFF">
                  <a:alpha val="70000"/>
                </a:srgbClr>
              </a:solidFill>
            </a:endParaRPr>
          </a:p>
          <a:p>
            <a:endParaRPr lang="en-US" dirty="0">
              <a:solidFill>
                <a:srgbClr val="FFFFFF">
                  <a:alpha val="70000"/>
                </a:srgbClr>
              </a:solidFill>
            </a:endParaRPr>
          </a:p>
          <a:p>
            <a:endParaRPr lang="en-US" dirty="0">
              <a:solidFill>
                <a:srgbClr val="FFFFFF">
                  <a:alpha val="70000"/>
                </a:srgbClr>
              </a:solidFill>
            </a:endParaRPr>
          </a:p>
        </p:txBody>
      </p:sp>
      <p:sp>
        <p:nvSpPr>
          <p:cNvPr id="5" name="Footer Placeholder 4">
            <a:extLst>
              <a:ext uri="{FF2B5EF4-FFF2-40B4-BE49-F238E27FC236}">
                <a16:creationId xmlns:a16="http://schemas.microsoft.com/office/drawing/2014/main" xmlns="" id="{11C54943-CA7B-4463-A051-5F3076D32E51}"/>
              </a:ext>
            </a:extLst>
          </p:cNvPr>
          <p:cNvSpPr>
            <a:spLocks noGrp="1"/>
          </p:cNvSpPr>
          <p:nvPr>
            <p:ph type="ftr" sz="quarter" idx="11"/>
          </p:nvPr>
        </p:nvSpPr>
        <p:spPr>
          <a:xfrm>
            <a:off x="3308350" y="6401999"/>
            <a:ext cx="5575300" cy="369332"/>
          </a:xfrm>
        </p:spPr>
        <p:txBody>
          <a:bodyPr vert="horz" lIns="0" tIns="0" rIns="0" bIns="0" rtlCol="0" anchor="ctr">
            <a:normAutofit/>
          </a:bodyPr>
          <a:lstStyle/>
          <a:p>
            <a:pPr>
              <a:spcAft>
                <a:spcPts val="600"/>
              </a:spcAft>
            </a:pPr>
            <a:r>
              <a:rPr lang="en-US" dirty="0">
                <a:solidFill>
                  <a:srgbClr val="FFFFFF"/>
                </a:solidFill>
                <a:ea typeface="+mn-lt"/>
                <a:cs typeface="+mn-lt"/>
              </a:rPr>
              <a:t>Borderline personality disorder</a:t>
            </a:r>
            <a:endParaRPr lang="en-US" dirty="0">
              <a:ea typeface="+mn-ea"/>
              <a:cs typeface="+mn-cs"/>
            </a:endParaRPr>
          </a:p>
        </p:txBody>
      </p:sp>
      <p:sp>
        <p:nvSpPr>
          <p:cNvPr id="6" name="Slide Number Placeholder 5">
            <a:extLst>
              <a:ext uri="{FF2B5EF4-FFF2-40B4-BE49-F238E27FC236}">
                <a16:creationId xmlns:a16="http://schemas.microsoft.com/office/drawing/2014/main" xmlns="" id="{ACBCE196-604E-4BF8-BB2E-9D55B1D9E4D3}"/>
              </a:ext>
            </a:extLst>
          </p:cNvPr>
          <p:cNvSpPr>
            <a:spLocks noGrp="1"/>
          </p:cNvSpPr>
          <p:nvPr>
            <p:ph type="sldNum" sz="quarter" idx="12"/>
          </p:nvPr>
        </p:nvSpPr>
        <p:spPr>
          <a:xfrm>
            <a:off x="9442800" y="6401999"/>
            <a:ext cx="2208212" cy="369332"/>
          </a:xfrm>
        </p:spPr>
        <p:txBody>
          <a:bodyPr vert="horz" lIns="0" tIns="0" rIns="0" bIns="0" rtlCol="0" anchor="ctr">
            <a:normAutofit/>
          </a:bodyPr>
          <a:lstStyle/>
          <a:p>
            <a:pPr lvl="0">
              <a:spcAft>
                <a:spcPts val="600"/>
              </a:spcAft>
            </a:pPr>
            <a:fld id="{D39607A7-8386-47DB-8578-DDEDD194E5D4}" type="slidenum">
              <a:rPr lang="en-US" noProof="0" smtClean="0"/>
              <a:pPr lvl="0">
                <a:spcAft>
                  <a:spcPts val="600"/>
                </a:spcAft>
              </a:pPr>
              <a:t>13</a:t>
            </a:fld>
            <a:endParaRPr lang="en-US" noProof="0"/>
          </a:p>
        </p:txBody>
      </p:sp>
    </p:spTree>
    <p:extLst>
      <p:ext uri="{BB962C8B-B14F-4D97-AF65-F5344CB8AC3E}">
        <p14:creationId xmlns:p14="http://schemas.microsoft.com/office/powerpoint/2010/main" val="27414198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F86BC107-F3D2-454F-92FA-5480BA028D59}"/>
              </a:ext>
            </a:extLst>
          </p:cNvPr>
          <p:cNvSpPr>
            <a:spLocks noGrp="1"/>
          </p:cNvSpPr>
          <p:nvPr>
            <p:ph type="title"/>
          </p:nvPr>
        </p:nvSpPr>
        <p:spPr>
          <a:xfrm>
            <a:off x="1082675" y="531815"/>
            <a:ext cx="10026650" cy="696910"/>
          </a:xfrm>
        </p:spPr>
        <p:txBody>
          <a:bodyPr/>
          <a:lstStyle/>
          <a:p>
            <a:r>
              <a:rPr lang="en-US" dirty="0"/>
              <a:t>THERAPY SESSION 11</a:t>
            </a:r>
          </a:p>
        </p:txBody>
      </p:sp>
      <p:sp>
        <p:nvSpPr>
          <p:cNvPr id="16" name="Text Placeholder 15">
            <a:extLst>
              <a:ext uri="{FF2B5EF4-FFF2-40B4-BE49-F238E27FC236}">
                <a16:creationId xmlns:a16="http://schemas.microsoft.com/office/drawing/2014/main" xmlns="" id="{ADE5BD73-AB59-4115-87A2-2074687D5DDE}"/>
              </a:ext>
            </a:extLst>
          </p:cNvPr>
          <p:cNvSpPr>
            <a:spLocks noGrp="1"/>
          </p:cNvSpPr>
          <p:nvPr>
            <p:ph type="body" sz="quarter" idx="13"/>
          </p:nvPr>
        </p:nvSpPr>
        <p:spPr>
          <a:xfrm>
            <a:off x="1664793" y="2119211"/>
            <a:ext cx="4360512" cy="552450"/>
          </a:xfrm>
        </p:spPr>
        <p:txBody>
          <a:bodyPr/>
          <a:lstStyle/>
          <a:p>
            <a:r>
              <a:rPr lang="en-US" dirty="0"/>
              <a:t>Therapist's Review</a:t>
            </a:r>
          </a:p>
        </p:txBody>
      </p:sp>
      <p:sp>
        <p:nvSpPr>
          <p:cNvPr id="17" name="Text Placeholder 16">
            <a:extLst>
              <a:ext uri="{FF2B5EF4-FFF2-40B4-BE49-F238E27FC236}">
                <a16:creationId xmlns:a16="http://schemas.microsoft.com/office/drawing/2014/main" xmlns="" id="{5FC46E31-64CA-40E6-A0F3-DBD2B1F7604F}"/>
              </a:ext>
            </a:extLst>
          </p:cNvPr>
          <p:cNvSpPr>
            <a:spLocks noGrp="1"/>
          </p:cNvSpPr>
          <p:nvPr>
            <p:ph type="body" sz="quarter" idx="14"/>
          </p:nvPr>
        </p:nvSpPr>
        <p:spPr>
          <a:xfrm>
            <a:off x="1664443" y="2671626"/>
            <a:ext cx="9313862" cy="3215781"/>
          </a:xfrm>
        </p:spPr>
        <p:txBody>
          <a:bodyPr vert="horz" lIns="0" tIns="0" rIns="0" bIns="0" rtlCol="0" anchor="t" anchorCtr="0">
            <a:normAutofit/>
          </a:bodyPr>
          <a:lstStyle/>
          <a:p>
            <a:pPr>
              <a:buNone/>
            </a:pPr>
            <a:r>
              <a:rPr lang="en-US" dirty="0">
                <a:ea typeface="+mn-lt"/>
                <a:cs typeface="+mn-lt"/>
              </a:rPr>
              <a:t>She also reﬂected on the art therapy sessions: ‘It’s been a wonderful experience. Thank you for your time with me to listen and let me think about my life. I like my paintings so much I am going to hang them up in my new ﬂat’.</a:t>
            </a:r>
          </a:p>
          <a:p>
            <a:pPr>
              <a:buNone/>
            </a:pPr>
            <a:r>
              <a:rPr lang="en-US" dirty="0">
                <a:ea typeface="+mn-lt"/>
                <a:cs typeface="+mn-lt"/>
              </a:rPr>
              <a:t>The consumer was able to take the experience of painting from the sessions and use it to focus on things that the consumer enjoyed. </a:t>
            </a:r>
          </a:p>
          <a:p>
            <a:pPr>
              <a:buNone/>
            </a:pPr>
            <a:r>
              <a:rPr lang="en-US" dirty="0">
                <a:ea typeface="+mn-lt"/>
                <a:cs typeface="+mn-lt"/>
              </a:rPr>
              <a:t>The consumer could now use this medium to help relax, as was suggested. The consumer reported now being able to focus on a love of playing music.</a:t>
            </a:r>
            <a:endParaRPr lang="en-US" dirty="0"/>
          </a:p>
          <a:p>
            <a:pPr>
              <a:buNone/>
            </a:pPr>
            <a:endParaRPr lang="en-US" dirty="0"/>
          </a:p>
          <a:p>
            <a:pPr>
              <a:buNone/>
            </a:pPr>
            <a:endParaRPr lang="en-US" dirty="0"/>
          </a:p>
          <a:p>
            <a:pPr marL="0" indent="0">
              <a:buNone/>
            </a:pPr>
            <a:endParaRPr lang="en-US" dirty="0"/>
          </a:p>
        </p:txBody>
      </p:sp>
      <p:sp>
        <p:nvSpPr>
          <p:cNvPr id="14" name="Footer Placeholder 13">
            <a:extLst>
              <a:ext uri="{FF2B5EF4-FFF2-40B4-BE49-F238E27FC236}">
                <a16:creationId xmlns:a16="http://schemas.microsoft.com/office/drawing/2014/main" xmlns="" id="{2964A551-06A5-44F3-B987-EEC8FCB60D1F}"/>
              </a:ext>
            </a:extLst>
          </p:cNvPr>
          <p:cNvSpPr>
            <a:spLocks noGrp="1"/>
          </p:cNvSpPr>
          <p:nvPr>
            <p:ph type="ftr" sz="quarter" idx="11"/>
          </p:nvPr>
        </p:nvSpPr>
        <p:spPr>
          <a:xfrm>
            <a:off x="3308350" y="6401999"/>
            <a:ext cx="5575300" cy="369332"/>
          </a:xfrm>
        </p:spPr>
        <p:txBody>
          <a:bodyPr/>
          <a:lstStyle/>
          <a:p>
            <a:r>
              <a:rPr lang="en-US" dirty="0">
                <a:solidFill>
                  <a:srgbClr val="FFFFFF"/>
                </a:solidFill>
                <a:ea typeface="+mn-lt"/>
                <a:cs typeface="+mn-lt"/>
              </a:rPr>
              <a:t>Borderline personality disorder</a:t>
            </a:r>
            <a:endParaRPr lang="en-US" dirty="0"/>
          </a:p>
        </p:txBody>
      </p:sp>
      <p:sp>
        <p:nvSpPr>
          <p:cNvPr id="15" name="Slide Number Placeholder 14">
            <a:extLst>
              <a:ext uri="{FF2B5EF4-FFF2-40B4-BE49-F238E27FC236}">
                <a16:creationId xmlns:a16="http://schemas.microsoft.com/office/drawing/2014/main" xmlns="" id="{936CEF23-104B-4AC5-93B4-D630ACC10111}"/>
              </a:ext>
            </a:extLst>
          </p:cNvPr>
          <p:cNvSpPr>
            <a:spLocks noGrp="1"/>
          </p:cNvSpPr>
          <p:nvPr>
            <p:ph type="sldNum" sz="quarter" idx="12"/>
          </p:nvPr>
        </p:nvSpPr>
        <p:spPr>
          <a:xfrm>
            <a:off x="9442800" y="6401999"/>
            <a:ext cx="2208212" cy="369332"/>
          </a:xfrm>
        </p:spPr>
        <p:txBody>
          <a:bodyPr/>
          <a:lstStyle/>
          <a:p>
            <a:pPr lvl="0"/>
            <a:fld id="{D39607A7-8386-47DB-8578-DDEDD194E5D4}" type="slidenum">
              <a:rPr lang="en-US" noProof="0" smtClean="0"/>
              <a:pPr lvl="0"/>
              <a:t>14</a:t>
            </a:fld>
            <a:endParaRPr lang="en-US" noProof="0" dirty="0"/>
          </a:p>
        </p:txBody>
      </p:sp>
    </p:spTree>
    <p:extLst>
      <p:ext uri="{BB962C8B-B14F-4D97-AF65-F5344CB8AC3E}">
        <p14:creationId xmlns:p14="http://schemas.microsoft.com/office/powerpoint/2010/main" val="769515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A picture containing text, clipart&#10;&#10;Description automatically generated">
            <a:extLst>
              <a:ext uri="{FF2B5EF4-FFF2-40B4-BE49-F238E27FC236}">
                <a16:creationId xmlns:a16="http://schemas.microsoft.com/office/drawing/2014/main" xmlns="" id="{B24B7737-D9F9-4C95-85E6-6BE1E4324D25}"/>
              </a:ext>
            </a:extLst>
          </p:cNvPr>
          <p:cNvPicPr>
            <a:picLocks noGrp="1" noChangeAspect="1"/>
          </p:cNvPicPr>
          <p:nvPr>
            <p:ph type="pic" sz="quarter" idx="13"/>
          </p:nvPr>
        </p:nvPicPr>
        <p:blipFill rotWithShape="1">
          <a:blip r:embed="rId3"/>
          <a:srcRect/>
          <a:stretch/>
        </p:blipFill>
        <p:spPr>
          <a:xfrm>
            <a:off x="613875" y="598008"/>
            <a:ext cx="11120659" cy="5992732"/>
          </a:xfrm>
        </p:spPr>
      </p:pic>
      <p:sp>
        <p:nvSpPr>
          <p:cNvPr id="77" name="Title 76">
            <a:extLst>
              <a:ext uri="{FF2B5EF4-FFF2-40B4-BE49-F238E27FC236}">
                <a16:creationId xmlns:a16="http://schemas.microsoft.com/office/drawing/2014/main" xmlns="" id="{7926C68F-A333-44B9-871A-5E17D73061CF}"/>
              </a:ext>
            </a:extLst>
          </p:cNvPr>
          <p:cNvSpPr>
            <a:spLocks noGrp="1"/>
          </p:cNvSpPr>
          <p:nvPr>
            <p:ph type="title"/>
          </p:nvPr>
        </p:nvSpPr>
        <p:spPr>
          <a:xfrm>
            <a:off x="384928" y="699732"/>
            <a:ext cx="11109663" cy="3560127"/>
          </a:xfrm>
        </p:spPr>
        <p:txBody>
          <a:bodyPr/>
          <a:lstStyle/>
          <a:p>
            <a:r>
              <a:rPr lang="en-US" dirty="0">
                <a:ea typeface="+mj-lt"/>
                <a:cs typeface="+mj-lt"/>
              </a:rPr>
              <a:t>It is not the bruises on the body that hurt. It is the wounds of the heart and the scars on the mind.</a:t>
            </a:r>
          </a:p>
        </p:txBody>
      </p:sp>
      <p:sp>
        <p:nvSpPr>
          <p:cNvPr id="8" name="Subtitle 7">
            <a:extLst>
              <a:ext uri="{FF2B5EF4-FFF2-40B4-BE49-F238E27FC236}">
                <a16:creationId xmlns:a16="http://schemas.microsoft.com/office/drawing/2014/main" xmlns="" id="{F7CAA791-2C32-4725-8995-4420AB89B6EF}"/>
              </a:ext>
            </a:extLst>
          </p:cNvPr>
          <p:cNvSpPr>
            <a:spLocks noGrp="1"/>
          </p:cNvSpPr>
          <p:nvPr>
            <p:ph type="subTitle" idx="1"/>
          </p:nvPr>
        </p:nvSpPr>
        <p:spPr>
          <a:xfrm>
            <a:off x="540663" y="4260104"/>
            <a:ext cx="11109999" cy="2201863"/>
          </a:xfrm>
        </p:spPr>
        <p:txBody>
          <a:bodyPr/>
          <a:lstStyle/>
          <a:p>
            <a:r>
              <a:rPr lang="en-US" dirty="0"/>
              <a:t>Aisha Mirza</a:t>
            </a:r>
          </a:p>
        </p:txBody>
      </p:sp>
      <p:cxnSp>
        <p:nvCxnSpPr>
          <p:cNvPr id="19" name="Straight Connector 18">
            <a:extLst>
              <a:ext uri="{FF2B5EF4-FFF2-40B4-BE49-F238E27FC236}">
                <a16:creationId xmlns:a16="http://schemas.microsoft.com/office/drawing/2014/main" xmlns="" id="{0B434922-CF90-48C5-9F63-D9A7C14B2BFC}"/>
              </a:ext>
              <a:ext uri="{C183D7F6-B498-43B3-948B-1728B52AA6E4}">
                <adec:decorative xmlns:adec="http://schemas.microsoft.com/office/drawing/2017/decorative" xmlns="" val="1"/>
              </a:ext>
            </a:extLst>
          </p:cNvPr>
          <p:cNvCxnSpPr>
            <a:cxnSpLocks/>
          </p:cNvCxnSpPr>
          <p:nvPr/>
        </p:nvCxnSpPr>
        <p:spPr>
          <a:xfrm>
            <a:off x="58260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 name="Rectangle 5">
            <a:extLst>
              <a:ext uri="{FF2B5EF4-FFF2-40B4-BE49-F238E27FC236}">
                <a16:creationId xmlns:a16="http://schemas.microsoft.com/office/drawing/2014/main" xmlns="" id="{505DA9A5-326F-40A5-9626-2A8F54635E00}"/>
              </a:ext>
              <a:ext uri="{C183D7F6-B498-43B3-948B-1728B52AA6E4}">
                <adec:decorative xmlns:adec="http://schemas.microsoft.com/office/drawing/2017/decorative" xmlns="" val="1"/>
              </a:ext>
            </a:extLst>
          </p:cNvPr>
          <p:cNvSpPr/>
          <p:nvPr/>
        </p:nvSpPr>
        <p:spPr>
          <a:xfrm flipV="1">
            <a:off x="431686" y="432884"/>
            <a:ext cx="11113200" cy="5778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 name="Footer Placeholder 1">
            <a:extLst>
              <a:ext uri="{FF2B5EF4-FFF2-40B4-BE49-F238E27FC236}">
                <a16:creationId xmlns:a16="http://schemas.microsoft.com/office/drawing/2014/main" xmlns="" id="{C2828FE5-7730-4544-8847-6426CCA83D75}"/>
              </a:ext>
            </a:extLst>
          </p:cNvPr>
          <p:cNvSpPr>
            <a:spLocks noGrp="1"/>
          </p:cNvSpPr>
          <p:nvPr>
            <p:ph type="ftr" sz="quarter" idx="11"/>
          </p:nvPr>
        </p:nvSpPr>
        <p:spPr/>
        <p:txBody>
          <a:bodyPr/>
          <a:lstStyle/>
          <a:p>
            <a:pPr>
              <a:defRPr/>
            </a:pPr>
            <a:r>
              <a:rPr lang="en-US" dirty="0">
                <a:solidFill>
                  <a:srgbClr val="FFFFFF"/>
                </a:solidFill>
                <a:ea typeface="+mn-lt"/>
                <a:cs typeface="+mn-lt"/>
              </a:rPr>
              <a:t>Borderline personality disorder</a:t>
            </a:r>
            <a:endParaRPr lang="en-US" dirty="0">
              <a:ea typeface="+mn-ea"/>
              <a:cs typeface="+mn-cs"/>
            </a:endParaRPr>
          </a:p>
        </p:txBody>
      </p:sp>
      <p:sp>
        <p:nvSpPr>
          <p:cNvPr id="3" name="Slide Number Placeholder 2">
            <a:extLst>
              <a:ext uri="{FF2B5EF4-FFF2-40B4-BE49-F238E27FC236}">
                <a16:creationId xmlns:a16="http://schemas.microsoft.com/office/drawing/2014/main" xmlns="" id="{CDDAD428-9252-4F9F-8608-758088576C5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41945084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4" name="Rectangle 15">
            <a:extLst>
              <a:ext uri="{FF2B5EF4-FFF2-40B4-BE49-F238E27FC236}">
                <a16:creationId xmlns:a16="http://schemas.microsoft.com/office/drawing/2014/main" xmlns="" id="{369F5FE0-EBCF-4A14-AF3D-1ADCD6443E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xmlns="" id="{8D3B646F-CB6E-4E37-A2D9-39BFF6436817}"/>
              </a:ext>
            </a:extLst>
          </p:cNvPr>
          <p:cNvSpPr>
            <a:spLocks noGrp="1"/>
          </p:cNvSpPr>
          <p:nvPr>
            <p:ph type="title"/>
          </p:nvPr>
        </p:nvSpPr>
        <p:spPr>
          <a:xfrm>
            <a:off x="1080000" y="1011236"/>
            <a:ext cx="4426782" cy="2417763"/>
          </a:xfrm>
        </p:spPr>
        <p:txBody>
          <a:bodyPr vert="horz" lIns="0" tIns="0" rIns="0" bIns="0" rtlCol="0" anchor="t" anchorCtr="0">
            <a:normAutofit/>
          </a:bodyPr>
          <a:lstStyle/>
          <a:p>
            <a:pPr algn="l"/>
            <a:r>
              <a:rPr lang="en-US" dirty="0"/>
              <a:t>Bibliography</a:t>
            </a:r>
          </a:p>
        </p:txBody>
      </p:sp>
      <p:grpSp>
        <p:nvGrpSpPr>
          <p:cNvPr id="85" name="Group 17">
            <a:extLst>
              <a:ext uri="{FF2B5EF4-FFF2-40B4-BE49-F238E27FC236}">
                <a16:creationId xmlns:a16="http://schemas.microsoft.com/office/drawing/2014/main" xmlns="" id="{A56BA46D-F038-4819-B996-BEDE44248B0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03176" y="3831217"/>
            <a:ext cx="1980565" cy="2208479"/>
            <a:chOff x="1103176" y="3831217"/>
            <a:chExt cx="1980565" cy="2208479"/>
          </a:xfrm>
        </p:grpSpPr>
        <p:sp>
          <p:nvSpPr>
            <p:cNvPr id="19" name="Freeform: Shape 18">
              <a:extLst>
                <a:ext uri="{FF2B5EF4-FFF2-40B4-BE49-F238E27FC236}">
                  <a16:creationId xmlns:a16="http://schemas.microsoft.com/office/drawing/2014/main" xmlns="" id="{C019C8D0-3720-4D8A-BCCB-DA91068B18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8900000">
              <a:off x="1297758" y="4230168"/>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892991" y="1795123"/>
                  </a:lnTo>
                  <a:lnTo>
                    <a:pt x="763082" y="1694835"/>
                  </a:lnTo>
                  <a:cubicBezTo>
                    <a:pt x="-338018" y="799772"/>
                    <a:pt x="-41719" y="62104"/>
                    <a:pt x="379877" y="3722"/>
                  </a:cubicBezTo>
                  <a:cubicBezTo>
                    <a:pt x="399953" y="942"/>
                    <a:pt x="420313" y="-298"/>
                    <a:pt x="440819" y="59"/>
                  </a:cubicBezTo>
                  <a:close/>
                </a:path>
              </a:pathLst>
            </a:custGeom>
            <a:solidFill>
              <a:schemeClr val="accent1">
                <a:alpha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19">
              <a:extLst>
                <a:ext uri="{FF2B5EF4-FFF2-40B4-BE49-F238E27FC236}">
                  <a16:creationId xmlns:a16="http://schemas.microsoft.com/office/drawing/2014/main" xmlns="" id="{08C17AC2-A924-422A-AD03-911B80BEF042}"/>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rot="18900000" flipH="1">
              <a:off x="1103176" y="3831217"/>
              <a:ext cx="1785983" cy="2208479"/>
              <a:chOff x="2725201" y="4453039"/>
              <a:chExt cx="1785983" cy="2208479"/>
            </a:xfrm>
          </p:grpSpPr>
          <p:cxnSp>
            <p:nvCxnSpPr>
              <p:cNvPr id="21" name="Straight Connector 20">
                <a:extLst>
                  <a:ext uri="{FF2B5EF4-FFF2-40B4-BE49-F238E27FC236}">
                    <a16:creationId xmlns:a16="http://schemas.microsoft.com/office/drawing/2014/main" xmlns="" id="{A793E9AE-C8D1-485F-AA4B-0B26A62CC2A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rot="10800000" flipH="1">
                <a:off x="3618192" y="4453039"/>
                <a:ext cx="0" cy="22084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21">
                <a:extLst>
                  <a:ext uri="{FF2B5EF4-FFF2-40B4-BE49-F238E27FC236}">
                    <a16:creationId xmlns:a16="http://schemas.microsoft.com/office/drawing/2014/main" xmlns="" id="{56B6FF1F-1F9C-44F4-8C43-8F1C269F73A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flipH="1">
                <a:off x="2738439" y="5243393"/>
                <a:ext cx="176093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Freeform: Shape 22">
                <a:extLst>
                  <a:ext uri="{FF2B5EF4-FFF2-40B4-BE49-F238E27FC236}">
                    <a16:creationId xmlns:a16="http://schemas.microsoft.com/office/drawing/2014/main" xmlns="" id="{FEBAC472-1B2E-412E-BE4A-D5423B2BE4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flipH="1">
                <a:off x="2725201" y="4861779"/>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 name="connsiteX0" fmla="*/ 440819 w 1785983"/>
                  <a:gd name="connsiteY0" fmla="*/ 59 h 1849891"/>
                  <a:gd name="connsiteX1" fmla="*/ 845918 w 1785983"/>
                  <a:gd name="connsiteY1" fmla="*/ 261596 h 1849891"/>
                  <a:gd name="connsiteX2" fmla="*/ 892992 w 1785983"/>
                  <a:gd name="connsiteY2" fmla="*/ 360758 h 1849891"/>
                  <a:gd name="connsiteX3" fmla="*/ 892992 w 1785983"/>
                  <a:gd name="connsiteY3" fmla="*/ 365372 h 1849891"/>
                  <a:gd name="connsiteX4" fmla="*/ 940065 w 1785983"/>
                  <a:gd name="connsiteY4" fmla="*/ 266212 h 1849891"/>
                  <a:gd name="connsiteX5" fmla="*/ 1406106 w 1785983"/>
                  <a:gd name="connsiteY5" fmla="*/ 8338 h 1849891"/>
                  <a:gd name="connsiteX6" fmla="*/ 1022901 w 1785983"/>
                  <a:gd name="connsiteY6" fmla="*/ 1699451 h 1849891"/>
                  <a:gd name="connsiteX7" fmla="*/ 892991 w 1785983"/>
                  <a:gd name="connsiteY7" fmla="*/ 1799739 h 1849891"/>
                  <a:gd name="connsiteX8" fmla="*/ 838223 w 1785983"/>
                  <a:gd name="connsiteY8" fmla="*/ 1849891 h 1849891"/>
                  <a:gd name="connsiteX9" fmla="*/ 763082 w 1785983"/>
                  <a:gd name="connsiteY9" fmla="*/ 1694835 h 1849891"/>
                  <a:gd name="connsiteX10" fmla="*/ 379877 w 1785983"/>
                  <a:gd name="connsiteY10" fmla="*/ 3722 h 1849891"/>
                  <a:gd name="connsiteX11" fmla="*/ 440819 w 1785983"/>
                  <a:gd name="connsiteY11" fmla="*/ 59 h 1849891"/>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763082 w 1785983"/>
                  <a:gd name="connsiteY8" fmla="*/ 1694835 h 1799739"/>
                  <a:gd name="connsiteX9" fmla="*/ 379877 w 1785983"/>
                  <a:gd name="connsiteY9" fmla="*/ 3722 h 1799739"/>
                  <a:gd name="connsiteX10" fmla="*/ 440819 w 1785983"/>
                  <a:gd name="connsiteY10"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763082" y="1694835"/>
                    </a:lnTo>
                    <a:cubicBezTo>
                      <a:pt x="-338018" y="799772"/>
                      <a:pt x="-41719" y="62104"/>
                      <a:pt x="379877" y="3722"/>
                    </a:cubicBezTo>
                    <a:cubicBezTo>
                      <a:pt x="399953" y="942"/>
                      <a:pt x="420313" y="-298"/>
                      <a:pt x="440819" y="59"/>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latin typeface="Bell MT" panose="02020503060305020303" pitchFamily="18" charset="0"/>
                </a:endParaRPr>
              </a:p>
            </p:txBody>
          </p:sp>
          <p:sp>
            <p:nvSpPr>
              <p:cNvPr id="24" name="Rectangle 30">
                <a:extLst>
                  <a:ext uri="{FF2B5EF4-FFF2-40B4-BE49-F238E27FC236}">
                    <a16:creationId xmlns:a16="http://schemas.microsoft.com/office/drawing/2014/main" xmlns="" id="{BA77ECB2-C17A-4FC2-BBA8-9B201AA6A9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3124232" y="5447997"/>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30">
                <a:extLst>
                  <a:ext uri="{FF2B5EF4-FFF2-40B4-BE49-F238E27FC236}">
                    <a16:creationId xmlns:a16="http://schemas.microsoft.com/office/drawing/2014/main" xmlns="" id="{6E52EEA2-6D0E-43D0-9C49-EF0EC20DED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3315029" y="5983110"/>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 name="Content Placeholder 3">
            <a:extLst>
              <a:ext uri="{FF2B5EF4-FFF2-40B4-BE49-F238E27FC236}">
                <a16:creationId xmlns:a16="http://schemas.microsoft.com/office/drawing/2014/main" xmlns="" id="{41DAC01E-6B5F-4F5C-8C1A-3868D2F2BD85}"/>
              </a:ext>
            </a:extLst>
          </p:cNvPr>
          <p:cNvSpPr>
            <a:spLocks noGrp="1"/>
          </p:cNvSpPr>
          <p:nvPr>
            <p:ph idx="1"/>
          </p:nvPr>
        </p:nvSpPr>
        <p:spPr>
          <a:xfrm>
            <a:off x="6096000" y="987423"/>
            <a:ext cx="5555012" cy="4781552"/>
          </a:xfrm>
        </p:spPr>
        <p:txBody>
          <a:bodyPr vert="horz" lIns="0" tIns="0" rIns="0" bIns="0" rtlCol="0" anchor="t" anchorCtr="0">
            <a:normAutofit/>
          </a:bodyPr>
          <a:lstStyle/>
          <a:p>
            <a:pPr marL="342900" indent="-342900">
              <a:buFont typeface="Arial" panose="05000000000000000000" pitchFamily="2" charset="2"/>
              <a:buChar char="•"/>
            </a:pPr>
            <a:r>
              <a:rPr lang="en-US" dirty="0">
                <a:solidFill>
                  <a:schemeClr val="tx1">
                    <a:lumMod val="75000"/>
                  </a:schemeClr>
                </a:solidFill>
                <a:ea typeface="+mn-lt"/>
                <a:cs typeface="+mn-lt"/>
                <a:hlinkClick r:id="rId2">
                  <a:extLst>
                    <a:ext uri="{A12FA001-AC4F-418D-AE19-62706E023703}">
                      <ahyp:hlinkClr xmlns:ahyp="http://schemas.microsoft.com/office/drawing/2018/hyperlinkcolor" xmlns="" val="tx"/>
                    </a:ext>
                  </a:extLst>
                </a:hlinkClick>
              </a:rPr>
              <a:t>(PDF) Art psychotherapy in a consumer diagnosed with borderline personality disorder: A case study (researchgate.net)</a:t>
            </a:r>
          </a:p>
          <a:p>
            <a:pPr marL="342900" indent="-342900">
              <a:buClr>
                <a:srgbClr val="EF8C6A"/>
              </a:buClr>
              <a:buFont typeface="Arial" panose="05000000000000000000" pitchFamily="2" charset="2"/>
              <a:buChar char="•"/>
            </a:pPr>
            <a:r>
              <a:rPr lang="en-US" dirty="0">
                <a:solidFill>
                  <a:schemeClr val="tx1">
                    <a:lumMod val="75000"/>
                  </a:schemeClr>
                </a:solidFill>
                <a:ea typeface="+mn-lt"/>
                <a:cs typeface="+mn-lt"/>
                <a:hlinkClick r:id="rId3">
                  <a:extLst>
                    <a:ext uri="{A12FA001-AC4F-418D-AE19-62706E023703}">
                      <ahyp:hlinkClr xmlns:ahyp="http://schemas.microsoft.com/office/drawing/2018/hyperlinkcolor" xmlns="" val="tx"/>
                    </a:ext>
                  </a:extLst>
                </a:hlinkClick>
              </a:rPr>
              <a:t>Borderline Personality Disorder (BPD) - HelpGuide.org</a:t>
            </a:r>
          </a:p>
          <a:p>
            <a:pPr marL="342900" indent="-342900">
              <a:buClr>
                <a:srgbClr val="EF8C6A"/>
              </a:buClr>
              <a:buFont typeface="Arial" panose="05000000000000000000" pitchFamily="2" charset="2"/>
              <a:buChar char="•"/>
            </a:pPr>
            <a:r>
              <a:rPr lang="en-US" dirty="0">
                <a:solidFill>
                  <a:schemeClr val="tx1">
                    <a:lumMod val="75000"/>
                  </a:schemeClr>
                </a:solidFill>
                <a:ea typeface="+mn-lt"/>
                <a:cs typeface="+mn-lt"/>
                <a:hlinkClick r:id="rId4">
                  <a:extLst>
                    <a:ext uri="{A12FA001-AC4F-418D-AE19-62706E023703}">
                      <ahyp:hlinkClr xmlns:ahyp="http://schemas.microsoft.com/office/drawing/2018/hyperlinkcolor" xmlns="" val="tx"/>
                    </a:ext>
                  </a:extLst>
                </a:hlinkClick>
              </a:rPr>
              <a:t>Borderline personality disorder - Symptoms and causes - Mayo Clinic</a:t>
            </a:r>
          </a:p>
          <a:p>
            <a:pPr marL="342900" indent="-342900">
              <a:buClr>
                <a:srgbClr val="EF8C6A"/>
              </a:buClr>
              <a:buFont typeface="Arial" panose="05000000000000000000" pitchFamily="2" charset="2"/>
              <a:buChar char="•"/>
            </a:pPr>
            <a:r>
              <a:rPr lang="en-US" dirty="0">
                <a:solidFill>
                  <a:schemeClr val="tx1">
                    <a:lumMod val="75000"/>
                  </a:schemeClr>
                </a:solidFill>
                <a:ea typeface="+mn-lt"/>
                <a:cs typeface="+mn-lt"/>
                <a:hlinkClick r:id="rId5">
                  <a:extLst>
                    <a:ext uri="{A12FA001-AC4F-418D-AE19-62706E023703}">
                      <ahyp:hlinkClr xmlns:ahyp="http://schemas.microsoft.com/office/drawing/2018/hyperlinkcolor" xmlns="" val="tx"/>
                    </a:ext>
                  </a:extLst>
                </a:hlinkClick>
              </a:rPr>
              <a:t>NIMH » Borderline Personality Disorder (nih.gov)</a:t>
            </a:r>
            <a:endParaRPr lang="en-US" dirty="0">
              <a:solidFill>
                <a:schemeClr val="tx1">
                  <a:lumMod val="75000"/>
                </a:schemeClr>
              </a:solidFill>
              <a:hlinkClick r:id="rId5">
                <a:extLst>
                  <a:ext uri="{A12FA001-AC4F-418D-AE19-62706E023703}">
                    <ahyp:hlinkClr xmlns:ahyp="http://schemas.microsoft.com/office/drawing/2018/hyperlinkcolor" xmlns="" val="tx"/>
                  </a:ext>
                </a:extLst>
              </a:hlinkClick>
            </a:endParaRPr>
          </a:p>
        </p:txBody>
      </p:sp>
      <p:sp>
        <p:nvSpPr>
          <p:cNvPr id="10" name="Footer Placeholder 9">
            <a:extLst>
              <a:ext uri="{FF2B5EF4-FFF2-40B4-BE49-F238E27FC236}">
                <a16:creationId xmlns:a16="http://schemas.microsoft.com/office/drawing/2014/main" xmlns="" id="{44C746F8-0760-484D-9370-07DE1B49EF57}"/>
              </a:ext>
            </a:extLst>
          </p:cNvPr>
          <p:cNvSpPr>
            <a:spLocks noGrp="1"/>
          </p:cNvSpPr>
          <p:nvPr>
            <p:ph type="ftr" sz="quarter" idx="11"/>
          </p:nvPr>
        </p:nvSpPr>
        <p:spPr>
          <a:xfrm>
            <a:off x="3308350" y="6401999"/>
            <a:ext cx="5575300" cy="369332"/>
          </a:xfrm>
        </p:spPr>
        <p:txBody>
          <a:bodyPr vert="horz" lIns="0" tIns="0" rIns="0" bIns="0" rtlCol="0" anchor="ctr">
            <a:normAutofit/>
          </a:bodyPr>
          <a:lstStyle/>
          <a:p>
            <a:pPr>
              <a:spcAft>
                <a:spcPts val="600"/>
              </a:spcAft>
            </a:pPr>
            <a:r>
              <a:rPr lang="en-US" dirty="0">
                <a:solidFill>
                  <a:srgbClr val="FFFFFF"/>
                </a:solidFill>
                <a:ea typeface="+mn-lt"/>
                <a:cs typeface="+mn-lt"/>
              </a:rPr>
              <a:t>Borderline personality disorder</a:t>
            </a:r>
            <a:endParaRPr lang="en-US" dirty="0">
              <a:ea typeface="+mn-ea"/>
              <a:cs typeface="+mn-cs"/>
            </a:endParaRPr>
          </a:p>
        </p:txBody>
      </p:sp>
      <p:sp>
        <p:nvSpPr>
          <p:cNvPr id="11" name="Slide Number Placeholder 10">
            <a:extLst>
              <a:ext uri="{FF2B5EF4-FFF2-40B4-BE49-F238E27FC236}">
                <a16:creationId xmlns:a16="http://schemas.microsoft.com/office/drawing/2014/main" xmlns="" id="{32116C56-1149-45F6-9B67-1E90E5890248}"/>
              </a:ext>
            </a:extLst>
          </p:cNvPr>
          <p:cNvSpPr>
            <a:spLocks noGrp="1"/>
          </p:cNvSpPr>
          <p:nvPr>
            <p:ph type="sldNum" sz="quarter" idx="12"/>
          </p:nvPr>
        </p:nvSpPr>
        <p:spPr>
          <a:xfrm>
            <a:off x="9442800" y="6401999"/>
            <a:ext cx="2208212" cy="369332"/>
          </a:xfrm>
        </p:spPr>
        <p:txBody>
          <a:bodyPr vert="horz" lIns="0" tIns="0" rIns="0" bIns="0" rtlCol="0" anchor="ctr">
            <a:normAutofit/>
          </a:bodyPr>
          <a:lstStyle/>
          <a:p>
            <a:pPr lvl="0">
              <a:spcAft>
                <a:spcPts val="600"/>
              </a:spcAft>
            </a:pPr>
            <a:fld id="{D39607A7-8386-47DB-8578-DDEDD194E5D4}" type="slidenum">
              <a:rPr lang="en-US" noProof="0" smtClean="0"/>
              <a:pPr lvl="0">
                <a:spcAft>
                  <a:spcPts val="600"/>
                </a:spcAft>
              </a:pPr>
              <a:t>16</a:t>
            </a:fld>
            <a:endParaRPr lang="en-US" noProof="0"/>
          </a:p>
        </p:txBody>
      </p:sp>
    </p:spTree>
    <p:extLst>
      <p:ext uri="{BB962C8B-B14F-4D97-AF65-F5344CB8AC3E}">
        <p14:creationId xmlns:p14="http://schemas.microsoft.com/office/powerpoint/2010/main" val="8434577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15" name="Straight Connector 86">
            <a:extLst>
              <a:ext uri="{FF2B5EF4-FFF2-40B4-BE49-F238E27FC236}">
                <a16:creationId xmlns:a16="http://schemas.microsoft.com/office/drawing/2014/main" xmlns="" id="{701C0CAB-6A03-4C6A-9FAA-21984775362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6" name="Group 88">
            <a:extLst>
              <a:ext uri="{FF2B5EF4-FFF2-40B4-BE49-F238E27FC236}">
                <a16:creationId xmlns:a16="http://schemas.microsoft.com/office/drawing/2014/main" xmlns="" id="{F982E0B2-AA9C-441C-A08E-A9DF9CF1211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728046" y="4869342"/>
            <a:ext cx="1623711" cy="630920"/>
            <a:chOff x="9588346" y="4824892"/>
            <a:chExt cx="1623711" cy="630920"/>
          </a:xfrm>
        </p:grpSpPr>
        <p:sp>
          <p:nvSpPr>
            <p:cNvPr id="90" name="Freeform: Shape 89">
              <a:extLst>
                <a:ext uri="{FF2B5EF4-FFF2-40B4-BE49-F238E27FC236}">
                  <a16:creationId xmlns:a16="http://schemas.microsoft.com/office/drawing/2014/main" xmlns="" id="{A4A2E074-C10D-4C57-AB72-B631E4D771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1" name="Group 90">
              <a:extLst>
                <a:ext uri="{FF2B5EF4-FFF2-40B4-BE49-F238E27FC236}">
                  <a16:creationId xmlns:a16="http://schemas.microsoft.com/office/drawing/2014/main" xmlns="" id="{0B037EB3-1772-4BA8-A95A-E5DBDFEA32B0}"/>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rot="2700000" flipH="1">
              <a:off x="10112436" y="4359902"/>
              <a:ext cx="571820" cy="1620000"/>
              <a:chOff x="8482785" y="4330454"/>
              <a:chExt cx="571820" cy="1620000"/>
            </a:xfrm>
          </p:grpSpPr>
          <p:sp>
            <p:nvSpPr>
              <p:cNvPr id="92" name="Freeform: Shape 91">
                <a:extLst>
                  <a:ext uri="{FF2B5EF4-FFF2-40B4-BE49-F238E27FC236}">
                    <a16:creationId xmlns:a16="http://schemas.microsoft.com/office/drawing/2014/main" xmlns="" id="{A1F47AC1-63D0-47F3-9728-1A0A054349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3" name="Straight Connector 92">
                <a:extLst>
                  <a:ext uri="{FF2B5EF4-FFF2-40B4-BE49-F238E27FC236}">
                    <a16:creationId xmlns:a16="http://schemas.microsoft.com/office/drawing/2014/main" xmlns="" id="{803A57D6-0C36-4560-A08A-16768551EF6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17" name="Rectangle 94">
            <a:extLst>
              <a:ext uri="{FF2B5EF4-FFF2-40B4-BE49-F238E27FC236}">
                <a16:creationId xmlns:a16="http://schemas.microsoft.com/office/drawing/2014/main" xmlns="" id="{CA5B2A81-2C8E-4963-AFD4-E539D168B4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xmlns="" id="{73C4D624-C432-4768-B655-39498B3F301C}"/>
              </a:ext>
            </a:extLst>
          </p:cNvPr>
          <p:cNvSpPr>
            <a:spLocks noGrp="1"/>
          </p:cNvSpPr>
          <p:nvPr>
            <p:ph type="ctrTitle"/>
          </p:nvPr>
        </p:nvSpPr>
        <p:spPr>
          <a:xfrm>
            <a:off x="6654795" y="1079500"/>
            <a:ext cx="4449086" cy="2138400"/>
          </a:xfrm>
        </p:spPr>
        <p:txBody>
          <a:bodyPr vert="horz" lIns="0" tIns="0" rIns="0" bIns="0" rtlCol="0" anchor="b" anchorCtr="0">
            <a:normAutofit/>
          </a:bodyPr>
          <a:lstStyle/>
          <a:p>
            <a:r>
              <a:rPr lang="en-US" dirty="0"/>
              <a:t>Thank you</a:t>
            </a:r>
          </a:p>
        </p:txBody>
      </p:sp>
      <p:sp>
        <p:nvSpPr>
          <p:cNvPr id="15" name="Subtitle 14">
            <a:extLst>
              <a:ext uri="{FF2B5EF4-FFF2-40B4-BE49-F238E27FC236}">
                <a16:creationId xmlns:a16="http://schemas.microsoft.com/office/drawing/2014/main" xmlns="" id="{0AB46578-272C-455D-9707-73786009F0FD}"/>
              </a:ext>
            </a:extLst>
          </p:cNvPr>
          <p:cNvSpPr>
            <a:spLocks noGrp="1"/>
          </p:cNvSpPr>
          <p:nvPr>
            <p:ph type="subTitle" idx="1"/>
          </p:nvPr>
        </p:nvSpPr>
        <p:spPr>
          <a:xfrm>
            <a:off x="6652526" y="4113213"/>
            <a:ext cx="4453624" cy="1655762"/>
          </a:xfrm>
        </p:spPr>
        <p:txBody>
          <a:bodyPr vert="horz" lIns="0" tIns="0" rIns="0" bIns="0" rtlCol="0" anchor="t" anchorCtr="0">
            <a:normAutofit/>
          </a:bodyPr>
          <a:lstStyle/>
          <a:p>
            <a:r>
              <a:rPr lang="en-US" sz="2400" dirty="0"/>
              <a:t>Nayana S</a:t>
            </a:r>
          </a:p>
          <a:p>
            <a:r>
              <a:rPr lang="en-US" sz="2400" dirty="0"/>
              <a:t>XII D</a:t>
            </a:r>
          </a:p>
          <a:p>
            <a:r>
              <a:rPr lang="en-US" sz="2400" dirty="0"/>
              <a:t>Sri Vijay </a:t>
            </a:r>
            <a:r>
              <a:rPr lang="en-US" sz="2400" dirty="0" err="1"/>
              <a:t>Vidyashram</a:t>
            </a:r>
            <a:endParaRPr lang="en-US" sz="2400" dirty="0"/>
          </a:p>
        </p:txBody>
      </p:sp>
      <p:sp>
        <p:nvSpPr>
          <p:cNvPr id="118" name="Rectangle 5">
            <a:extLst>
              <a:ext uri="{FF2B5EF4-FFF2-40B4-BE49-F238E27FC236}">
                <a16:creationId xmlns:a16="http://schemas.microsoft.com/office/drawing/2014/main" xmlns="" id="{DA714449-8D94-4E06-B961-E8E7BC610A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443748" y="443198"/>
            <a:ext cx="498960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Lst>
            <a:ahLst/>
            <a:cxnLst>
              <a:cxn ang="0">
                <a:pos x="connsiteX0" y="connsiteY0"/>
              </a:cxn>
              <a:cxn ang="0">
                <a:pos x="connsiteX1" y="connsiteY1"/>
              </a:cxn>
              <a:cxn ang="0">
                <a:pos x="connsiteX2" y="connsiteY2"/>
              </a:cxn>
            </a:cxnLst>
            <a:rect l="l" t="t" r="r" b="b"/>
            <a:pathLst>
              <a:path w="6660000" h="5760000">
                <a:moveTo>
                  <a:pt x="6660000" y="5760000"/>
                </a:moveTo>
                <a:lnTo>
                  <a:pt x="0" y="5760000"/>
                </a:lnTo>
                <a:lnTo>
                  <a:pt x="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picture containing linedrawing&#10;&#10;Description automatically generated">
            <a:extLst>
              <a:ext uri="{FF2B5EF4-FFF2-40B4-BE49-F238E27FC236}">
                <a16:creationId xmlns:a16="http://schemas.microsoft.com/office/drawing/2014/main" xmlns="" id="{606A951C-BD38-EBA4-410C-75A624E3334B}"/>
              </a:ext>
            </a:extLst>
          </p:cNvPr>
          <p:cNvPicPr>
            <a:picLocks noGrp="1" noChangeAspect="1"/>
          </p:cNvPicPr>
          <p:nvPr>
            <p:ph type="pic" sz="quarter" idx="13"/>
          </p:nvPr>
        </p:nvPicPr>
        <p:blipFill rotWithShape="1">
          <a:blip r:embed="rId2"/>
          <a:srcRect l="2645" r="10885"/>
          <a:stretch/>
        </p:blipFill>
        <p:spPr>
          <a:xfrm>
            <a:off x="540989" y="540000"/>
            <a:ext cx="4996212" cy="5778000"/>
          </a:xfrm>
          <a:prstGeom prst="rect">
            <a:avLst/>
          </a:prstGeom>
        </p:spPr>
      </p:pic>
      <p:cxnSp>
        <p:nvCxnSpPr>
          <p:cNvPr id="119" name="Straight Connector 98">
            <a:extLst>
              <a:ext uri="{FF2B5EF4-FFF2-40B4-BE49-F238E27FC236}">
                <a16:creationId xmlns:a16="http://schemas.microsoft.com/office/drawing/2014/main" xmlns="" id="{9E7C23BC-DAA6-40E1-8166-B8C4439D143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609338"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Rectangle 5">
            <a:extLst>
              <a:ext uri="{FF2B5EF4-FFF2-40B4-BE49-F238E27FC236}">
                <a16:creationId xmlns:a16="http://schemas.microsoft.com/office/drawing/2014/main" xmlns="" id="{752B8D2A-8DDF-472F-8D3B-AE757AC7FD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V="1">
            <a:off x="443748" y="6203198"/>
            <a:ext cx="4989600" cy="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6660000 w 6660000"/>
              <a:gd name="connsiteY0" fmla="*/ 0 h 0"/>
              <a:gd name="connsiteX1" fmla="*/ 0 w 6660000"/>
              <a:gd name="connsiteY1" fmla="*/ 0 h 0"/>
            </a:gdLst>
            <a:ahLst/>
            <a:cxnLst>
              <a:cxn ang="0">
                <a:pos x="connsiteX0" y="connsiteY0"/>
              </a:cxn>
              <a:cxn ang="0">
                <a:pos x="connsiteX1" y="connsiteY1"/>
              </a:cxn>
            </a:cxnLst>
            <a:rect l="l" t="t" r="r" b="b"/>
            <a:pathLst>
              <a:path w="6660000">
                <a:moveTo>
                  <a:pt x="6660000" y="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5">
            <a:extLst>
              <a:ext uri="{FF2B5EF4-FFF2-40B4-BE49-F238E27FC236}">
                <a16:creationId xmlns:a16="http://schemas.microsoft.com/office/drawing/2014/main" xmlns="" id="{74F14C48-F152-4293-99ED-02DCEAA8F2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V="1">
            <a:off x="5433348" y="443198"/>
            <a:ext cx="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0 w 0"/>
              <a:gd name="connsiteY0" fmla="*/ 5760000 h 5760000"/>
              <a:gd name="connsiteX1" fmla="*/ 0 w 0"/>
              <a:gd name="connsiteY1" fmla="*/ 0 h 5760000"/>
            </a:gdLst>
            <a:ahLst/>
            <a:cxnLst>
              <a:cxn ang="0">
                <a:pos x="connsiteX0" y="connsiteY0"/>
              </a:cxn>
              <a:cxn ang="0">
                <a:pos x="connsiteX1" y="connsiteY1"/>
              </a:cxn>
            </a:cxnLst>
            <a:rect l="l" t="t" r="r" b="b"/>
            <a:pathLst>
              <a:path h="5760000">
                <a:moveTo>
                  <a:pt x="0" y="576000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ooter Placeholder 11">
            <a:extLst>
              <a:ext uri="{FF2B5EF4-FFF2-40B4-BE49-F238E27FC236}">
                <a16:creationId xmlns:a16="http://schemas.microsoft.com/office/drawing/2014/main" xmlns="" id="{679FE43F-85F0-411F-A07D-5727641C913D}"/>
              </a:ext>
            </a:extLst>
          </p:cNvPr>
          <p:cNvSpPr>
            <a:spLocks noGrp="1"/>
          </p:cNvSpPr>
          <p:nvPr>
            <p:ph type="ftr" sz="quarter" idx="11"/>
          </p:nvPr>
        </p:nvSpPr>
        <p:spPr>
          <a:xfrm>
            <a:off x="3308350" y="6401999"/>
            <a:ext cx="5575300" cy="369332"/>
          </a:xfrm>
        </p:spPr>
        <p:txBody>
          <a:bodyPr vert="horz" lIns="0" tIns="0" rIns="0" bIns="0" rtlCol="0" anchor="ctr">
            <a:normAutofit/>
          </a:bodyPr>
          <a:lstStyle/>
          <a:p>
            <a:pPr lvl="0">
              <a:spcAft>
                <a:spcPts val="600"/>
              </a:spcAft>
            </a:pPr>
            <a:r>
              <a:rPr lang="en-US" dirty="0" smtClean="0"/>
              <a:t>Borderline personality disorder</a:t>
            </a:r>
            <a:r>
              <a:rPr lang="en-US" dirty="0"/>
              <a:t> </a:t>
            </a:r>
            <a:endParaRPr lang="en-US" kern="1200" cap="all" spc="300" baseline="0" noProof="0" dirty="0">
              <a:solidFill>
                <a:schemeClr val="tx1">
                  <a:alpha val="70000"/>
                </a:schemeClr>
              </a:solidFill>
              <a:latin typeface="+mn-lt"/>
              <a:ea typeface="+mn-ea"/>
              <a:cs typeface="+mn-cs"/>
            </a:endParaRPr>
          </a:p>
        </p:txBody>
      </p:sp>
      <p:sp>
        <p:nvSpPr>
          <p:cNvPr id="13" name="Slide Number Placeholder 12">
            <a:extLst>
              <a:ext uri="{FF2B5EF4-FFF2-40B4-BE49-F238E27FC236}">
                <a16:creationId xmlns:a16="http://schemas.microsoft.com/office/drawing/2014/main" xmlns="" id="{8FD594B0-4A82-4149-9931-ECADC5CB76B9}"/>
              </a:ext>
            </a:extLst>
          </p:cNvPr>
          <p:cNvSpPr>
            <a:spLocks noGrp="1"/>
          </p:cNvSpPr>
          <p:nvPr>
            <p:ph type="sldNum" sz="quarter" idx="12"/>
          </p:nvPr>
        </p:nvSpPr>
        <p:spPr>
          <a:xfrm>
            <a:off x="9442800" y="6401999"/>
            <a:ext cx="2208212" cy="369332"/>
          </a:xfrm>
        </p:spPr>
        <p:txBody>
          <a:bodyPr vert="horz" lIns="0" tIns="0" rIns="0" bIns="0" rtlCol="0" anchor="ctr">
            <a:normAutofit/>
          </a:bodyPr>
          <a:lstStyle/>
          <a:p>
            <a:pPr lvl="0">
              <a:spcAft>
                <a:spcPts val="600"/>
              </a:spcAft>
            </a:pPr>
            <a:fld id="{D39607A7-8386-47DB-8578-DDEDD194E5D4}" type="slidenum">
              <a:rPr lang="en-US" noProof="0" smtClean="0"/>
              <a:pPr lvl="0">
                <a:spcAft>
                  <a:spcPts val="600"/>
                </a:spcAft>
              </a:pPr>
              <a:t>17</a:t>
            </a:fld>
            <a:endParaRPr lang="en-US" noProof="0"/>
          </a:p>
        </p:txBody>
      </p:sp>
    </p:spTree>
    <p:extLst>
      <p:ext uri="{BB962C8B-B14F-4D97-AF65-F5344CB8AC3E}">
        <p14:creationId xmlns:p14="http://schemas.microsoft.com/office/powerpoint/2010/main" val="15910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400"/>
                                        <p:tgtEl>
                                          <p:spTgt spid="15">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14"/>
                                        </p:tgtEl>
                                        <p:attrNameLst>
                                          <p:attrName>style.visibility</p:attrName>
                                        </p:attrNameLst>
                                      </p:cBhvr>
                                      <p:to>
                                        <p:strVal val="visible"/>
                                      </p:to>
                                    </p:set>
                                    <p:animEffect transition="in" filter="fade">
                                      <p:cBhvr>
                                        <p:cTn id="10" dur="4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50"/>
                                  </p:stCondLst>
                                  <p:iterate type="lt">
                                    <p:tmPct val="10000"/>
                                  </p:iterate>
                                  <p:childTnLst>
                                    <p:set>
                                      <p:cBhvr>
                                        <p:cTn id="14" dur="1" fill="hold">
                                          <p:stCondLst>
                                            <p:cond delay="0"/>
                                          </p:stCondLst>
                                        </p:cTn>
                                        <p:tgtEl>
                                          <p:spTgt spid="15">
                                            <p:txEl>
                                              <p:pRg st="1" end="1"/>
                                            </p:txEl>
                                          </p:spTgt>
                                        </p:tgtEl>
                                        <p:attrNameLst>
                                          <p:attrName>style.visibility</p:attrName>
                                        </p:attrNameLst>
                                      </p:cBhvr>
                                      <p:to>
                                        <p:strVal val="visible"/>
                                      </p:to>
                                    </p:set>
                                    <p:animEffect transition="in" filter="fade">
                                      <p:cBhvr>
                                        <p:cTn id="15" dur="400"/>
                                        <p:tgtEl>
                                          <p:spTgt spid="1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15">
                                            <p:txEl>
                                              <p:pRg st="2" end="2"/>
                                            </p:txEl>
                                          </p:spTgt>
                                        </p:tgtEl>
                                        <p:attrNameLst>
                                          <p:attrName>style.visibility</p:attrName>
                                        </p:attrNameLst>
                                      </p:cBhvr>
                                      <p:to>
                                        <p:strVal val="visible"/>
                                      </p:to>
                                    </p:set>
                                    <p:animEffect transition="in" filter="fade">
                                      <p:cBhvr>
                                        <p:cTn id="20" dur="4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p:bldP spid="1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2" name="Rectangle 28">
            <a:extLst>
              <a:ext uri="{FF2B5EF4-FFF2-40B4-BE49-F238E27FC236}">
                <a16:creationId xmlns:a16="http://schemas.microsoft.com/office/drawing/2014/main" xmlns="" id="{DB66C9CD-6BF4-44CA-8078-0BB8190807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xmlns="" id="{4E0F762A-3D12-4AF4-BB58-779B598A1FF6}"/>
              </a:ext>
            </a:extLst>
          </p:cNvPr>
          <p:cNvSpPr>
            <a:spLocks noGrp="1"/>
          </p:cNvSpPr>
          <p:nvPr>
            <p:ph type="title"/>
          </p:nvPr>
        </p:nvSpPr>
        <p:spPr>
          <a:xfrm>
            <a:off x="6663910" y="540033"/>
            <a:ext cx="4426782" cy="1331604"/>
          </a:xfrm>
        </p:spPr>
        <p:txBody>
          <a:bodyPr vert="horz" lIns="0" tIns="0" rIns="0" bIns="0" rtlCol="0" anchor="b" anchorCtr="0">
            <a:normAutofit/>
          </a:bodyPr>
          <a:lstStyle/>
          <a:p>
            <a:r>
              <a:rPr lang="en-US" dirty="0"/>
              <a:t>Agenda</a:t>
            </a:r>
          </a:p>
        </p:txBody>
      </p:sp>
      <p:pic>
        <p:nvPicPr>
          <p:cNvPr id="14" name="Picture Placeholder 13" descr="Icon&#10;&#10;Description automatically generated">
            <a:extLst>
              <a:ext uri="{FF2B5EF4-FFF2-40B4-BE49-F238E27FC236}">
                <a16:creationId xmlns:a16="http://schemas.microsoft.com/office/drawing/2014/main" xmlns="" id="{467C521F-5A65-45E6-8F48-E6B848942E5D}"/>
              </a:ext>
            </a:extLst>
          </p:cNvPr>
          <p:cNvPicPr>
            <a:picLocks noGrp="1" noChangeAspect="1"/>
          </p:cNvPicPr>
          <p:nvPr>
            <p:ph type="pic" sz="quarter" idx="13"/>
          </p:nvPr>
        </p:nvPicPr>
        <p:blipFill rotWithShape="1">
          <a:blip r:embed="rId2"/>
          <a:srcRect t="27655" r="7" b="14496"/>
          <a:stretch/>
        </p:blipFill>
        <p:spPr>
          <a:xfrm>
            <a:off x="540000" y="540033"/>
            <a:ext cx="4996800" cy="2890800"/>
          </a:xfrm>
          <a:prstGeom prst="rect">
            <a:avLst/>
          </a:prstGeom>
        </p:spPr>
      </p:pic>
      <p:cxnSp>
        <p:nvCxnSpPr>
          <p:cNvPr id="53" name="Straight Connector 30">
            <a:extLst>
              <a:ext uri="{FF2B5EF4-FFF2-40B4-BE49-F238E27FC236}">
                <a16:creationId xmlns:a16="http://schemas.microsoft.com/office/drawing/2014/main" xmlns="" id="{77C6DF49-CBE3-4038-AC78-35DE4FD7CE8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607300"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Placeholder 7" descr="A picture containing sky&#10;&#10;Description automatically generated">
            <a:extLst>
              <a:ext uri="{FF2B5EF4-FFF2-40B4-BE49-F238E27FC236}">
                <a16:creationId xmlns:a16="http://schemas.microsoft.com/office/drawing/2014/main" xmlns="" id="{A7106C0D-D00E-452F-B83B-6AA0C8C876BA}"/>
              </a:ext>
            </a:extLst>
          </p:cNvPr>
          <p:cNvPicPr>
            <a:picLocks noGrp="1" noChangeAspect="1"/>
          </p:cNvPicPr>
          <p:nvPr>
            <p:ph type="pic" sz="quarter" idx="14"/>
          </p:nvPr>
        </p:nvPicPr>
        <p:blipFill rotWithShape="1">
          <a:blip r:embed="rId3"/>
          <a:srcRect l="2771"/>
          <a:stretch/>
        </p:blipFill>
        <p:spPr>
          <a:xfrm>
            <a:off x="540000" y="3427200"/>
            <a:ext cx="4996800" cy="2890800"/>
          </a:xfrm>
          <a:prstGeom prst="rect">
            <a:avLst/>
          </a:prstGeom>
        </p:spPr>
      </p:pic>
      <p:sp>
        <p:nvSpPr>
          <p:cNvPr id="10" name="Content Placeholder 9">
            <a:extLst>
              <a:ext uri="{FF2B5EF4-FFF2-40B4-BE49-F238E27FC236}">
                <a16:creationId xmlns:a16="http://schemas.microsoft.com/office/drawing/2014/main" xmlns="" id="{E47B45E0-C5BD-427A-B5F6-0236AE523C69}"/>
              </a:ext>
            </a:extLst>
          </p:cNvPr>
          <p:cNvSpPr>
            <a:spLocks noGrp="1"/>
          </p:cNvSpPr>
          <p:nvPr>
            <p:ph idx="1"/>
          </p:nvPr>
        </p:nvSpPr>
        <p:spPr>
          <a:xfrm>
            <a:off x="6645276" y="2759076"/>
            <a:ext cx="4460874" cy="3009899"/>
          </a:xfrm>
        </p:spPr>
        <p:txBody>
          <a:bodyPr vert="horz" lIns="0" tIns="0" rIns="0" bIns="0" rtlCol="0" anchor="t" anchorCtr="0">
            <a:normAutofit/>
          </a:bodyPr>
          <a:lstStyle/>
          <a:p>
            <a:pPr marL="359410" indent="-359410"/>
            <a:r>
              <a:rPr lang="en-US" sz="2800" dirty="0"/>
              <a:t>Introduction </a:t>
            </a:r>
            <a:endParaRPr lang="en-US" sz="2800">
              <a:solidFill>
                <a:srgbClr val="FFFFFF">
                  <a:alpha val="70000"/>
                </a:srgbClr>
              </a:solidFill>
            </a:endParaRPr>
          </a:p>
          <a:p>
            <a:pPr marL="359410" indent="-359410"/>
            <a:r>
              <a:rPr lang="en-US" sz="2800" dirty="0"/>
              <a:t>Symptoms</a:t>
            </a:r>
            <a:endParaRPr lang="en-US" sz="2800">
              <a:solidFill>
                <a:srgbClr val="FFFFFF">
                  <a:alpha val="70000"/>
                </a:srgbClr>
              </a:solidFill>
            </a:endParaRPr>
          </a:p>
          <a:p>
            <a:pPr marL="359410" indent="-359410"/>
            <a:r>
              <a:rPr lang="en-US" sz="2800" dirty="0"/>
              <a:t>Treatment</a:t>
            </a:r>
            <a:endParaRPr lang="en-US" sz="2800">
              <a:solidFill>
                <a:srgbClr val="FFFFFF">
                  <a:alpha val="70000"/>
                </a:srgbClr>
              </a:solidFill>
            </a:endParaRPr>
          </a:p>
          <a:p>
            <a:pPr marL="359410" indent="-359410"/>
            <a:r>
              <a:rPr lang="en-US" sz="2800" dirty="0"/>
              <a:t>Case study</a:t>
            </a:r>
            <a:endParaRPr lang="en-US" sz="2800"/>
          </a:p>
        </p:txBody>
      </p:sp>
      <p:sp>
        <p:nvSpPr>
          <p:cNvPr id="5" name="Footer Placeholder 4">
            <a:extLst>
              <a:ext uri="{FF2B5EF4-FFF2-40B4-BE49-F238E27FC236}">
                <a16:creationId xmlns:a16="http://schemas.microsoft.com/office/drawing/2014/main" xmlns="" id="{E266EB35-23AE-4757-92AF-EE56F1E70497}"/>
              </a:ext>
            </a:extLst>
          </p:cNvPr>
          <p:cNvSpPr>
            <a:spLocks noGrp="1"/>
          </p:cNvSpPr>
          <p:nvPr>
            <p:ph type="ftr" sz="quarter" idx="11"/>
          </p:nvPr>
        </p:nvSpPr>
        <p:spPr>
          <a:xfrm>
            <a:off x="3308350" y="6401999"/>
            <a:ext cx="5575300" cy="369332"/>
          </a:xfrm>
        </p:spPr>
        <p:txBody>
          <a:bodyPr vert="horz" lIns="0" tIns="0" rIns="0" bIns="0" rtlCol="0" anchor="ctr">
            <a:normAutofit/>
          </a:bodyPr>
          <a:lstStyle/>
          <a:p>
            <a:pPr>
              <a:spcAft>
                <a:spcPts val="600"/>
              </a:spcAft>
            </a:pPr>
            <a:r>
              <a:rPr lang="en-US" dirty="0">
                <a:solidFill>
                  <a:srgbClr val="FFFFFF">
                    <a:alpha val="70000"/>
                  </a:srgbClr>
                </a:solidFill>
              </a:rPr>
              <a:t>Borderline personality disorder</a:t>
            </a:r>
            <a:endParaRPr lang="en-US" kern="1200" cap="all" spc="300" baseline="0" noProof="0" dirty="0">
              <a:solidFill>
                <a:srgbClr val="FFFFFF">
                  <a:alpha val="70000"/>
                </a:srgbClr>
              </a:solidFill>
              <a:latin typeface="+mn-lt"/>
            </a:endParaRPr>
          </a:p>
        </p:txBody>
      </p:sp>
      <p:sp>
        <p:nvSpPr>
          <p:cNvPr id="6" name="Slide Number Placeholder 5">
            <a:extLst>
              <a:ext uri="{FF2B5EF4-FFF2-40B4-BE49-F238E27FC236}">
                <a16:creationId xmlns:a16="http://schemas.microsoft.com/office/drawing/2014/main" xmlns="" id="{89053116-ECE5-47FC-98C5-2D0EB3587699}"/>
              </a:ext>
            </a:extLst>
          </p:cNvPr>
          <p:cNvSpPr>
            <a:spLocks noGrp="1"/>
          </p:cNvSpPr>
          <p:nvPr>
            <p:ph type="sldNum" sz="quarter" idx="12"/>
          </p:nvPr>
        </p:nvSpPr>
        <p:spPr>
          <a:xfrm>
            <a:off x="9442800" y="6401999"/>
            <a:ext cx="2208212" cy="369332"/>
          </a:xfrm>
        </p:spPr>
        <p:txBody>
          <a:bodyPr vert="horz" lIns="0" tIns="0" rIns="0" bIns="0" rtlCol="0" anchor="ctr">
            <a:normAutofit/>
          </a:bodyPr>
          <a:lstStyle/>
          <a:p>
            <a:pPr lvl="0">
              <a:spcAft>
                <a:spcPts val="600"/>
              </a:spcAft>
            </a:pPr>
            <a:fld id="{D39607A7-8386-47DB-8578-DDEDD194E5D4}" type="slidenum">
              <a:rPr lang="en-US" noProof="0" smtClean="0"/>
              <a:pPr lvl="0">
                <a:spcAft>
                  <a:spcPts val="600"/>
                </a:spcAft>
              </a:pPr>
              <a:t>2</a:t>
            </a:fld>
            <a:endParaRPr lang="en-US" noProof="0"/>
          </a:p>
        </p:txBody>
      </p:sp>
    </p:spTree>
    <p:extLst>
      <p:ext uri="{BB962C8B-B14F-4D97-AF65-F5344CB8AC3E}">
        <p14:creationId xmlns:p14="http://schemas.microsoft.com/office/powerpoint/2010/main" val="41486813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17">
            <a:extLst>
              <a:ext uri="{FF2B5EF4-FFF2-40B4-BE49-F238E27FC236}">
                <a16:creationId xmlns:a16="http://schemas.microsoft.com/office/drawing/2014/main" xmlns="" id="{1AEB7F98-32EC-40D3-89EE-C843302316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xmlns="" id="{70443DD8-CE2B-4A5C-BF24-0B51AA63C006}"/>
              </a:ext>
            </a:extLst>
          </p:cNvPr>
          <p:cNvSpPr>
            <a:spLocks noGrp="1"/>
          </p:cNvSpPr>
          <p:nvPr>
            <p:ph type="title"/>
          </p:nvPr>
        </p:nvSpPr>
        <p:spPr>
          <a:xfrm>
            <a:off x="7766050" y="540000"/>
            <a:ext cx="3884962" cy="1331637"/>
          </a:xfrm>
        </p:spPr>
        <p:txBody>
          <a:bodyPr vert="horz" lIns="0" tIns="0" rIns="0" bIns="0" rtlCol="0" anchor="b" anchorCtr="0">
            <a:normAutofit/>
          </a:bodyPr>
          <a:lstStyle/>
          <a:p>
            <a:r>
              <a:rPr lang="en-US" dirty="0"/>
              <a:t>Introduction</a:t>
            </a:r>
          </a:p>
        </p:txBody>
      </p:sp>
      <p:pic>
        <p:nvPicPr>
          <p:cNvPr id="13" name="Picture Placeholder 12">
            <a:extLst>
              <a:ext uri="{FF2B5EF4-FFF2-40B4-BE49-F238E27FC236}">
                <a16:creationId xmlns:a16="http://schemas.microsoft.com/office/drawing/2014/main" xmlns="" id="{09E9642A-EBD6-4A1F-862C-5E040624C50D}"/>
              </a:ext>
            </a:extLst>
          </p:cNvPr>
          <p:cNvPicPr>
            <a:picLocks noGrp="1" noChangeAspect="1"/>
          </p:cNvPicPr>
          <p:nvPr>
            <p:ph type="pic" sz="quarter" idx="13"/>
          </p:nvPr>
        </p:nvPicPr>
        <p:blipFill rotWithShape="1">
          <a:blip r:embed="rId2"/>
          <a:srcRect t="35414" b="14999"/>
          <a:stretch/>
        </p:blipFill>
        <p:spPr>
          <a:xfrm>
            <a:off x="540988" y="540000"/>
            <a:ext cx="6671025" cy="5778000"/>
          </a:xfrm>
          <a:prstGeom prst="rect">
            <a:avLst/>
          </a:prstGeom>
        </p:spPr>
      </p:pic>
      <p:cxnSp>
        <p:nvCxnSpPr>
          <p:cNvPr id="30" name="Straight Connector 19">
            <a:extLst>
              <a:ext uri="{FF2B5EF4-FFF2-40B4-BE49-F238E27FC236}">
                <a16:creationId xmlns:a16="http://schemas.microsoft.com/office/drawing/2014/main" xmlns="" id="{77C6DF49-CBE3-4038-AC78-35DE4FD7CE8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438531"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xmlns="" id="{B5F5AC9F-EF54-40AF-AE88-F588E9C3E74B}"/>
              </a:ext>
            </a:extLst>
          </p:cNvPr>
          <p:cNvSpPr>
            <a:spLocks noGrp="1"/>
          </p:cNvSpPr>
          <p:nvPr>
            <p:ph idx="1"/>
          </p:nvPr>
        </p:nvSpPr>
        <p:spPr>
          <a:xfrm>
            <a:off x="7766050" y="2759076"/>
            <a:ext cx="3884962" cy="3009899"/>
          </a:xfrm>
        </p:spPr>
        <p:txBody>
          <a:bodyPr vert="horz" lIns="0" tIns="0" rIns="0" bIns="0" rtlCol="0" anchor="t" anchorCtr="0">
            <a:normAutofit/>
          </a:bodyPr>
          <a:lstStyle/>
          <a:p>
            <a:pPr>
              <a:lnSpc>
                <a:spcPct val="115000"/>
              </a:lnSpc>
            </a:pPr>
            <a:r>
              <a:rPr lang="en-US" sz="1900"/>
              <a:t>Borderline personality disorder is a mental health disorder that impacts the way you think and feel about yourself and others, causing problems functioning in everyday life. It includes self-image issues, difficulty managing emotions and behavior, and a pattern of unstable relationships.</a:t>
            </a:r>
          </a:p>
        </p:txBody>
      </p:sp>
      <p:sp>
        <p:nvSpPr>
          <p:cNvPr id="5" name="Footer Placeholder 4">
            <a:extLst>
              <a:ext uri="{FF2B5EF4-FFF2-40B4-BE49-F238E27FC236}">
                <a16:creationId xmlns:a16="http://schemas.microsoft.com/office/drawing/2014/main" xmlns="" id="{11C54943-CA7B-4463-A051-5F3076D32E51}"/>
              </a:ext>
            </a:extLst>
          </p:cNvPr>
          <p:cNvSpPr>
            <a:spLocks noGrp="1"/>
          </p:cNvSpPr>
          <p:nvPr>
            <p:ph type="ftr" sz="quarter" idx="11"/>
          </p:nvPr>
        </p:nvSpPr>
        <p:spPr>
          <a:xfrm>
            <a:off x="3308350" y="6401999"/>
            <a:ext cx="5575300" cy="369332"/>
          </a:xfrm>
        </p:spPr>
        <p:txBody>
          <a:bodyPr vert="horz" lIns="0" tIns="0" rIns="0" bIns="0" rtlCol="0" anchor="ctr">
            <a:normAutofit/>
          </a:bodyPr>
          <a:lstStyle/>
          <a:p>
            <a:pPr>
              <a:spcAft>
                <a:spcPts val="600"/>
              </a:spcAft>
            </a:pPr>
            <a:r>
              <a:rPr lang="en-US" dirty="0">
                <a:solidFill>
                  <a:srgbClr val="FFFFFF"/>
                </a:solidFill>
                <a:ea typeface="+mn-lt"/>
                <a:cs typeface="+mn-lt"/>
              </a:rPr>
              <a:t>Borderline personality disorder</a:t>
            </a:r>
            <a:endParaRPr lang="en-US" dirty="0">
              <a:ea typeface="+mn-ea"/>
              <a:cs typeface="+mn-cs"/>
            </a:endParaRPr>
          </a:p>
        </p:txBody>
      </p:sp>
      <p:sp>
        <p:nvSpPr>
          <p:cNvPr id="6" name="Slide Number Placeholder 5">
            <a:extLst>
              <a:ext uri="{FF2B5EF4-FFF2-40B4-BE49-F238E27FC236}">
                <a16:creationId xmlns:a16="http://schemas.microsoft.com/office/drawing/2014/main" xmlns="" id="{ACBCE196-604E-4BF8-BB2E-9D55B1D9E4D3}"/>
              </a:ext>
            </a:extLst>
          </p:cNvPr>
          <p:cNvSpPr>
            <a:spLocks noGrp="1"/>
          </p:cNvSpPr>
          <p:nvPr>
            <p:ph type="sldNum" sz="quarter" idx="12"/>
          </p:nvPr>
        </p:nvSpPr>
        <p:spPr>
          <a:xfrm>
            <a:off x="9442800" y="6401999"/>
            <a:ext cx="2208212" cy="369332"/>
          </a:xfrm>
        </p:spPr>
        <p:txBody>
          <a:bodyPr vert="horz" lIns="0" tIns="0" rIns="0" bIns="0" rtlCol="0" anchor="ctr">
            <a:normAutofit/>
          </a:bodyPr>
          <a:lstStyle/>
          <a:p>
            <a:pPr lvl="0">
              <a:spcAft>
                <a:spcPts val="600"/>
              </a:spcAft>
            </a:pPr>
            <a:fld id="{D39607A7-8386-47DB-8578-DDEDD194E5D4}" type="slidenum">
              <a:rPr lang="en-US" noProof="0" smtClean="0"/>
              <a:pPr lvl="0">
                <a:spcAft>
                  <a:spcPts val="600"/>
                </a:spcAft>
              </a:pPr>
              <a:t>3</a:t>
            </a:fld>
            <a:endParaRPr lang="en-US" noProof="0"/>
          </a:p>
        </p:txBody>
      </p:sp>
    </p:spTree>
    <p:extLst>
      <p:ext uri="{BB962C8B-B14F-4D97-AF65-F5344CB8AC3E}">
        <p14:creationId xmlns:p14="http://schemas.microsoft.com/office/powerpoint/2010/main" val="1442395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8DABD-48C2-411F-B325-7739169BC2EE}"/>
              </a:ext>
            </a:extLst>
          </p:cNvPr>
          <p:cNvSpPr>
            <a:spLocks noGrp="1"/>
          </p:cNvSpPr>
          <p:nvPr>
            <p:ph type="title"/>
          </p:nvPr>
        </p:nvSpPr>
        <p:spPr>
          <a:xfrm>
            <a:off x="1082675" y="531815"/>
            <a:ext cx="10026650" cy="696910"/>
          </a:xfrm>
        </p:spPr>
        <p:txBody>
          <a:bodyPr/>
          <a:lstStyle/>
          <a:p>
            <a:r>
              <a:rPr lang="en-US" dirty="0"/>
              <a:t>Symptoms</a:t>
            </a:r>
          </a:p>
        </p:txBody>
      </p:sp>
      <p:sp>
        <p:nvSpPr>
          <p:cNvPr id="15" name="Text Placeholder 14">
            <a:extLst>
              <a:ext uri="{FF2B5EF4-FFF2-40B4-BE49-F238E27FC236}">
                <a16:creationId xmlns:a16="http://schemas.microsoft.com/office/drawing/2014/main" xmlns="" id="{19EDED9D-9D77-43D2-ABC4-EEE1842D4408}"/>
              </a:ext>
            </a:extLst>
          </p:cNvPr>
          <p:cNvSpPr>
            <a:spLocks noGrp="1"/>
          </p:cNvSpPr>
          <p:nvPr>
            <p:ph type="body" sz="quarter" idx="14"/>
          </p:nvPr>
        </p:nvSpPr>
        <p:spPr>
          <a:xfrm>
            <a:off x="1012847" y="2194121"/>
            <a:ext cx="5152629" cy="3204576"/>
          </a:xfrm>
        </p:spPr>
        <p:txBody>
          <a:bodyPr/>
          <a:lstStyle/>
          <a:p>
            <a:r>
              <a:rPr lang="en-US" dirty="0">
                <a:ea typeface="+mn-lt"/>
                <a:cs typeface="+mn-lt"/>
              </a:rPr>
              <a:t>Efforts to avoid real or perceived abandonment, such as plunging headfirst into relationships—or ending them just as quickly.</a:t>
            </a:r>
          </a:p>
          <a:p>
            <a:r>
              <a:rPr lang="en-US" dirty="0">
                <a:ea typeface="+mn-lt"/>
                <a:cs typeface="+mn-lt"/>
              </a:rPr>
              <a:t>Impulsive and often dangerous behaviors, such as spending sprees, unsafe sex, substance abuse, reckless driving, and binge eating.</a:t>
            </a:r>
            <a:r>
              <a:rPr lang="en-US" dirty="0"/>
              <a:t> </a:t>
            </a:r>
          </a:p>
          <a:p>
            <a:r>
              <a:rPr lang="en-US" dirty="0">
                <a:ea typeface="+mn-lt"/>
                <a:cs typeface="+mn-lt"/>
              </a:rPr>
              <a:t>Chronic feelings of emptiness.</a:t>
            </a:r>
          </a:p>
          <a:p>
            <a:pPr lvl="0"/>
            <a:endParaRPr lang="en-US" dirty="0"/>
          </a:p>
        </p:txBody>
      </p:sp>
      <p:sp>
        <p:nvSpPr>
          <p:cNvPr id="17" name="Text Placeholder 16">
            <a:extLst>
              <a:ext uri="{FF2B5EF4-FFF2-40B4-BE49-F238E27FC236}">
                <a16:creationId xmlns:a16="http://schemas.microsoft.com/office/drawing/2014/main" xmlns="" id="{BC978A72-11C7-4C7C-8872-122F4C0AFE09}"/>
              </a:ext>
            </a:extLst>
          </p:cNvPr>
          <p:cNvSpPr>
            <a:spLocks noGrp="1"/>
          </p:cNvSpPr>
          <p:nvPr>
            <p:ph type="body" sz="quarter" idx="18"/>
          </p:nvPr>
        </p:nvSpPr>
        <p:spPr>
          <a:xfrm>
            <a:off x="6168755" y="2191611"/>
            <a:ext cx="5029365" cy="3204576"/>
          </a:xfrm>
        </p:spPr>
        <p:txBody>
          <a:bodyPr/>
          <a:lstStyle/>
          <a:p>
            <a:r>
              <a:rPr lang="en-US" dirty="0">
                <a:ea typeface="+mn-lt"/>
                <a:cs typeface="+mn-lt"/>
              </a:rPr>
              <a:t>Self-harming behavior, such as cutting.</a:t>
            </a:r>
            <a:endParaRPr lang="en-US" dirty="0"/>
          </a:p>
          <a:p>
            <a:r>
              <a:rPr lang="en-US" dirty="0">
                <a:ea typeface="+mn-lt"/>
                <a:cs typeface="+mn-lt"/>
              </a:rPr>
              <a:t>Recurring thoughts of suicidal behaviors or threats.</a:t>
            </a:r>
          </a:p>
          <a:p>
            <a:r>
              <a:rPr lang="en-US" dirty="0">
                <a:ea typeface="+mn-lt"/>
                <a:cs typeface="+mn-lt"/>
              </a:rPr>
              <a:t>Feelings of dissociation, such as feeling cut off from oneself, observing oneself from outside one’s body, or feelings of unreality.</a:t>
            </a:r>
          </a:p>
          <a:p>
            <a:endParaRPr lang="en-US" dirty="0"/>
          </a:p>
        </p:txBody>
      </p:sp>
      <p:sp>
        <p:nvSpPr>
          <p:cNvPr id="4" name="Footer Placeholder 3">
            <a:extLst>
              <a:ext uri="{FF2B5EF4-FFF2-40B4-BE49-F238E27FC236}">
                <a16:creationId xmlns:a16="http://schemas.microsoft.com/office/drawing/2014/main" xmlns="" id="{74CCDDEC-77A5-4899-B670-943433D534C8}"/>
              </a:ext>
            </a:extLst>
          </p:cNvPr>
          <p:cNvSpPr>
            <a:spLocks noGrp="1"/>
          </p:cNvSpPr>
          <p:nvPr>
            <p:ph type="ftr" sz="quarter" idx="11"/>
          </p:nvPr>
        </p:nvSpPr>
        <p:spPr>
          <a:xfrm>
            <a:off x="3308350" y="6401999"/>
            <a:ext cx="5575300" cy="369332"/>
          </a:xfrm>
        </p:spPr>
        <p:txBody>
          <a:bodyPr/>
          <a:lstStyle/>
          <a:p>
            <a:r>
              <a:rPr lang="en-US" dirty="0">
                <a:solidFill>
                  <a:srgbClr val="FFFFFF"/>
                </a:solidFill>
                <a:ea typeface="+mn-lt"/>
                <a:cs typeface="+mn-lt"/>
              </a:rPr>
              <a:t>Borderline personality disorder</a:t>
            </a:r>
            <a:endParaRPr lang="en-US" dirty="0"/>
          </a:p>
        </p:txBody>
      </p:sp>
      <p:sp>
        <p:nvSpPr>
          <p:cNvPr id="5" name="Slide Number Placeholder 4">
            <a:extLst>
              <a:ext uri="{FF2B5EF4-FFF2-40B4-BE49-F238E27FC236}">
                <a16:creationId xmlns:a16="http://schemas.microsoft.com/office/drawing/2014/main" xmlns="" id="{C074E943-B51F-47FD-A981-338E0888AFF7}"/>
              </a:ext>
            </a:extLst>
          </p:cNvPr>
          <p:cNvSpPr>
            <a:spLocks noGrp="1"/>
          </p:cNvSpPr>
          <p:nvPr>
            <p:ph type="sldNum" sz="quarter" idx="12"/>
          </p:nvPr>
        </p:nvSpPr>
        <p:spPr>
          <a:xfrm>
            <a:off x="9442800" y="6401999"/>
            <a:ext cx="2208212" cy="369332"/>
          </a:xfrm>
        </p:spPr>
        <p:txBody>
          <a:bodyPr/>
          <a:lstStyle/>
          <a:p>
            <a:pPr lvl="0"/>
            <a:fld id="{D39607A7-8386-47DB-8578-DDEDD194E5D4}" type="slidenum">
              <a:rPr lang="en-US" noProof="0" smtClean="0"/>
              <a:pPr lvl="0"/>
              <a:t>4</a:t>
            </a:fld>
            <a:endParaRPr lang="en-US" noProof="0" dirty="0"/>
          </a:p>
        </p:txBody>
      </p:sp>
    </p:spTree>
    <p:extLst>
      <p:ext uri="{BB962C8B-B14F-4D97-AF65-F5344CB8AC3E}">
        <p14:creationId xmlns:p14="http://schemas.microsoft.com/office/powerpoint/2010/main" val="22722078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8DABD-48C2-411F-B325-7739169BC2EE}"/>
              </a:ext>
            </a:extLst>
          </p:cNvPr>
          <p:cNvSpPr>
            <a:spLocks noGrp="1"/>
          </p:cNvSpPr>
          <p:nvPr>
            <p:ph type="title"/>
          </p:nvPr>
        </p:nvSpPr>
        <p:spPr/>
        <p:txBody>
          <a:bodyPr/>
          <a:lstStyle/>
          <a:p>
            <a:r>
              <a:rPr lang="en-US" dirty="0"/>
              <a:t>Treatment</a:t>
            </a:r>
          </a:p>
        </p:txBody>
      </p:sp>
      <p:sp>
        <p:nvSpPr>
          <p:cNvPr id="15" name="Text Placeholder 14">
            <a:extLst>
              <a:ext uri="{FF2B5EF4-FFF2-40B4-BE49-F238E27FC236}">
                <a16:creationId xmlns:a16="http://schemas.microsoft.com/office/drawing/2014/main" xmlns="" id="{19EDED9D-9D77-43D2-ABC4-EEE1842D4408}"/>
              </a:ext>
            </a:extLst>
          </p:cNvPr>
          <p:cNvSpPr>
            <a:spLocks noGrp="1"/>
          </p:cNvSpPr>
          <p:nvPr>
            <p:ph type="body" sz="quarter" idx="13"/>
          </p:nvPr>
        </p:nvSpPr>
        <p:spPr>
          <a:xfrm>
            <a:off x="768322" y="2119211"/>
            <a:ext cx="4360512" cy="552450"/>
          </a:xfrm>
        </p:spPr>
        <p:txBody>
          <a:bodyPr/>
          <a:lstStyle/>
          <a:p>
            <a:r>
              <a:rPr lang="en-US" dirty="0"/>
              <a:t>Medications</a:t>
            </a:r>
          </a:p>
        </p:txBody>
      </p:sp>
      <p:sp>
        <p:nvSpPr>
          <p:cNvPr id="17" name="Text Placeholder 16">
            <a:extLst>
              <a:ext uri="{FF2B5EF4-FFF2-40B4-BE49-F238E27FC236}">
                <a16:creationId xmlns:a16="http://schemas.microsoft.com/office/drawing/2014/main" xmlns="" id="{BC978A72-11C7-4C7C-8872-122F4C0AFE09}"/>
              </a:ext>
            </a:extLst>
          </p:cNvPr>
          <p:cNvSpPr>
            <a:spLocks noGrp="1"/>
          </p:cNvSpPr>
          <p:nvPr>
            <p:ph type="body" sz="quarter" idx="14"/>
          </p:nvPr>
        </p:nvSpPr>
        <p:spPr>
          <a:xfrm>
            <a:off x="767973" y="2671626"/>
            <a:ext cx="5257332" cy="3215781"/>
          </a:xfrm>
        </p:spPr>
        <p:txBody>
          <a:bodyPr>
            <a:normAutofit/>
          </a:bodyPr>
          <a:lstStyle/>
          <a:p>
            <a:pPr marL="0" indent="0" algn="just">
              <a:buNone/>
            </a:pPr>
            <a:r>
              <a:rPr lang="en-US" dirty="0">
                <a:ea typeface="+mn-lt"/>
                <a:cs typeface="+mn-lt"/>
              </a:rPr>
              <a:t>Because the benefits of prescription medication for borderline personality disorder are unclear, medications aren’t typically used as the primary way to treat the illness. However, in some cases, a psychiatrist may recommend medications to treat specific symptoms or co-occurring mental disorders such as mood swings or depression. Treatment with medications may require coordinated care from more than one medical professional.</a:t>
            </a:r>
            <a:endParaRPr lang="en-US" dirty="0"/>
          </a:p>
          <a:p>
            <a:endParaRPr lang="en-US" dirty="0">
              <a:ea typeface="+mn-lt"/>
              <a:cs typeface="+mn-lt"/>
            </a:endParaRPr>
          </a:p>
          <a:p>
            <a:endParaRPr lang="en-US" dirty="0">
              <a:ea typeface="+mn-lt"/>
              <a:cs typeface="+mn-lt"/>
            </a:endParaRPr>
          </a:p>
        </p:txBody>
      </p:sp>
      <p:sp>
        <p:nvSpPr>
          <p:cNvPr id="3" name="Text Placeholder 2">
            <a:extLst>
              <a:ext uri="{FF2B5EF4-FFF2-40B4-BE49-F238E27FC236}">
                <a16:creationId xmlns:a16="http://schemas.microsoft.com/office/drawing/2014/main" xmlns="" id="{785D3240-B27D-7627-203B-62586318FFF2}"/>
              </a:ext>
            </a:extLst>
          </p:cNvPr>
          <p:cNvSpPr>
            <a:spLocks noGrp="1"/>
          </p:cNvSpPr>
          <p:nvPr>
            <p:ph type="body" sz="quarter" idx="15"/>
          </p:nvPr>
        </p:nvSpPr>
        <p:spPr/>
        <p:txBody>
          <a:bodyPr/>
          <a:lstStyle/>
          <a:p>
            <a:r>
              <a:rPr lang="en-US" dirty="0"/>
              <a:t>Psychotherapy</a:t>
            </a:r>
          </a:p>
        </p:txBody>
      </p:sp>
      <p:sp>
        <p:nvSpPr>
          <p:cNvPr id="6" name="Text Placeholder 5">
            <a:extLst>
              <a:ext uri="{FF2B5EF4-FFF2-40B4-BE49-F238E27FC236}">
                <a16:creationId xmlns:a16="http://schemas.microsoft.com/office/drawing/2014/main" xmlns="" id="{6D4ECB2E-8039-8016-4948-CC498DC57580}"/>
              </a:ext>
            </a:extLst>
          </p:cNvPr>
          <p:cNvSpPr>
            <a:spLocks noGrp="1"/>
          </p:cNvSpPr>
          <p:nvPr>
            <p:ph type="body" sz="quarter" idx="16"/>
          </p:nvPr>
        </p:nvSpPr>
        <p:spPr>
          <a:xfrm>
            <a:off x="6359299" y="2671626"/>
            <a:ext cx="5122862" cy="3215781"/>
          </a:xfrm>
        </p:spPr>
        <p:txBody>
          <a:bodyPr/>
          <a:lstStyle/>
          <a:p>
            <a:pPr marL="0" indent="0">
              <a:buNone/>
            </a:pPr>
            <a:r>
              <a:rPr lang="en-US" dirty="0">
                <a:ea typeface="+mn-lt"/>
                <a:cs typeface="+mn-lt"/>
              </a:rPr>
              <a:t>Psychotherapy, sometimes called “talk therapy,” is the first-line treatment for people with borderline personality disorder. Most psychotherapy occurs with a licensed, trained mental health professional in one-on-one sessions or with other individuals in group settings. Group sessions may help teach people with borderline personality disorder to interact with others and express themselves effectively.</a:t>
            </a:r>
            <a:endParaRPr lang="en-US" dirty="0"/>
          </a:p>
        </p:txBody>
      </p:sp>
      <p:sp>
        <p:nvSpPr>
          <p:cNvPr id="4" name="Footer Placeholder 3">
            <a:extLst>
              <a:ext uri="{FF2B5EF4-FFF2-40B4-BE49-F238E27FC236}">
                <a16:creationId xmlns:a16="http://schemas.microsoft.com/office/drawing/2014/main" xmlns="" id="{74CCDDEC-77A5-4899-B670-943433D534C8}"/>
              </a:ext>
            </a:extLst>
          </p:cNvPr>
          <p:cNvSpPr>
            <a:spLocks noGrp="1"/>
          </p:cNvSpPr>
          <p:nvPr>
            <p:ph type="ftr" sz="quarter" idx="11"/>
          </p:nvPr>
        </p:nvSpPr>
        <p:spPr/>
        <p:txBody>
          <a:bodyPr/>
          <a:lstStyle/>
          <a:p>
            <a:r>
              <a:rPr lang="en-US" dirty="0">
                <a:solidFill>
                  <a:srgbClr val="FFFFFF"/>
                </a:solidFill>
                <a:ea typeface="+mn-lt"/>
                <a:cs typeface="+mn-lt"/>
              </a:rPr>
              <a:t>Borderline personality disorder</a:t>
            </a:r>
            <a:endParaRPr lang="en-US" dirty="0"/>
          </a:p>
        </p:txBody>
      </p:sp>
      <p:sp>
        <p:nvSpPr>
          <p:cNvPr id="5" name="Slide Number Placeholder 4">
            <a:extLst>
              <a:ext uri="{FF2B5EF4-FFF2-40B4-BE49-F238E27FC236}">
                <a16:creationId xmlns:a16="http://schemas.microsoft.com/office/drawing/2014/main" xmlns="" id="{C074E943-B51F-47FD-A981-338E0888AFF7}"/>
              </a:ext>
            </a:extLst>
          </p:cNvPr>
          <p:cNvSpPr>
            <a:spLocks noGrp="1"/>
          </p:cNvSpPr>
          <p:nvPr>
            <p:ph type="sldNum" sz="quarter" idx="12"/>
          </p:nvPr>
        </p:nvSpPr>
        <p:spPr/>
        <p:txBody>
          <a:bodyPr/>
          <a:lstStyle/>
          <a:p>
            <a:pPr lvl="0"/>
            <a:fld id="{D39607A7-8386-47DB-8578-DDEDD194E5D4}" type="slidenum">
              <a:rPr lang="en-US" noProof="0" smtClean="0"/>
              <a:pPr lvl="0"/>
              <a:t>5</a:t>
            </a:fld>
            <a:endParaRPr lang="en-US" noProof="0" dirty="0"/>
          </a:p>
        </p:txBody>
      </p:sp>
    </p:spTree>
    <p:extLst>
      <p:ext uri="{BB962C8B-B14F-4D97-AF65-F5344CB8AC3E}">
        <p14:creationId xmlns:p14="http://schemas.microsoft.com/office/powerpoint/2010/main" val="15843033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xmlns="" id="{701C0CAB-6A03-4C6A-9FAA-21984775362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xmlns="" id="{F982E0B2-AA9C-441C-A08E-A9DF9CF1211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728046" y="4869342"/>
            <a:ext cx="1623711" cy="630920"/>
            <a:chOff x="9588346" y="4824892"/>
            <a:chExt cx="1623711" cy="630920"/>
          </a:xfrm>
        </p:grpSpPr>
        <p:sp>
          <p:nvSpPr>
            <p:cNvPr id="26" name="Freeform: Shape 25">
              <a:extLst>
                <a:ext uri="{FF2B5EF4-FFF2-40B4-BE49-F238E27FC236}">
                  <a16:creationId xmlns:a16="http://schemas.microsoft.com/office/drawing/2014/main" xmlns="" id="{A4A2E074-C10D-4C57-AB72-B631E4D771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xmlns="" id="{0B037EB3-1772-4BA8-A95A-E5DBDFEA32B0}"/>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rot="2700000" flipH="1">
              <a:off x="10112436" y="4359902"/>
              <a:ext cx="571820" cy="1620000"/>
              <a:chOff x="8482785" y="4330454"/>
              <a:chExt cx="571820" cy="1620000"/>
            </a:xfrm>
          </p:grpSpPr>
          <p:sp>
            <p:nvSpPr>
              <p:cNvPr id="28" name="Freeform: Shape 27">
                <a:extLst>
                  <a:ext uri="{FF2B5EF4-FFF2-40B4-BE49-F238E27FC236}">
                    <a16:creationId xmlns:a16="http://schemas.microsoft.com/office/drawing/2014/main" xmlns="" id="{A1F47AC1-63D0-47F3-9728-1A0A054349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9" name="Straight Connector 28">
                <a:extLst>
                  <a:ext uri="{FF2B5EF4-FFF2-40B4-BE49-F238E27FC236}">
                    <a16:creationId xmlns:a16="http://schemas.microsoft.com/office/drawing/2014/main" xmlns="" id="{803A57D6-0C36-4560-A08A-16768551EF6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31" name="Rectangle 30">
            <a:extLst>
              <a:ext uri="{FF2B5EF4-FFF2-40B4-BE49-F238E27FC236}">
                <a16:creationId xmlns:a16="http://schemas.microsoft.com/office/drawing/2014/main" xmlns="" id="{3011B0B3-5679-4759-90B8-3B908C4CBD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xmlns="" id="{5AE7C10E-9A6E-4CE9-AF56-531C3285270C}"/>
              </a:ext>
            </a:extLst>
          </p:cNvPr>
          <p:cNvSpPr>
            <a:spLocks noGrp="1"/>
          </p:cNvSpPr>
          <p:nvPr>
            <p:ph type="ctrTitle"/>
          </p:nvPr>
        </p:nvSpPr>
        <p:spPr>
          <a:xfrm>
            <a:off x="3870326" y="1089025"/>
            <a:ext cx="4451349" cy="1532951"/>
          </a:xfrm>
        </p:spPr>
        <p:txBody>
          <a:bodyPr vert="horz" lIns="0" tIns="0" rIns="0" bIns="0" rtlCol="0" anchor="b" anchorCtr="0">
            <a:normAutofit/>
          </a:bodyPr>
          <a:lstStyle/>
          <a:p>
            <a:r>
              <a:rPr lang="en-US" dirty="0"/>
              <a:t>CASE STUDY</a:t>
            </a:r>
          </a:p>
        </p:txBody>
      </p:sp>
      <p:sp>
        <p:nvSpPr>
          <p:cNvPr id="9" name="Subtitle 8">
            <a:extLst>
              <a:ext uri="{FF2B5EF4-FFF2-40B4-BE49-F238E27FC236}">
                <a16:creationId xmlns:a16="http://schemas.microsoft.com/office/drawing/2014/main" xmlns="" id="{CE400A73-803C-4AE7-A0AA-AAFF2AFA8BCE}"/>
              </a:ext>
            </a:extLst>
          </p:cNvPr>
          <p:cNvSpPr>
            <a:spLocks noGrp="1"/>
          </p:cNvSpPr>
          <p:nvPr>
            <p:ph type="subTitle" idx="1"/>
          </p:nvPr>
        </p:nvSpPr>
        <p:spPr>
          <a:xfrm>
            <a:off x="3870326" y="4248000"/>
            <a:ext cx="4451349" cy="1520975"/>
          </a:xfrm>
        </p:spPr>
        <p:txBody>
          <a:bodyPr vert="horz" lIns="0" tIns="0" rIns="0" bIns="0" rtlCol="0" anchor="t" anchorCtr="0">
            <a:normAutofit/>
          </a:bodyPr>
          <a:lstStyle/>
          <a:p>
            <a:r>
              <a:rPr lang="en-US"/>
              <a:t>ART PSYCHOTHERAPY</a:t>
            </a:r>
          </a:p>
          <a:p>
            <a:endParaRPr lang="en-US"/>
          </a:p>
        </p:txBody>
      </p:sp>
      <p:pic>
        <p:nvPicPr>
          <p:cNvPr id="2" name="Picture 2">
            <a:extLst>
              <a:ext uri="{FF2B5EF4-FFF2-40B4-BE49-F238E27FC236}">
                <a16:creationId xmlns:a16="http://schemas.microsoft.com/office/drawing/2014/main" xmlns="" id="{F6A74B59-3D40-5317-87CD-FC97A62F371C}"/>
              </a:ext>
            </a:extLst>
          </p:cNvPr>
          <p:cNvPicPr>
            <a:picLocks noChangeAspect="1"/>
          </p:cNvPicPr>
          <p:nvPr/>
        </p:nvPicPr>
        <p:blipFill rotWithShape="1">
          <a:blip r:embed="rId2"/>
          <a:srcRect l="9151" r="18525"/>
          <a:stretch/>
        </p:blipFill>
        <p:spPr>
          <a:xfrm>
            <a:off x="1" y="10"/>
            <a:ext cx="3308400" cy="3430790"/>
          </a:xfrm>
          <a:prstGeom prst="rect">
            <a:avLst/>
          </a:prstGeom>
        </p:spPr>
      </p:pic>
      <p:grpSp>
        <p:nvGrpSpPr>
          <p:cNvPr id="33" name="Group 32">
            <a:extLst>
              <a:ext uri="{FF2B5EF4-FFF2-40B4-BE49-F238E27FC236}">
                <a16:creationId xmlns:a16="http://schemas.microsoft.com/office/drawing/2014/main" xmlns="" id="{49E013D9-9421-47E7-9080-30F6E544BE4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987925" y="2840038"/>
            <a:ext cx="2216150" cy="1177924"/>
            <a:chOff x="4987925" y="2840038"/>
            <a:chExt cx="2216150" cy="1177924"/>
          </a:xfrm>
        </p:grpSpPr>
        <p:sp>
          <p:nvSpPr>
            <p:cNvPr id="34" name="Rectangle 33">
              <a:extLst>
                <a:ext uri="{FF2B5EF4-FFF2-40B4-BE49-F238E27FC236}">
                  <a16:creationId xmlns:a16="http://schemas.microsoft.com/office/drawing/2014/main" xmlns="" id="{9109F7CF-3139-48B9-AF7B-9BD2941A8DB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xmlns="" id="{15A838F8-C7B5-4988-81A9-B02E6C8F9B7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xmlns="" id="{85B86A1A-402F-4AE2-B5E6-B8A5FB16CD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a:extLst>
                <a:ext uri="{FF2B5EF4-FFF2-40B4-BE49-F238E27FC236}">
                  <a16:creationId xmlns:a16="http://schemas.microsoft.com/office/drawing/2014/main" xmlns="" id="{44A0542D-9B1C-46B1-82B5-54470B697F17}"/>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5614944" y="3117662"/>
              <a:ext cx="1009280" cy="464739"/>
              <a:chOff x="4432859" y="3200647"/>
              <a:chExt cx="1009280" cy="464739"/>
            </a:xfrm>
          </p:grpSpPr>
          <p:sp>
            <p:nvSpPr>
              <p:cNvPr id="45" name="Freeform: Shape 44">
                <a:extLst>
                  <a:ext uri="{FF2B5EF4-FFF2-40B4-BE49-F238E27FC236}">
                    <a16:creationId xmlns:a16="http://schemas.microsoft.com/office/drawing/2014/main" xmlns="" id="{F3AFD408-F48C-4C50-8D5E-5DD6271799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Freeform: Shape 45">
                <a:extLst>
                  <a:ext uri="{FF2B5EF4-FFF2-40B4-BE49-F238E27FC236}">
                    <a16:creationId xmlns:a16="http://schemas.microsoft.com/office/drawing/2014/main" xmlns="" id="{9C45F007-BD45-43C0-8579-5601F9CA781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8" name="Group 37">
              <a:extLst>
                <a:ext uri="{FF2B5EF4-FFF2-40B4-BE49-F238E27FC236}">
                  <a16:creationId xmlns:a16="http://schemas.microsoft.com/office/drawing/2014/main" xmlns="" id="{97131E1B-CE62-4AB1-A2D9-02E823C9B32D}"/>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5679979" y="2915338"/>
              <a:ext cx="1080000" cy="1080000"/>
              <a:chOff x="4497894" y="2998323"/>
              <a:chExt cx="1080000" cy="1080000"/>
            </a:xfrm>
          </p:grpSpPr>
          <p:grpSp>
            <p:nvGrpSpPr>
              <p:cNvPr id="39" name="Group 38">
                <a:extLst>
                  <a:ext uri="{FF2B5EF4-FFF2-40B4-BE49-F238E27FC236}">
                    <a16:creationId xmlns:a16="http://schemas.microsoft.com/office/drawing/2014/main" xmlns="" id="{745E8D88-C0BB-4D1C-B240-D441BBA6F7AC}"/>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rot="13500000">
                <a:off x="4805524" y="2998323"/>
                <a:ext cx="464739" cy="1080000"/>
                <a:chOff x="4511184" y="2470620"/>
                <a:chExt cx="464739" cy="1080000"/>
              </a:xfrm>
            </p:grpSpPr>
            <p:sp>
              <p:nvSpPr>
                <p:cNvPr id="43" name="Freeform: Shape 42">
                  <a:extLst>
                    <a:ext uri="{FF2B5EF4-FFF2-40B4-BE49-F238E27FC236}">
                      <a16:creationId xmlns:a16="http://schemas.microsoft.com/office/drawing/2014/main" xmlns="" id="{AAB960BE-12F5-4ADA-AA9E-0EC5425641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4" name="Straight Connector 43">
                  <a:extLst>
                    <a:ext uri="{FF2B5EF4-FFF2-40B4-BE49-F238E27FC236}">
                      <a16:creationId xmlns:a16="http://schemas.microsoft.com/office/drawing/2014/main" xmlns="" id="{7E9BB9F7-7101-4BF3-9191-5893E4C582A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xmlns="" id="{D0710A9C-48A5-404F-9EC4-D486FCDFDAB1}"/>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rot="8100000" flipH="1">
                <a:off x="4542572" y="2998323"/>
                <a:ext cx="464739" cy="1080000"/>
                <a:chOff x="4511184" y="2470620"/>
                <a:chExt cx="464739" cy="1080000"/>
              </a:xfrm>
            </p:grpSpPr>
            <p:sp>
              <p:nvSpPr>
                <p:cNvPr id="41" name="Freeform: Shape 40">
                  <a:extLst>
                    <a:ext uri="{FF2B5EF4-FFF2-40B4-BE49-F238E27FC236}">
                      <a16:creationId xmlns:a16="http://schemas.microsoft.com/office/drawing/2014/main" xmlns="" id="{5111EC00-4B3D-478C-AD25-F35644013E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2" name="Straight Connector 41">
                  <a:extLst>
                    <a:ext uri="{FF2B5EF4-FFF2-40B4-BE49-F238E27FC236}">
                      <a16:creationId xmlns:a16="http://schemas.microsoft.com/office/drawing/2014/main" xmlns="" id="{350412DA-ED08-4AFA-AED3-DFB42655D4B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pic>
        <p:nvPicPr>
          <p:cNvPr id="7" name="Picture Placeholder 6" descr="A picture containing frog, green">
            <a:extLst>
              <a:ext uri="{FF2B5EF4-FFF2-40B4-BE49-F238E27FC236}">
                <a16:creationId xmlns:a16="http://schemas.microsoft.com/office/drawing/2014/main" xmlns="" id="{DF09C91A-8B1D-4D26-893C-50A3D07361CF}"/>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l="12094" r="30770" b="1"/>
          <a:stretch/>
        </p:blipFill>
        <p:spPr>
          <a:xfrm>
            <a:off x="8883600" y="10"/>
            <a:ext cx="3308400" cy="3430790"/>
          </a:xfrm>
          <a:prstGeom prst="rect">
            <a:avLst/>
          </a:prstGeom>
        </p:spPr>
      </p:pic>
      <p:pic>
        <p:nvPicPr>
          <p:cNvPr id="11" name="Picture Placeholder 10" descr="Close-up of hands holding a plant">
            <a:extLst>
              <a:ext uri="{FF2B5EF4-FFF2-40B4-BE49-F238E27FC236}">
                <a16:creationId xmlns:a16="http://schemas.microsoft.com/office/drawing/2014/main" xmlns="" id="{84FC989E-5F5B-4B67-973D-843A2E23AC2E}"/>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l="12261" r="30603"/>
          <a:stretch/>
        </p:blipFill>
        <p:spPr>
          <a:xfrm>
            <a:off x="8883600" y="3427200"/>
            <a:ext cx="3308400" cy="3430800"/>
          </a:xfrm>
          <a:prstGeom prst="rect">
            <a:avLst/>
          </a:prstGeom>
        </p:spPr>
      </p:pic>
      <p:pic>
        <p:nvPicPr>
          <p:cNvPr id="3" name="Picture 3">
            <a:extLst>
              <a:ext uri="{FF2B5EF4-FFF2-40B4-BE49-F238E27FC236}">
                <a16:creationId xmlns:a16="http://schemas.microsoft.com/office/drawing/2014/main" xmlns="" id="{B70744E4-6AF7-F69A-CAB8-FA1194EC8FC5}"/>
              </a:ext>
            </a:extLst>
          </p:cNvPr>
          <p:cNvPicPr>
            <a:picLocks noChangeAspect="1"/>
          </p:cNvPicPr>
          <p:nvPr/>
        </p:nvPicPr>
        <p:blipFill>
          <a:blip r:embed="rId5"/>
          <a:stretch>
            <a:fillRect/>
          </a:stretch>
        </p:blipFill>
        <p:spPr>
          <a:xfrm>
            <a:off x="-4482" y="3432742"/>
            <a:ext cx="3325906" cy="3421514"/>
          </a:xfrm>
          <a:prstGeom prst="rect">
            <a:avLst/>
          </a:prstGeom>
        </p:spPr>
      </p:pic>
      <p:pic>
        <p:nvPicPr>
          <p:cNvPr id="6" name="Picture 9" descr="A picture containing text&#10;&#10;Description automatically generated">
            <a:extLst>
              <a:ext uri="{FF2B5EF4-FFF2-40B4-BE49-F238E27FC236}">
                <a16:creationId xmlns:a16="http://schemas.microsoft.com/office/drawing/2014/main" xmlns="" id="{33B2AF74-A509-FF7D-25B9-740CBD814966}"/>
              </a:ext>
            </a:extLst>
          </p:cNvPr>
          <p:cNvPicPr>
            <a:picLocks noChangeAspect="1"/>
          </p:cNvPicPr>
          <p:nvPr/>
        </p:nvPicPr>
        <p:blipFill>
          <a:blip r:embed="rId6"/>
          <a:stretch>
            <a:fillRect/>
          </a:stretch>
        </p:blipFill>
        <p:spPr>
          <a:xfrm>
            <a:off x="8881782" y="1475"/>
            <a:ext cx="3314700" cy="3437256"/>
          </a:xfrm>
          <a:prstGeom prst="rect">
            <a:avLst/>
          </a:prstGeom>
        </p:spPr>
      </p:pic>
      <p:pic>
        <p:nvPicPr>
          <p:cNvPr id="10" name="Picture 11">
            <a:extLst>
              <a:ext uri="{FF2B5EF4-FFF2-40B4-BE49-F238E27FC236}">
                <a16:creationId xmlns:a16="http://schemas.microsoft.com/office/drawing/2014/main" xmlns="" id="{A2DF93D6-9019-0D3F-8812-977A74088718}"/>
              </a:ext>
            </a:extLst>
          </p:cNvPr>
          <p:cNvPicPr>
            <a:picLocks noChangeAspect="1"/>
          </p:cNvPicPr>
          <p:nvPr/>
        </p:nvPicPr>
        <p:blipFill>
          <a:blip r:embed="rId7"/>
          <a:stretch>
            <a:fillRect/>
          </a:stretch>
        </p:blipFill>
        <p:spPr>
          <a:xfrm>
            <a:off x="8881782" y="3444894"/>
            <a:ext cx="3314700" cy="3397212"/>
          </a:xfrm>
          <a:prstGeom prst="rect">
            <a:avLst/>
          </a:prstGeom>
        </p:spPr>
      </p:pic>
    </p:spTree>
    <p:extLst>
      <p:ext uri="{BB962C8B-B14F-4D97-AF65-F5344CB8AC3E}">
        <p14:creationId xmlns:p14="http://schemas.microsoft.com/office/powerpoint/2010/main" val="2060146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700"/>
                                        <p:tgtEl>
                                          <p:spTgt spid="9">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8"/>
                                        </p:tgtEl>
                                        <p:attrNameLst>
                                          <p:attrName>style.visibility</p:attrName>
                                        </p:attrNameLst>
                                      </p:cBhvr>
                                      <p:to>
                                        <p:strVal val="visible"/>
                                      </p:to>
                                    </p:set>
                                    <p:animEffect transition="in" filter="fade">
                                      <p:cBhvr>
                                        <p:cTn id="10"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17">
            <a:extLst>
              <a:ext uri="{FF2B5EF4-FFF2-40B4-BE49-F238E27FC236}">
                <a16:creationId xmlns:a16="http://schemas.microsoft.com/office/drawing/2014/main" xmlns="" id="{1AEB7F98-32EC-40D3-89EE-C843302316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xmlns="" id="{70443DD8-CE2B-4A5C-BF24-0B51AA63C006}"/>
              </a:ext>
            </a:extLst>
          </p:cNvPr>
          <p:cNvSpPr>
            <a:spLocks noGrp="1"/>
          </p:cNvSpPr>
          <p:nvPr>
            <p:ph type="title"/>
          </p:nvPr>
        </p:nvSpPr>
        <p:spPr>
          <a:xfrm>
            <a:off x="7766050" y="540000"/>
            <a:ext cx="3884962" cy="1331637"/>
          </a:xfrm>
        </p:spPr>
        <p:txBody>
          <a:bodyPr vert="horz" lIns="0" tIns="0" rIns="0" bIns="0" rtlCol="0" anchor="b" anchorCtr="0">
            <a:normAutofit/>
          </a:bodyPr>
          <a:lstStyle/>
          <a:p>
            <a:r>
              <a:rPr lang="en-US" dirty="0"/>
              <a:t>SESSION 1</a:t>
            </a:r>
          </a:p>
        </p:txBody>
      </p:sp>
      <p:pic>
        <p:nvPicPr>
          <p:cNvPr id="13" name="Picture Placeholder 12">
            <a:extLst>
              <a:ext uri="{FF2B5EF4-FFF2-40B4-BE49-F238E27FC236}">
                <a16:creationId xmlns:a16="http://schemas.microsoft.com/office/drawing/2014/main" xmlns="" id="{09E9642A-EBD6-4A1F-862C-5E040624C50D}"/>
              </a:ext>
            </a:extLst>
          </p:cNvPr>
          <p:cNvPicPr>
            <a:picLocks noGrp="1" noChangeAspect="1"/>
          </p:cNvPicPr>
          <p:nvPr>
            <p:ph type="pic" sz="quarter" idx="13"/>
          </p:nvPr>
        </p:nvPicPr>
        <p:blipFill rotWithShape="1">
          <a:blip r:embed="rId2"/>
          <a:srcRect t="35414" b="14999"/>
          <a:stretch/>
        </p:blipFill>
        <p:spPr>
          <a:xfrm>
            <a:off x="540988" y="540000"/>
            <a:ext cx="6671025" cy="5778000"/>
          </a:xfrm>
          <a:prstGeom prst="rect">
            <a:avLst/>
          </a:prstGeom>
        </p:spPr>
      </p:pic>
      <p:cxnSp>
        <p:nvCxnSpPr>
          <p:cNvPr id="30" name="Straight Connector 19">
            <a:extLst>
              <a:ext uri="{FF2B5EF4-FFF2-40B4-BE49-F238E27FC236}">
                <a16:creationId xmlns:a16="http://schemas.microsoft.com/office/drawing/2014/main" xmlns="" id="{77C6DF49-CBE3-4038-AC78-35DE4FD7CE8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438531"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xmlns="" id="{B5F5AC9F-EF54-40AF-AE88-F588E9C3E74B}"/>
              </a:ext>
            </a:extLst>
          </p:cNvPr>
          <p:cNvSpPr>
            <a:spLocks noGrp="1"/>
          </p:cNvSpPr>
          <p:nvPr>
            <p:ph idx="1"/>
          </p:nvPr>
        </p:nvSpPr>
        <p:spPr>
          <a:xfrm>
            <a:off x="7766050" y="2512547"/>
            <a:ext cx="3884962" cy="3939986"/>
          </a:xfrm>
        </p:spPr>
        <p:txBody>
          <a:bodyPr vert="horz" lIns="0" tIns="0" rIns="0" bIns="0" rtlCol="0" anchor="t" anchorCtr="0">
            <a:normAutofit/>
          </a:bodyPr>
          <a:lstStyle/>
          <a:p>
            <a:r>
              <a:rPr lang="en-US" sz="1900" dirty="0">
                <a:ea typeface="+mn-lt"/>
                <a:cs typeface="+mn-lt"/>
              </a:rPr>
              <a:t>The patient was able to relive an extremely painful event from the past through the artwork. The patient described being able to express the fear, anger, and humiliation she was currently experiencing.</a:t>
            </a:r>
            <a:r>
              <a:rPr lang="en-US" sz="1900" dirty="0">
                <a:solidFill>
                  <a:srgbClr val="FFFFFF">
                    <a:alpha val="70000"/>
                  </a:srgbClr>
                </a:solidFill>
              </a:rPr>
              <a:t> </a:t>
            </a:r>
            <a:endParaRPr lang="en-US" dirty="0">
              <a:solidFill>
                <a:srgbClr val="FFFFFF">
                  <a:alpha val="70000"/>
                </a:srgbClr>
              </a:solidFill>
            </a:endParaRPr>
          </a:p>
          <a:p>
            <a:r>
              <a:rPr lang="en-US" sz="1900" dirty="0">
                <a:solidFill>
                  <a:srgbClr val="FFFFFF">
                    <a:alpha val="70000"/>
                  </a:srgbClr>
                </a:solidFill>
              </a:rPr>
              <a:t>Then patient was asked to draw anything they wish to and explain their drawing too.</a:t>
            </a:r>
            <a:endParaRPr lang="en-US">
              <a:solidFill>
                <a:srgbClr val="FFFFFF">
                  <a:alpha val="70000"/>
                </a:srgbClr>
              </a:solidFill>
            </a:endParaRPr>
          </a:p>
          <a:p>
            <a:pPr>
              <a:lnSpc>
                <a:spcPct val="114999"/>
              </a:lnSpc>
            </a:pPr>
            <a:endParaRPr lang="en-US" sz="1900" dirty="0">
              <a:solidFill>
                <a:srgbClr val="FFFFFF">
                  <a:alpha val="70000"/>
                </a:srgbClr>
              </a:solidFill>
            </a:endParaRPr>
          </a:p>
        </p:txBody>
      </p:sp>
      <p:sp>
        <p:nvSpPr>
          <p:cNvPr id="5" name="Footer Placeholder 4">
            <a:extLst>
              <a:ext uri="{FF2B5EF4-FFF2-40B4-BE49-F238E27FC236}">
                <a16:creationId xmlns:a16="http://schemas.microsoft.com/office/drawing/2014/main" xmlns="" id="{11C54943-CA7B-4463-A051-5F3076D32E51}"/>
              </a:ext>
            </a:extLst>
          </p:cNvPr>
          <p:cNvSpPr>
            <a:spLocks noGrp="1"/>
          </p:cNvSpPr>
          <p:nvPr>
            <p:ph type="ftr" sz="quarter" idx="11"/>
          </p:nvPr>
        </p:nvSpPr>
        <p:spPr>
          <a:xfrm>
            <a:off x="3308350" y="6401999"/>
            <a:ext cx="5575300" cy="369332"/>
          </a:xfrm>
        </p:spPr>
        <p:txBody>
          <a:bodyPr vert="horz" lIns="0" tIns="0" rIns="0" bIns="0" rtlCol="0" anchor="ctr">
            <a:normAutofit/>
          </a:bodyPr>
          <a:lstStyle/>
          <a:p>
            <a:pPr>
              <a:spcAft>
                <a:spcPts val="600"/>
              </a:spcAft>
            </a:pPr>
            <a:r>
              <a:rPr lang="en-US" dirty="0">
                <a:solidFill>
                  <a:srgbClr val="FFFFFF"/>
                </a:solidFill>
                <a:ea typeface="+mn-lt"/>
                <a:cs typeface="+mn-lt"/>
              </a:rPr>
              <a:t>Borderline personality disorder</a:t>
            </a:r>
            <a:endParaRPr lang="en-US" dirty="0">
              <a:ea typeface="+mn-ea"/>
              <a:cs typeface="+mn-cs"/>
            </a:endParaRPr>
          </a:p>
        </p:txBody>
      </p:sp>
      <p:sp>
        <p:nvSpPr>
          <p:cNvPr id="6" name="Slide Number Placeholder 5">
            <a:extLst>
              <a:ext uri="{FF2B5EF4-FFF2-40B4-BE49-F238E27FC236}">
                <a16:creationId xmlns:a16="http://schemas.microsoft.com/office/drawing/2014/main" xmlns="" id="{ACBCE196-604E-4BF8-BB2E-9D55B1D9E4D3}"/>
              </a:ext>
            </a:extLst>
          </p:cNvPr>
          <p:cNvSpPr>
            <a:spLocks noGrp="1"/>
          </p:cNvSpPr>
          <p:nvPr>
            <p:ph type="sldNum" sz="quarter" idx="12"/>
          </p:nvPr>
        </p:nvSpPr>
        <p:spPr>
          <a:xfrm>
            <a:off x="9442800" y="6401999"/>
            <a:ext cx="2208212" cy="369332"/>
          </a:xfrm>
        </p:spPr>
        <p:txBody>
          <a:bodyPr vert="horz" lIns="0" tIns="0" rIns="0" bIns="0" rtlCol="0" anchor="ctr">
            <a:normAutofit/>
          </a:bodyPr>
          <a:lstStyle/>
          <a:p>
            <a:pPr lvl="0">
              <a:spcAft>
                <a:spcPts val="600"/>
              </a:spcAft>
            </a:pPr>
            <a:fld id="{D39607A7-8386-47DB-8578-DDEDD194E5D4}" type="slidenum">
              <a:rPr lang="en-US" noProof="0" smtClean="0"/>
              <a:pPr lvl="0">
                <a:spcAft>
                  <a:spcPts val="600"/>
                </a:spcAft>
              </a:pPr>
              <a:t>7</a:t>
            </a:fld>
            <a:endParaRPr lang="en-US" noProof="0"/>
          </a:p>
        </p:txBody>
      </p:sp>
      <p:pic>
        <p:nvPicPr>
          <p:cNvPr id="2" name="Picture 2">
            <a:extLst>
              <a:ext uri="{FF2B5EF4-FFF2-40B4-BE49-F238E27FC236}">
                <a16:creationId xmlns:a16="http://schemas.microsoft.com/office/drawing/2014/main" xmlns="" id="{AA27DB33-61EC-D95E-848B-85C1DF9E40A5}"/>
              </a:ext>
            </a:extLst>
          </p:cNvPr>
          <p:cNvPicPr>
            <a:picLocks noChangeAspect="1"/>
          </p:cNvPicPr>
          <p:nvPr/>
        </p:nvPicPr>
        <p:blipFill rotWithShape="1">
          <a:blip r:embed="rId3"/>
          <a:srcRect l="-43" t="1718" r="211" b="120"/>
          <a:stretch/>
        </p:blipFill>
        <p:spPr>
          <a:xfrm>
            <a:off x="541712" y="536091"/>
            <a:ext cx="6676475" cy="5857387"/>
          </a:xfrm>
          <a:prstGeom prst="rect">
            <a:avLst/>
          </a:prstGeom>
        </p:spPr>
      </p:pic>
    </p:spTree>
    <p:extLst>
      <p:ext uri="{BB962C8B-B14F-4D97-AF65-F5344CB8AC3E}">
        <p14:creationId xmlns:p14="http://schemas.microsoft.com/office/powerpoint/2010/main" val="34162034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F86BC107-F3D2-454F-92FA-5480BA028D59}"/>
              </a:ext>
            </a:extLst>
          </p:cNvPr>
          <p:cNvSpPr>
            <a:spLocks noGrp="1"/>
          </p:cNvSpPr>
          <p:nvPr>
            <p:ph type="title"/>
          </p:nvPr>
        </p:nvSpPr>
        <p:spPr>
          <a:xfrm>
            <a:off x="1082675" y="531815"/>
            <a:ext cx="10026650" cy="696910"/>
          </a:xfrm>
        </p:spPr>
        <p:txBody>
          <a:bodyPr/>
          <a:lstStyle/>
          <a:p>
            <a:r>
              <a:rPr lang="en-US" dirty="0"/>
              <a:t>THERAPY SESSION 1</a:t>
            </a:r>
          </a:p>
        </p:txBody>
      </p:sp>
      <p:sp>
        <p:nvSpPr>
          <p:cNvPr id="16" name="Text Placeholder 15">
            <a:extLst>
              <a:ext uri="{FF2B5EF4-FFF2-40B4-BE49-F238E27FC236}">
                <a16:creationId xmlns:a16="http://schemas.microsoft.com/office/drawing/2014/main" xmlns="" id="{ADE5BD73-AB59-4115-87A2-2074687D5DDE}"/>
              </a:ext>
            </a:extLst>
          </p:cNvPr>
          <p:cNvSpPr>
            <a:spLocks noGrp="1"/>
          </p:cNvSpPr>
          <p:nvPr>
            <p:ph type="body" sz="quarter" idx="13"/>
          </p:nvPr>
        </p:nvSpPr>
        <p:spPr>
          <a:xfrm>
            <a:off x="1664793" y="2119211"/>
            <a:ext cx="4360512" cy="552450"/>
          </a:xfrm>
        </p:spPr>
        <p:txBody>
          <a:bodyPr/>
          <a:lstStyle/>
          <a:p>
            <a:r>
              <a:rPr lang="en-US" dirty="0"/>
              <a:t>Therapist's Review</a:t>
            </a:r>
          </a:p>
        </p:txBody>
      </p:sp>
      <p:sp>
        <p:nvSpPr>
          <p:cNvPr id="17" name="Text Placeholder 16">
            <a:extLst>
              <a:ext uri="{FF2B5EF4-FFF2-40B4-BE49-F238E27FC236}">
                <a16:creationId xmlns:a16="http://schemas.microsoft.com/office/drawing/2014/main" xmlns="" id="{5FC46E31-64CA-40E6-A0F3-DBD2B1F7604F}"/>
              </a:ext>
            </a:extLst>
          </p:cNvPr>
          <p:cNvSpPr>
            <a:spLocks noGrp="1"/>
          </p:cNvSpPr>
          <p:nvPr>
            <p:ph type="body" sz="quarter" idx="14"/>
          </p:nvPr>
        </p:nvSpPr>
        <p:spPr>
          <a:xfrm>
            <a:off x="1664443" y="2671626"/>
            <a:ext cx="9313862" cy="3215781"/>
          </a:xfrm>
        </p:spPr>
        <p:txBody>
          <a:bodyPr vert="horz" lIns="0" tIns="0" rIns="0" bIns="0" rtlCol="0" anchor="t" anchorCtr="0">
            <a:normAutofit/>
          </a:bodyPr>
          <a:lstStyle/>
          <a:p>
            <a:pPr>
              <a:buNone/>
            </a:pPr>
            <a:r>
              <a:rPr lang="en-US" dirty="0">
                <a:ea typeface="+mn-lt"/>
                <a:cs typeface="+mn-lt"/>
              </a:rPr>
              <a:t>The patient was able to relive an extremely painful event from the past through the artwork.</a:t>
            </a:r>
            <a:endParaRPr lang="en-US" dirty="0"/>
          </a:p>
          <a:p>
            <a:pPr algn="just">
              <a:buNone/>
            </a:pPr>
            <a:r>
              <a:rPr lang="en-US" dirty="0">
                <a:ea typeface="+mn-lt"/>
                <a:cs typeface="+mn-lt"/>
              </a:rPr>
              <a:t>The patient described being able to express the fear, anger, and humiliation she was currently experiencing. </a:t>
            </a:r>
          </a:p>
          <a:p>
            <a:pPr algn="just">
              <a:buNone/>
            </a:pPr>
            <a:r>
              <a:rPr lang="en-US" dirty="0">
                <a:ea typeface="+mn-lt"/>
                <a:cs typeface="+mn-lt"/>
              </a:rPr>
              <a:t>The patient described as she painted: ‘This is a big black cave, I have to paint an opening....The purple is the curtain; I’ve opened it up for you and everyone to see my horror show’ </a:t>
            </a:r>
            <a:endParaRPr lang="en-US" dirty="0"/>
          </a:p>
          <a:p>
            <a:pPr marL="0" indent="0">
              <a:buNone/>
            </a:pPr>
            <a:endParaRPr lang="en-US" dirty="0"/>
          </a:p>
        </p:txBody>
      </p:sp>
      <p:sp>
        <p:nvSpPr>
          <p:cNvPr id="14" name="Footer Placeholder 13">
            <a:extLst>
              <a:ext uri="{FF2B5EF4-FFF2-40B4-BE49-F238E27FC236}">
                <a16:creationId xmlns:a16="http://schemas.microsoft.com/office/drawing/2014/main" xmlns="" id="{2964A551-06A5-44F3-B987-EEC8FCB60D1F}"/>
              </a:ext>
            </a:extLst>
          </p:cNvPr>
          <p:cNvSpPr>
            <a:spLocks noGrp="1"/>
          </p:cNvSpPr>
          <p:nvPr>
            <p:ph type="ftr" sz="quarter" idx="11"/>
          </p:nvPr>
        </p:nvSpPr>
        <p:spPr>
          <a:xfrm>
            <a:off x="3308350" y="6401999"/>
            <a:ext cx="5575300" cy="369332"/>
          </a:xfrm>
        </p:spPr>
        <p:txBody>
          <a:bodyPr/>
          <a:lstStyle/>
          <a:p>
            <a:r>
              <a:rPr lang="en-US" dirty="0">
                <a:solidFill>
                  <a:srgbClr val="FFFFFF"/>
                </a:solidFill>
                <a:ea typeface="+mn-lt"/>
                <a:cs typeface="+mn-lt"/>
              </a:rPr>
              <a:t>Borderline personality disorder</a:t>
            </a:r>
            <a:endParaRPr lang="en-US" dirty="0"/>
          </a:p>
        </p:txBody>
      </p:sp>
      <p:sp>
        <p:nvSpPr>
          <p:cNvPr id="15" name="Slide Number Placeholder 14">
            <a:extLst>
              <a:ext uri="{FF2B5EF4-FFF2-40B4-BE49-F238E27FC236}">
                <a16:creationId xmlns:a16="http://schemas.microsoft.com/office/drawing/2014/main" xmlns="" id="{936CEF23-104B-4AC5-93B4-D630ACC10111}"/>
              </a:ext>
            </a:extLst>
          </p:cNvPr>
          <p:cNvSpPr>
            <a:spLocks noGrp="1"/>
          </p:cNvSpPr>
          <p:nvPr>
            <p:ph type="sldNum" sz="quarter" idx="12"/>
          </p:nvPr>
        </p:nvSpPr>
        <p:spPr>
          <a:xfrm>
            <a:off x="9442800" y="6401999"/>
            <a:ext cx="2208212" cy="369332"/>
          </a:xfrm>
        </p:spPr>
        <p:txBody>
          <a:bodyPr/>
          <a:lstStyle/>
          <a:p>
            <a:pPr lvl="0"/>
            <a:fld id="{D39607A7-8386-47DB-8578-DDEDD194E5D4}" type="slidenum">
              <a:rPr lang="en-US" noProof="0" smtClean="0"/>
              <a:pPr lvl="0"/>
              <a:t>8</a:t>
            </a:fld>
            <a:endParaRPr lang="en-US" noProof="0" dirty="0"/>
          </a:p>
        </p:txBody>
      </p:sp>
    </p:spTree>
    <p:extLst>
      <p:ext uri="{BB962C8B-B14F-4D97-AF65-F5344CB8AC3E}">
        <p14:creationId xmlns:p14="http://schemas.microsoft.com/office/powerpoint/2010/main" val="16247089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17">
            <a:extLst>
              <a:ext uri="{FF2B5EF4-FFF2-40B4-BE49-F238E27FC236}">
                <a16:creationId xmlns:a16="http://schemas.microsoft.com/office/drawing/2014/main" xmlns="" id="{1AEB7F98-32EC-40D3-89EE-C843302316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xmlns="" id="{70443DD8-CE2B-4A5C-BF24-0B51AA63C006}"/>
              </a:ext>
            </a:extLst>
          </p:cNvPr>
          <p:cNvSpPr>
            <a:spLocks noGrp="1"/>
          </p:cNvSpPr>
          <p:nvPr>
            <p:ph type="title"/>
          </p:nvPr>
        </p:nvSpPr>
        <p:spPr>
          <a:xfrm>
            <a:off x="7766050" y="540000"/>
            <a:ext cx="3884962" cy="1331637"/>
          </a:xfrm>
        </p:spPr>
        <p:txBody>
          <a:bodyPr vert="horz" lIns="0" tIns="0" rIns="0" bIns="0" rtlCol="0" anchor="b" anchorCtr="0">
            <a:normAutofit/>
          </a:bodyPr>
          <a:lstStyle/>
          <a:p>
            <a:r>
              <a:rPr lang="en-US" dirty="0"/>
              <a:t>SESSION 4</a:t>
            </a:r>
          </a:p>
        </p:txBody>
      </p:sp>
      <p:pic>
        <p:nvPicPr>
          <p:cNvPr id="13" name="Picture Placeholder 12">
            <a:extLst>
              <a:ext uri="{FF2B5EF4-FFF2-40B4-BE49-F238E27FC236}">
                <a16:creationId xmlns:a16="http://schemas.microsoft.com/office/drawing/2014/main" xmlns="" id="{09E9642A-EBD6-4A1F-862C-5E040624C50D}"/>
              </a:ext>
            </a:extLst>
          </p:cNvPr>
          <p:cNvPicPr>
            <a:picLocks noGrp="1" noChangeAspect="1"/>
          </p:cNvPicPr>
          <p:nvPr>
            <p:ph type="pic" sz="quarter" idx="13"/>
          </p:nvPr>
        </p:nvPicPr>
        <p:blipFill rotWithShape="1">
          <a:blip r:embed="rId2"/>
          <a:srcRect t="35414" b="14999"/>
          <a:stretch/>
        </p:blipFill>
        <p:spPr>
          <a:xfrm>
            <a:off x="540988" y="540000"/>
            <a:ext cx="6671025" cy="5778000"/>
          </a:xfrm>
          <a:prstGeom prst="rect">
            <a:avLst/>
          </a:prstGeom>
        </p:spPr>
      </p:pic>
      <p:cxnSp>
        <p:nvCxnSpPr>
          <p:cNvPr id="30" name="Straight Connector 19">
            <a:extLst>
              <a:ext uri="{FF2B5EF4-FFF2-40B4-BE49-F238E27FC236}">
                <a16:creationId xmlns:a16="http://schemas.microsoft.com/office/drawing/2014/main" xmlns="" id="{77C6DF49-CBE3-4038-AC78-35DE4FD7CE8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438531"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xmlns="" id="{B5F5AC9F-EF54-40AF-AE88-F588E9C3E74B}"/>
              </a:ext>
            </a:extLst>
          </p:cNvPr>
          <p:cNvSpPr>
            <a:spLocks noGrp="1"/>
          </p:cNvSpPr>
          <p:nvPr>
            <p:ph idx="1"/>
          </p:nvPr>
        </p:nvSpPr>
        <p:spPr>
          <a:xfrm>
            <a:off x="7766050" y="2512547"/>
            <a:ext cx="3884962" cy="3939986"/>
          </a:xfrm>
        </p:spPr>
        <p:txBody>
          <a:bodyPr vert="horz" lIns="0" tIns="0" rIns="0" bIns="0" rtlCol="0" anchor="t" anchorCtr="0">
            <a:normAutofit/>
          </a:bodyPr>
          <a:lstStyle/>
          <a:p>
            <a:r>
              <a:rPr lang="en-US" sz="1900" dirty="0">
                <a:ea typeface="+mn-lt"/>
                <a:cs typeface="+mn-lt"/>
              </a:rPr>
              <a:t>The patient depicted various allusions. She explained that she painted as things came to her.  Through the painting, the patient was able to discuss the anger she felt towards herself and the need to self-harm. The patient also stated that she deliberately gave herself a black eye because she hated herself so much.</a:t>
            </a:r>
            <a:endParaRPr lang="en-US" dirty="0">
              <a:solidFill>
                <a:srgbClr val="FFFFFF">
                  <a:alpha val="70000"/>
                </a:srgbClr>
              </a:solidFill>
            </a:endParaRPr>
          </a:p>
          <a:p>
            <a:endParaRPr lang="en-US" sz="1900" dirty="0">
              <a:solidFill>
                <a:srgbClr val="FFFFFF">
                  <a:alpha val="70000"/>
                </a:srgbClr>
              </a:solidFill>
            </a:endParaRPr>
          </a:p>
          <a:p>
            <a:endParaRPr lang="en-US" sz="1900" dirty="0">
              <a:solidFill>
                <a:srgbClr val="FFFFFF">
                  <a:alpha val="70000"/>
                </a:srgbClr>
              </a:solidFill>
            </a:endParaRPr>
          </a:p>
          <a:p>
            <a:endParaRPr lang="en-US" sz="1900" dirty="0">
              <a:solidFill>
                <a:srgbClr val="FFFFFF">
                  <a:alpha val="70000"/>
                </a:srgbClr>
              </a:solidFill>
            </a:endParaRPr>
          </a:p>
          <a:p>
            <a:pPr>
              <a:lnSpc>
                <a:spcPct val="114999"/>
              </a:lnSpc>
            </a:pPr>
            <a:endParaRPr lang="en-US" sz="1900" dirty="0">
              <a:solidFill>
                <a:srgbClr val="FFFFFF">
                  <a:alpha val="70000"/>
                </a:srgbClr>
              </a:solidFill>
            </a:endParaRPr>
          </a:p>
        </p:txBody>
      </p:sp>
      <p:sp>
        <p:nvSpPr>
          <p:cNvPr id="5" name="Footer Placeholder 4">
            <a:extLst>
              <a:ext uri="{FF2B5EF4-FFF2-40B4-BE49-F238E27FC236}">
                <a16:creationId xmlns:a16="http://schemas.microsoft.com/office/drawing/2014/main" xmlns="" id="{11C54943-CA7B-4463-A051-5F3076D32E51}"/>
              </a:ext>
            </a:extLst>
          </p:cNvPr>
          <p:cNvSpPr>
            <a:spLocks noGrp="1"/>
          </p:cNvSpPr>
          <p:nvPr>
            <p:ph type="ftr" sz="quarter" idx="11"/>
          </p:nvPr>
        </p:nvSpPr>
        <p:spPr>
          <a:xfrm>
            <a:off x="3308350" y="6401999"/>
            <a:ext cx="5575300" cy="369332"/>
          </a:xfrm>
        </p:spPr>
        <p:txBody>
          <a:bodyPr vert="horz" lIns="0" tIns="0" rIns="0" bIns="0" rtlCol="0" anchor="ctr">
            <a:normAutofit/>
          </a:bodyPr>
          <a:lstStyle/>
          <a:p>
            <a:pPr>
              <a:spcAft>
                <a:spcPts val="600"/>
              </a:spcAft>
            </a:pPr>
            <a:r>
              <a:rPr lang="en-US" dirty="0">
                <a:solidFill>
                  <a:srgbClr val="FFFFFF"/>
                </a:solidFill>
                <a:ea typeface="+mn-lt"/>
                <a:cs typeface="+mn-lt"/>
              </a:rPr>
              <a:t>Borderline personality disorder</a:t>
            </a:r>
            <a:endParaRPr lang="en-US" dirty="0">
              <a:ea typeface="+mn-ea"/>
              <a:cs typeface="+mn-cs"/>
            </a:endParaRPr>
          </a:p>
        </p:txBody>
      </p:sp>
      <p:sp>
        <p:nvSpPr>
          <p:cNvPr id="6" name="Slide Number Placeholder 5">
            <a:extLst>
              <a:ext uri="{FF2B5EF4-FFF2-40B4-BE49-F238E27FC236}">
                <a16:creationId xmlns:a16="http://schemas.microsoft.com/office/drawing/2014/main" xmlns="" id="{ACBCE196-604E-4BF8-BB2E-9D55B1D9E4D3}"/>
              </a:ext>
            </a:extLst>
          </p:cNvPr>
          <p:cNvSpPr>
            <a:spLocks noGrp="1"/>
          </p:cNvSpPr>
          <p:nvPr>
            <p:ph type="sldNum" sz="quarter" idx="12"/>
          </p:nvPr>
        </p:nvSpPr>
        <p:spPr>
          <a:xfrm>
            <a:off x="9442800" y="6401999"/>
            <a:ext cx="2208212" cy="369332"/>
          </a:xfrm>
        </p:spPr>
        <p:txBody>
          <a:bodyPr vert="horz" lIns="0" tIns="0" rIns="0" bIns="0" rtlCol="0" anchor="ctr">
            <a:normAutofit/>
          </a:bodyPr>
          <a:lstStyle/>
          <a:p>
            <a:pPr lvl="0">
              <a:spcAft>
                <a:spcPts val="600"/>
              </a:spcAft>
            </a:pPr>
            <a:fld id="{D39607A7-8386-47DB-8578-DDEDD194E5D4}" type="slidenum">
              <a:rPr lang="en-US" noProof="0" smtClean="0"/>
              <a:pPr lvl="0">
                <a:spcAft>
                  <a:spcPts val="600"/>
                </a:spcAft>
              </a:pPr>
              <a:t>9</a:t>
            </a:fld>
            <a:endParaRPr lang="en-US" noProof="0"/>
          </a:p>
        </p:txBody>
      </p:sp>
      <p:pic>
        <p:nvPicPr>
          <p:cNvPr id="2" name="Picture 2">
            <a:extLst>
              <a:ext uri="{FF2B5EF4-FFF2-40B4-BE49-F238E27FC236}">
                <a16:creationId xmlns:a16="http://schemas.microsoft.com/office/drawing/2014/main" xmlns="" id="{AA27DB33-61EC-D95E-848B-85C1DF9E40A5}"/>
              </a:ext>
            </a:extLst>
          </p:cNvPr>
          <p:cNvPicPr>
            <a:picLocks noChangeAspect="1"/>
          </p:cNvPicPr>
          <p:nvPr/>
        </p:nvPicPr>
        <p:blipFill rotWithShape="1">
          <a:blip r:embed="rId3"/>
          <a:srcRect l="-43" t="1718" r="211" b="120"/>
          <a:stretch/>
        </p:blipFill>
        <p:spPr>
          <a:xfrm>
            <a:off x="541712" y="536091"/>
            <a:ext cx="6676475" cy="5857387"/>
          </a:xfrm>
          <a:prstGeom prst="rect">
            <a:avLst/>
          </a:prstGeom>
        </p:spPr>
      </p:pic>
      <p:pic>
        <p:nvPicPr>
          <p:cNvPr id="4" name="Picture 3" descr="A picture containing text, reptile, dinosaur&#10;&#10;Description automatically generated">
            <a:extLst>
              <a:ext uri="{FF2B5EF4-FFF2-40B4-BE49-F238E27FC236}">
                <a16:creationId xmlns:a16="http://schemas.microsoft.com/office/drawing/2014/main" xmlns="" id="{E1CC2AF6-B256-726C-2545-8761347F5BAB}"/>
              </a:ext>
            </a:extLst>
          </p:cNvPr>
          <p:cNvPicPr>
            <a:picLocks noChangeAspect="1"/>
          </p:cNvPicPr>
          <p:nvPr/>
        </p:nvPicPr>
        <p:blipFill>
          <a:blip r:embed="rId4"/>
          <a:stretch>
            <a:fillRect/>
          </a:stretch>
        </p:blipFill>
        <p:spPr>
          <a:xfrm>
            <a:off x="544607" y="541624"/>
            <a:ext cx="6687670" cy="5909220"/>
          </a:xfrm>
          <a:prstGeom prst="rect">
            <a:avLst/>
          </a:prstGeom>
        </p:spPr>
      </p:pic>
    </p:spTree>
    <p:extLst>
      <p:ext uri="{BB962C8B-B14F-4D97-AF65-F5344CB8AC3E}">
        <p14:creationId xmlns:p14="http://schemas.microsoft.com/office/powerpoint/2010/main" val="2493032211"/>
      </p:ext>
    </p:extLst>
  </p:cSld>
  <p:clrMapOvr>
    <a:masterClrMapping/>
  </p:clrMapOvr>
  <p:timing>
    <p:tnLst>
      <p:par>
        <p:cTn id="1" dur="indefinite" restart="never" nodeType="tmRoot"/>
      </p:par>
    </p:tnLst>
  </p:timing>
</p:sld>
</file>

<file path=ppt/theme/theme1.xml><?xml version="1.0" encoding="utf-8"?>
<a:theme xmlns:a="http://schemas.openxmlformats.org/drawingml/2006/main" name="LeafVTI">
  <a:themeElements>
    <a:clrScheme name="Leaf">
      <a:dk1>
        <a:sysClr val="windowText" lastClr="000000"/>
      </a:dk1>
      <a:lt1>
        <a:sysClr val="window" lastClr="FFFFFF"/>
      </a:lt1>
      <a:dk2>
        <a:srgbClr val="732124"/>
      </a:dk2>
      <a:lt2>
        <a:srgbClr val="F0EDE5"/>
      </a:lt2>
      <a:accent1>
        <a:srgbClr val="D34817"/>
      </a:accent1>
      <a:accent2>
        <a:srgbClr val="A68D65"/>
      </a:accent2>
      <a:accent3>
        <a:srgbClr val="728377"/>
      </a:accent3>
      <a:accent4>
        <a:srgbClr val="B4797B"/>
      </a:accent4>
      <a:accent5>
        <a:srgbClr val="CE8439"/>
      </a:accent5>
      <a:accent6>
        <a:srgbClr val="CF3A2A"/>
      </a:accent6>
      <a:hlink>
        <a:srgbClr val="D06853"/>
      </a:hlink>
      <a:folHlink>
        <a:srgbClr val="B67779"/>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LeafVTI" id="{AD13D32C-3873-4EF1-A28C-5D0E64FF0913}" vid="{0D2E0FD0-9C17-4337-BD21-33917FC300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81660C2-E4FB-4725-82B0-989555BC2D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A19464-B5CC-4C9F-9F2F-1C2E8CA11726}">
  <ds:schemaRefs>
    <ds:schemaRef ds:uri="http://schemas.microsoft.com/sharepoint/v3/contenttype/forms"/>
  </ds:schemaRefs>
</ds:datastoreItem>
</file>

<file path=customXml/itemProps3.xml><?xml version="1.0" encoding="utf-8"?>
<ds:datastoreItem xmlns:ds="http://schemas.openxmlformats.org/officeDocument/2006/customXml" ds:itemID="{5990F83D-1171-41B3-8A0C-A2A1B5C3AC92}">
  <ds:schemaRefs>
    <ds:schemaRef ds:uri="http://purl.org/dc/elements/1.1/"/>
    <ds:schemaRef ds:uri="http://schemas.microsoft.com/office/2006/metadata/properties"/>
    <ds:schemaRef ds:uri="http://schemas.microsoft.com/office/2006/documentManagement/types"/>
    <ds:schemaRef ds:uri="http://schemas.microsoft.com/sharepoint/v3"/>
    <ds:schemaRef ds:uri="230e9df3-be65-4c73-a93b-d1236ebd677e"/>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71af3243-3dd4-4a8d-8c0d-dd76da1f02a5"/>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_LeafVTI</Template>
  <TotalTime>3</TotalTime>
  <Words>595</Words>
  <Application>Microsoft Office PowerPoint</Application>
  <PresentationFormat>Custom</PresentationFormat>
  <Paragraphs>102</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LeafVTI</vt:lpstr>
      <vt:lpstr>BORDERLINE  PERSONALITY  DISORDER</vt:lpstr>
      <vt:lpstr>Agenda</vt:lpstr>
      <vt:lpstr>Introduction</vt:lpstr>
      <vt:lpstr>Symptoms</vt:lpstr>
      <vt:lpstr>Treatment</vt:lpstr>
      <vt:lpstr>CASE STUDY</vt:lpstr>
      <vt:lpstr>SESSION 1</vt:lpstr>
      <vt:lpstr>THERAPY SESSION 1</vt:lpstr>
      <vt:lpstr>SESSION 4</vt:lpstr>
      <vt:lpstr>THERAPY SESSION 4</vt:lpstr>
      <vt:lpstr>SESSION 6,7,8,9</vt:lpstr>
      <vt:lpstr>Therapist's Review</vt:lpstr>
      <vt:lpstr>SESSION 11</vt:lpstr>
      <vt:lpstr>THERAPY SESSION 11</vt:lpstr>
      <vt:lpstr>It is not the bruises on the body that hurt. It is the wounds of the heart and the scars on the mind.</vt:lpstr>
      <vt:lpstr>Bibliography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Windows User</cp:lastModifiedBy>
  <cp:revision>452</cp:revision>
  <dcterms:created xsi:type="dcterms:W3CDTF">2023-01-17T11:03:28Z</dcterms:created>
  <dcterms:modified xsi:type="dcterms:W3CDTF">2023-01-17T16:23:00Z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