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Disease Prediction using 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By: Hana Fathima V P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Heart disease is one of the leading causes of death worldwide.</a:t>
            </a:r>
          </a:p>
          <a:p>
            <a:r>
              <a:t>• Early detection can help in prevention and treatment.</a:t>
            </a:r>
          </a:p>
          <a:p>
            <a:r>
              <a:t>• Goal: Predict whether a patient has heart disease based on medical attributes.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Source: UCI Heart Disease Dataset (via Kaggle)</a:t>
            </a:r>
          </a:p>
          <a:p>
            <a:r>
              <a:t>• Features: Age, sex, chest pain type, resting BP, cholesterol, etc.</a:t>
            </a:r>
          </a:p>
          <a:p>
            <a:r>
              <a:t>• Target: num → 0 (No Disease), 1 (Disease Present)</a:t>
            </a:r>
          </a:p>
          <a:p>
            <a:r>
              <a:t>• Rows: ~300 samples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Data Preprocessing:</a:t>
            </a:r>
          </a:p>
          <a:p>
            <a:r>
              <a:t>   - Handled missing values</a:t>
            </a:r>
          </a:p>
          <a:p>
            <a:r>
              <a:t>   - Encoded categorical variables</a:t>
            </a:r>
          </a:p>
          <a:p>
            <a:r>
              <a:t>   - Feature scaling</a:t>
            </a:r>
          </a:p>
          <a:p/>
          <a:p>
            <a:r>
              <a:t>2. Exploratory Data Analysis:</a:t>
            </a:r>
          </a:p>
          <a:p>
            <a:r>
              <a:t>   - Histograms of numeric features</a:t>
            </a:r>
          </a:p>
          <a:p>
            <a:r>
              <a:t>   - Correlation heatmap</a:t>
            </a:r>
          </a:p>
          <a:p/>
          <a:p>
            <a:r>
              <a:t>3. Model Building:</a:t>
            </a:r>
          </a:p>
          <a:p>
            <a:r>
              <a:t>   - Logistic Regression, Decision Tree, Random Forest, SVM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Compared multiple ML models.</a:t>
            </a:r>
          </a:p>
          <a:p>
            <a:r>
              <a:t>• Random Forest and Logistic Regression performed well.</a:t>
            </a:r>
          </a:p>
          <a:p>
            <a:r>
              <a:t>• Achieved high accuracy in predicting heart disease.</a:t>
            </a:r>
          </a:p>
          <a:p>
            <a:r>
              <a:t>• Demonstrated feasibility of ML in healthcare prediction.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Machine learning can effectively predict heart disease.</a:t>
            </a:r>
          </a:p>
          <a:p>
            <a:r>
              <a:t>• Early detection may help reduce health risks.</a:t>
            </a:r>
          </a:p>
          <a:p>
            <a:r>
              <a:t>• Future Work:</a:t>
            </a:r>
          </a:p>
          <a:p>
            <a:r>
              <a:t>   - Use larger datasets</a:t>
            </a:r>
          </a:p>
          <a:p>
            <a:r>
              <a:t>   - Try deep learning approaches</a:t>
            </a:r>
          </a:p>
          <a:p>
            <a:r>
              <a:t>   - Integrate into real-time health monitoring systems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