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60" r:id="rId6"/>
    <p:sldId id="263" r:id="rId7"/>
    <p:sldId id="261" r:id="rId8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>
          <p15:clr>
            <a:srgbClr val="A4A3A4"/>
          </p15:clr>
        </p15:guide>
        <p15:guide id="2" pos="3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E6DDE-C46E-4C33-8CD3-89D2E69330DD}" v="116" dt="2022-09-28T02:05:30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747" autoAdjust="0"/>
  </p:normalViewPr>
  <p:slideViewPr>
    <p:cSldViewPr snapToGrid="0">
      <p:cViewPr varScale="1">
        <p:scale>
          <a:sx n="74" d="100"/>
          <a:sy n="74" d="100"/>
        </p:scale>
        <p:origin x="270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40"/>
        <p:guide pos="3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하나" userId="02fd2c477098047a" providerId="LiveId" clId="{A006BEA6-690C-4963-9154-0E7251EB381E}"/>
    <pc:docChg chg="modSld">
      <pc:chgData name="조 하나" userId="02fd2c477098047a" providerId="LiveId" clId="{A006BEA6-690C-4963-9154-0E7251EB381E}" dt="2022-09-28T05:24:15.716" v="6" actId="6549"/>
      <pc:docMkLst>
        <pc:docMk/>
      </pc:docMkLst>
      <pc:sldChg chg="modNotesTx">
        <pc:chgData name="조 하나" userId="02fd2c477098047a" providerId="LiveId" clId="{A006BEA6-690C-4963-9154-0E7251EB381E}" dt="2022-09-28T05:24:02.452" v="0" actId="6549"/>
        <pc:sldMkLst>
          <pc:docMk/>
          <pc:sldMk cId="1074182387" sldId="256"/>
        </pc:sldMkLst>
      </pc:sldChg>
      <pc:sldChg chg="modNotesTx">
        <pc:chgData name="조 하나" userId="02fd2c477098047a" providerId="LiveId" clId="{A006BEA6-690C-4963-9154-0E7251EB381E}" dt="2022-09-28T05:24:04.304" v="1" actId="6549"/>
        <pc:sldMkLst>
          <pc:docMk/>
          <pc:sldMk cId="95864915" sldId="257"/>
        </pc:sldMkLst>
      </pc:sldChg>
      <pc:sldChg chg="modNotesTx">
        <pc:chgData name="조 하나" userId="02fd2c477098047a" providerId="LiveId" clId="{A006BEA6-690C-4963-9154-0E7251EB381E}" dt="2022-09-28T05:24:06.527" v="2" actId="6549"/>
        <pc:sldMkLst>
          <pc:docMk/>
          <pc:sldMk cId="3267422917" sldId="259"/>
        </pc:sldMkLst>
      </pc:sldChg>
      <pc:sldChg chg="modNotesTx">
        <pc:chgData name="조 하나" userId="02fd2c477098047a" providerId="LiveId" clId="{A006BEA6-690C-4963-9154-0E7251EB381E}" dt="2022-09-28T05:24:11.519" v="4" actId="6549"/>
        <pc:sldMkLst>
          <pc:docMk/>
          <pc:sldMk cId="1086179092" sldId="260"/>
        </pc:sldMkLst>
      </pc:sldChg>
      <pc:sldChg chg="modNotesTx">
        <pc:chgData name="조 하나" userId="02fd2c477098047a" providerId="LiveId" clId="{A006BEA6-690C-4963-9154-0E7251EB381E}" dt="2022-09-28T05:24:15.716" v="6" actId="6549"/>
        <pc:sldMkLst>
          <pc:docMk/>
          <pc:sldMk cId="1405061622" sldId="261"/>
        </pc:sldMkLst>
      </pc:sldChg>
      <pc:sldChg chg="modNotesTx">
        <pc:chgData name="조 하나" userId="02fd2c477098047a" providerId="LiveId" clId="{A006BEA6-690C-4963-9154-0E7251EB381E}" dt="2022-09-28T05:24:09.194" v="3" actId="6549"/>
        <pc:sldMkLst>
          <pc:docMk/>
          <pc:sldMk cId="2428960059" sldId="262"/>
        </pc:sldMkLst>
      </pc:sldChg>
      <pc:sldChg chg="modNotesTx">
        <pc:chgData name="조 하나" userId="02fd2c477098047a" providerId="LiveId" clId="{A006BEA6-690C-4963-9154-0E7251EB381E}" dt="2022-09-28T05:24:13.801" v="5" actId="6549"/>
        <pc:sldMkLst>
          <pc:docMk/>
          <pc:sldMk cId="1581198661" sldId="263"/>
        </pc:sldMkLst>
      </pc:sldChg>
    </pc:docChg>
  </pc:docChgLst>
  <pc:docChgLst>
    <pc:chgData name="조 하나" userId="02fd2c477098047a" providerId="LiveId" clId="{F17E6DDE-C46E-4C33-8CD3-89D2E69330DD}"/>
    <pc:docChg chg="undo custSel addSld modSld">
      <pc:chgData name="조 하나" userId="02fd2c477098047a" providerId="LiveId" clId="{F17E6DDE-C46E-4C33-8CD3-89D2E69330DD}" dt="2022-09-28T05:09:46.427" v="10358" actId="20577"/>
      <pc:docMkLst>
        <pc:docMk/>
      </pc:docMkLst>
      <pc:sldChg chg="modSp mod modNotesTx">
        <pc:chgData name="조 하나" userId="02fd2c477098047a" providerId="LiveId" clId="{F17E6DDE-C46E-4C33-8CD3-89D2E69330DD}" dt="2022-09-28T05:08:54.826" v="10350" actId="20577"/>
        <pc:sldMkLst>
          <pc:docMk/>
          <pc:sldMk cId="1074182387" sldId="256"/>
        </pc:sldMkLst>
        <pc:spChg chg="mod">
          <ac:chgData name="조 하나" userId="02fd2c477098047a" providerId="LiveId" clId="{F17E6DDE-C46E-4C33-8CD3-89D2E69330DD}" dt="2022-09-27T04:59:49.516" v="2650" actId="20577"/>
          <ac:spMkLst>
            <pc:docMk/>
            <pc:sldMk cId="1074182387" sldId="256"/>
            <ac:spMk id="3" creationId="{34738D49-9241-A24B-0F98-C2C5900CF9D0}"/>
          </ac:spMkLst>
        </pc:spChg>
      </pc:sldChg>
      <pc:sldChg chg="modSp mod modNotesTx">
        <pc:chgData name="조 하나" userId="02fd2c477098047a" providerId="LiveId" clId="{F17E6DDE-C46E-4C33-8CD3-89D2E69330DD}" dt="2022-09-27T06:34:03.476" v="4052" actId="20577"/>
        <pc:sldMkLst>
          <pc:docMk/>
          <pc:sldMk cId="95864915" sldId="257"/>
        </pc:sldMkLst>
        <pc:spChg chg="mod">
          <ac:chgData name="조 하나" userId="02fd2c477098047a" providerId="LiveId" clId="{F17E6DDE-C46E-4C33-8CD3-89D2E69330DD}" dt="2022-09-27T06:27:29.198" v="3398" actId="20577"/>
          <ac:spMkLst>
            <pc:docMk/>
            <pc:sldMk cId="95864915" sldId="257"/>
            <ac:spMk id="3" creationId="{EABCDF41-380E-DA58-556D-5CB035D4F7E4}"/>
          </ac:spMkLst>
        </pc:spChg>
      </pc:sldChg>
      <pc:sldChg chg="modSp mod modNotesTx">
        <pc:chgData name="조 하나" userId="02fd2c477098047a" providerId="LiveId" clId="{F17E6DDE-C46E-4C33-8CD3-89D2E69330DD}" dt="2022-09-27T07:36:21.815" v="5366" actId="20577"/>
        <pc:sldMkLst>
          <pc:docMk/>
          <pc:sldMk cId="3267422917" sldId="259"/>
        </pc:sldMkLst>
        <pc:spChg chg="mod">
          <ac:chgData name="조 하나" userId="02fd2c477098047a" providerId="LiveId" clId="{F17E6DDE-C46E-4C33-8CD3-89D2E69330DD}" dt="2022-09-27T06:43:44.857" v="4756" actId="20577"/>
          <ac:spMkLst>
            <pc:docMk/>
            <pc:sldMk cId="3267422917" sldId="259"/>
            <ac:spMk id="3" creationId="{EABCDF41-380E-DA58-556D-5CB035D4F7E4}"/>
          </ac:spMkLst>
        </pc:spChg>
      </pc:sldChg>
      <pc:sldChg chg="addSp modSp mod modNotesTx">
        <pc:chgData name="조 하나" userId="02fd2c477098047a" providerId="LiveId" clId="{F17E6DDE-C46E-4C33-8CD3-89D2E69330DD}" dt="2022-09-28T04:56:01.545" v="9617" actId="20577"/>
        <pc:sldMkLst>
          <pc:docMk/>
          <pc:sldMk cId="1086179092" sldId="260"/>
        </pc:sldMkLst>
        <pc:spChg chg="mod">
          <ac:chgData name="조 하나" userId="02fd2c477098047a" providerId="LiveId" clId="{F17E6DDE-C46E-4C33-8CD3-89D2E69330DD}" dt="2022-09-27T01:48:07.234" v="436" actId="20577"/>
          <ac:spMkLst>
            <pc:docMk/>
            <pc:sldMk cId="1086179092" sldId="260"/>
            <ac:spMk id="2" creationId="{D1D0F3E9-A35A-273B-13C8-B37C98AE1997}"/>
          </ac:spMkLst>
        </pc:spChg>
        <pc:spChg chg="mod">
          <ac:chgData name="조 하나" userId="02fd2c477098047a" providerId="LiveId" clId="{F17E6DDE-C46E-4C33-8CD3-89D2E69330DD}" dt="2022-09-28T04:56:01.545" v="9617" actId="20577"/>
          <ac:spMkLst>
            <pc:docMk/>
            <pc:sldMk cId="1086179092" sldId="260"/>
            <ac:spMk id="3" creationId="{EABCDF41-380E-DA58-556D-5CB035D4F7E4}"/>
          </ac:spMkLst>
        </pc:spChg>
        <pc:spChg chg="add mod">
          <ac:chgData name="조 하나" userId="02fd2c477098047a" providerId="LiveId" clId="{F17E6DDE-C46E-4C33-8CD3-89D2E69330DD}" dt="2022-09-27T04:43:13.984" v="1149" actId="113"/>
          <ac:spMkLst>
            <pc:docMk/>
            <pc:sldMk cId="1086179092" sldId="260"/>
            <ac:spMk id="4" creationId="{8C60E511-2532-A194-C7C2-D0968FFACE5E}"/>
          </ac:spMkLst>
        </pc:spChg>
        <pc:picChg chg="add mod">
          <ac:chgData name="조 하나" userId="02fd2c477098047a" providerId="LiveId" clId="{F17E6DDE-C46E-4C33-8CD3-89D2E69330DD}" dt="2022-09-27T01:47:30.408" v="430" actId="1076"/>
          <ac:picMkLst>
            <pc:docMk/>
            <pc:sldMk cId="1086179092" sldId="260"/>
            <ac:picMk id="2050" creationId="{6009180D-6D80-4DAF-C208-DDB1472EF9B9}"/>
          </ac:picMkLst>
        </pc:picChg>
        <pc:picChg chg="add mod">
          <ac:chgData name="조 하나" userId="02fd2c477098047a" providerId="LiveId" clId="{F17E6DDE-C46E-4C33-8CD3-89D2E69330DD}" dt="2022-09-27T01:47:28.362" v="429" actId="1076"/>
          <ac:picMkLst>
            <pc:docMk/>
            <pc:sldMk cId="1086179092" sldId="260"/>
            <ac:picMk id="2052" creationId="{34F7BAD0-9939-08F4-D65D-79D6ECEB6EC6}"/>
          </ac:picMkLst>
        </pc:picChg>
        <pc:picChg chg="add mod">
          <ac:chgData name="조 하나" userId="02fd2c477098047a" providerId="LiveId" clId="{F17E6DDE-C46E-4C33-8CD3-89D2E69330DD}" dt="2022-09-27T01:47:26.244" v="428" actId="1076"/>
          <ac:picMkLst>
            <pc:docMk/>
            <pc:sldMk cId="1086179092" sldId="260"/>
            <ac:picMk id="2054" creationId="{F96FC107-DF9C-84BD-F8E1-2115B327767A}"/>
          </ac:picMkLst>
        </pc:picChg>
        <pc:picChg chg="add mod">
          <ac:chgData name="조 하나" userId="02fd2c477098047a" providerId="LiveId" clId="{F17E6DDE-C46E-4C33-8CD3-89D2E69330DD}" dt="2022-09-27T02:00:01.850" v="1134" actId="1076"/>
          <ac:picMkLst>
            <pc:docMk/>
            <pc:sldMk cId="1086179092" sldId="260"/>
            <ac:picMk id="2056" creationId="{87CF9410-C525-08D7-BA3E-F3E83D017874}"/>
          </ac:picMkLst>
        </pc:picChg>
      </pc:sldChg>
      <pc:sldChg chg="modSp mod modNotesTx">
        <pc:chgData name="조 하나" userId="02fd2c477098047a" providerId="LiveId" clId="{F17E6DDE-C46E-4C33-8CD3-89D2E69330DD}" dt="2022-09-28T05:08:40.014" v="10341"/>
        <pc:sldMkLst>
          <pc:docMk/>
          <pc:sldMk cId="1405061622" sldId="261"/>
        </pc:sldMkLst>
        <pc:spChg chg="mod">
          <ac:chgData name="조 하나" userId="02fd2c477098047a" providerId="LiveId" clId="{F17E6DDE-C46E-4C33-8CD3-89D2E69330DD}" dt="2022-09-27T05:02:50.008" v="2730" actId="20577"/>
          <ac:spMkLst>
            <pc:docMk/>
            <pc:sldMk cId="1405061622" sldId="261"/>
            <ac:spMk id="3" creationId="{EABCDF41-380E-DA58-556D-5CB035D4F7E4}"/>
          </ac:spMkLst>
        </pc:spChg>
      </pc:sldChg>
      <pc:sldChg chg="addSp delSp modSp mod modAnim modNotesTx">
        <pc:chgData name="조 하나" userId="02fd2c477098047a" providerId="LiveId" clId="{F17E6DDE-C46E-4C33-8CD3-89D2E69330DD}" dt="2022-09-28T04:34:32.452" v="7756" actId="20577"/>
        <pc:sldMkLst>
          <pc:docMk/>
          <pc:sldMk cId="2428960059" sldId="262"/>
        </pc:sldMkLst>
        <pc:spChg chg="mod">
          <ac:chgData name="조 하나" userId="02fd2c477098047a" providerId="LiveId" clId="{F17E6DDE-C46E-4C33-8CD3-89D2E69330DD}" dt="2022-09-28T04:33:56.171" v="7750" actId="6549"/>
          <ac:spMkLst>
            <pc:docMk/>
            <pc:sldMk cId="2428960059" sldId="262"/>
            <ac:spMk id="3" creationId="{EABCDF41-380E-DA58-556D-5CB035D4F7E4}"/>
          </ac:spMkLst>
        </pc:spChg>
        <pc:spChg chg="add mod">
          <ac:chgData name="조 하나" userId="02fd2c477098047a" providerId="LiveId" clId="{F17E6DDE-C46E-4C33-8CD3-89D2E69330DD}" dt="2022-09-27T01:43:23.443" v="354" actId="404"/>
          <ac:spMkLst>
            <pc:docMk/>
            <pc:sldMk cId="2428960059" sldId="262"/>
            <ac:spMk id="4" creationId="{11CC9D63-4ADD-CD64-36DE-27797FEB59DF}"/>
          </ac:spMkLst>
        </pc:spChg>
        <pc:spChg chg="add mod">
          <ac:chgData name="조 하나" userId="02fd2c477098047a" providerId="LiveId" clId="{F17E6DDE-C46E-4C33-8CD3-89D2E69330DD}" dt="2022-09-27T01:43:55.832" v="384" actId="1035"/>
          <ac:spMkLst>
            <pc:docMk/>
            <pc:sldMk cId="2428960059" sldId="262"/>
            <ac:spMk id="5" creationId="{6A3A9145-3111-0CEF-0723-AD2049A57797}"/>
          </ac:spMkLst>
        </pc:spChg>
        <pc:spChg chg="add mod">
          <ac:chgData name="조 하나" userId="02fd2c477098047a" providerId="LiveId" clId="{F17E6DDE-C46E-4C33-8CD3-89D2E69330DD}" dt="2022-09-27T01:43:47.618" v="374" actId="20577"/>
          <ac:spMkLst>
            <pc:docMk/>
            <pc:sldMk cId="2428960059" sldId="262"/>
            <ac:spMk id="6" creationId="{5EB8B2DC-8601-B521-3B47-978FBDBF94F6}"/>
          </ac:spMkLst>
        </pc:spChg>
        <pc:spChg chg="del mod">
          <ac:chgData name="조 하나" userId="02fd2c477098047a" providerId="LiveId" clId="{F17E6DDE-C46E-4C33-8CD3-89D2E69330DD}" dt="2022-09-27T00:52:32.309" v="252" actId="478"/>
          <ac:spMkLst>
            <pc:docMk/>
            <pc:sldMk cId="2428960059" sldId="262"/>
            <ac:spMk id="19" creationId="{9F5D5C1B-60F0-FB46-D231-CC6CD50DA36D}"/>
          </ac:spMkLst>
        </pc:spChg>
        <pc:spChg chg="mod">
          <ac:chgData name="조 하나" userId="02fd2c477098047a" providerId="LiveId" clId="{F17E6DDE-C46E-4C33-8CD3-89D2E69330DD}" dt="2022-09-27T01:43:23.443" v="354" actId="404"/>
          <ac:spMkLst>
            <pc:docMk/>
            <pc:sldMk cId="2428960059" sldId="262"/>
            <ac:spMk id="20" creationId="{AF0140C0-3FA4-1431-18D3-E16E4CC87C27}"/>
          </ac:spMkLst>
        </pc:spChg>
        <pc:picChg chg="del mod">
          <ac:chgData name="조 하나" userId="02fd2c477098047a" providerId="LiveId" clId="{F17E6DDE-C46E-4C33-8CD3-89D2E69330DD}" dt="2022-09-27T00:52:32.309" v="252" actId="478"/>
          <ac:picMkLst>
            <pc:docMk/>
            <pc:sldMk cId="2428960059" sldId="262"/>
            <ac:picMk id="9" creationId="{E9966CA5-C872-4B7A-A058-F569EED03304}"/>
          </ac:picMkLst>
        </pc:picChg>
        <pc:picChg chg="mod">
          <ac:chgData name="조 하나" userId="02fd2c477098047a" providerId="LiveId" clId="{F17E6DDE-C46E-4C33-8CD3-89D2E69330DD}" dt="2022-09-27T00:52:37.186" v="253" actId="1076"/>
          <ac:picMkLst>
            <pc:docMk/>
            <pc:sldMk cId="2428960059" sldId="262"/>
            <ac:picMk id="17" creationId="{C79C8807-BAB2-4A23-2A71-7D204417DF46}"/>
          </ac:picMkLst>
        </pc:picChg>
        <pc:picChg chg="add mod">
          <ac:chgData name="조 하나" userId="02fd2c477098047a" providerId="LiveId" clId="{F17E6DDE-C46E-4C33-8CD3-89D2E69330DD}" dt="2022-09-27T00:54:57.657" v="283" actId="1076"/>
          <ac:picMkLst>
            <pc:docMk/>
            <pc:sldMk cId="2428960059" sldId="262"/>
            <ac:picMk id="1026" creationId="{752D2F72-04BA-6425-7883-8000E15A3DC1}"/>
          </ac:picMkLst>
        </pc:picChg>
        <pc:picChg chg="add mod">
          <ac:chgData name="조 하나" userId="02fd2c477098047a" providerId="LiveId" clId="{F17E6DDE-C46E-4C33-8CD3-89D2E69330DD}" dt="2022-09-27T01:43:52.731" v="380" actId="1035"/>
          <ac:picMkLst>
            <pc:docMk/>
            <pc:sldMk cId="2428960059" sldId="262"/>
            <ac:picMk id="1028" creationId="{91138BA3-A3AA-3994-8954-9CD9D2D43200}"/>
          </ac:picMkLst>
        </pc:picChg>
        <pc:picChg chg="add mod">
          <ac:chgData name="조 하나" userId="02fd2c477098047a" providerId="LiveId" clId="{F17E6DDE-C46E-4C33-8CD3-89D2E69330DD}" dt="2022-09-27T01:43:50.415" v="377" actId="1035"/>
          <ac:picMkLst>
            <pc:docMk/>
            <pc:sldMk cId="2428960059" sldId="262"/>
            <ac:picMk id="1030" creationId="{D31784A3-B5C3-D0EF-0A47-6608DBCA8827}"/>
          </ac:picMkLst>
        </pc:picChg>
        <pc:picChg chg="del mod">
          <ac:chgData name="조 하나" userId="02fd2c477098047a" providerId="LiveId" clId="{F17E6DDE-C46E-4C33-8CD3-89D2E69330DD}" dt="2022-09-27T00:52:32.309" v="252" actId="478"/>
          <ac:picMkLst>
            <pc:docMk/>
            <pc:sldMk cId="2428960059" sldId="262"/>
            <ac:picMk id="2050" creationId="{35750DD9-31A5-1000-F380-8DC183C20965}"/>
          </ac:picMkLst>
        </pc:picChg>
        <pc:picChg chg="mod">
          <ac:chgData name="조 하나" userId="02fd2c477098047a" providerId="LiveId" clId="{F17E6DDE-C46E-4C33-8CD3-89D2E69330DD}" dt="2022-09-27T00:52:37.186" v="253" actId="1076"/>
          <ac:picMkLst>
            <pc:docMk/>
            <pc:sldMk cId="2428960059" sldId="262"/>
            <ac:picMk id="2054" creationId="{4EF0C64B-4079-9ED3-1D55-B04AB7189FBB}"/>
          </ac:picMkLst>
        </pc:picChg>
        <pc:picChg chg="del">
          <ac:chgData name="조 하나" userId="02fd2c477098047a" providerId="LiveId" clId="{F17E6DDE-C46E-4C33-8CD3-89D2E69330DD}" dt="2022-09-27T00:41:21.187" v="68" actId="478"/>
          <ac:picMkLst>
            <pc:docMk/>
            <pc:sldMk cId="2428960059" sldId="262"/>
            <ac:picMk id="2056" creationId="{3626FEEA-552E-258F-88E4-BBCB1C40C0DE}"/>
          </ac:picMkLst>
        </pc:picChg>
      </pc:sldChg>
      <pc:sldChg chg="addSp delSp modSp add mod modNotesTx">
        <pc:chgData name="조 하나" userId="02fd2c477098047a" providerId="LiveId" clId="{F17E6DDE-C46E-4C33-8CD3-89D2E69330DD}" dt="2022-09-28T05:09:46.427" v="10358" actId="20577"/>
        <pc:sldMkLst>
          <pc:docMk/>
          <pc:sldMk cId="1581198661" sldId="263"/>
        </pc:sldMkLst>
        <pc:spChg chg="mod">
          <ac:chgData name="조 하나" userId="02fd2c477098047a" providerId="LiveId" clId="{F17E6DDE-C46E-4C33-8CD3-89D2E69330DD}" dt="2022-09-27T01:48:12.466" v="444" actId="20577"/>
          <ac:spMkLst>
            <pc:docMk/>
            <pc:sldMk cId="1581198661" sldId="263"/>
            <ac:spMk id="2" creationId="{D1D0F3E9-A35A-273B-13C8-B37C98AE1997}"/>
          </ac:spMkLst>
        </pc:spChg>
        <pc:spChg chg="mod">
          <ac:chgData name="조 하나" userId="02fd2c477098047a" providerId="LiveId" clId="{F17E6DDE-C46E-4C33-8CD3-89D2E69330DD}" dt="2022-09-27T05:05:44.197" v="2742" actId="20577"/>
          <ac:spMkLst>
            <pc:docMk/>
            <pc:sldMk cId="1581198661" sldId="263"/>
            <ac:spMk id="3" creationId="{EABCDF41-380E-DA58-556D-5CB035D4F7E4}"/>
          </ac:spMkLst>
        </pc:spChg>
        <pc:spChg chg="add mod">
          <ac:chgData name="조 하나" userId="02fd2c477098047a" providerId="LiveId" clId="{F17E6DDE-C46E-4C33-8CD3-89D2E69330DD}" dt="2022-09-27T04:54:07.656" v="2163" actId="20577"/>
          <ac:spMkLst>
            <pc:docMk/>
            <pc:sldMk cId="1581198661" sldId="263"/>
            <ac:spMk id="8" creationId="{8B762FE1-999A-8878-23E5-56C647565B70}"/>
          </ac:spMkLst>
        </pc:spChg>
        <pc:spChg chg="add mod">
          <ac:chgData name="조 하나" userId="02fd2c477098047a" providerId="LiveId" clId="{F17E6DDE-C46E-4C33-8CD3-89D2E69330DD}" dt="2022-09-27T04:53:12.730" v="2101" actId="20577"/>
          <ac:spMkLst>
            <pc:docMk/>
            <pc:sldMk cId="1581198661" sldId="263"/>
            <ac:spMk id="9" creationId="{C49C7EFE-BF6B-58A7-9E9D-AE23A0C413BC}"/>
          </ac:spMkLst>
        </pc:spChg>
        <pc:spChg chg="add mod">
          <ac:chgData name="조 하나" userId="02fd2c477098047a" providerId="LiveId" clId="{F17E6DDE-C46E-4C33-8CD3-89D2E69330DD}" dt="2022-09-27T04:53:24.867" v="2113" actId="20577"/>
          <ac:spMkLst>
            <pc:docMk/>
            <pc:sldMk cId="1581198661" sldId="263"/>
            <ac:spMk id="10" creationId="{42B853DD-80A3-0E4A-0CF3-F1079818B309}"/>
          </ac:spMkLst>
        </pc:spChg>
        <pc:picChg chg="add mod">
          <ac:chgData name="조 하나" userId="02fd2c477098047a" providerId="LiveId" clId="{F17E6DDE-C46E-4C33-8CD3-89D2E69330DD}" dt="2022-09-27T01:50:04.247" v="467" actId="1076"/>
          <ac:picMkLst>
            <pc:docMk/>
            <pc:sldMk cId="1581198661" sldId="263"/>
            <ac:picMk id="5" creationId="{93C33459-0D97-7B9C-CCC9-D7952CA3273D}"/>
          </ac:picMkLst>
        </pc:picChg>
        <pc:picChg chg="add mod">
          <ac:chgData name="조 하나" userId="02fd2c477098047a" providerId="LiveId" clId="{F17E6DDE-C46E-4C33-8CD3-89D2E69330DD}" dt="2022-09-27T04:54:20.408" v="2165" actId="1076"/>
          <ac:picMkLst>
            <pc:docMk/>
            <pc:sldMk cId="1581198661" sldId="263"/>
            <ac:picMk id="7" creationId="{04530991-9629-B7D5-403A-E0E5C3754897}"/>
          </ac:picMkLst>
        </pc:picChg>
        <pc:picChg chg="del">
          <ac:chgData name="조 하나" userId="02fd2c477098047a" providerId="LiveId" clId="{F17E6DDE-C46E-4C33-8CD3-89D2E69330DD}" dt="2022-09-27T01:48:58.148" v="455" actId="478"/>
          <ac:picMkLst>
            <pc:docMk/>
            <pc:sldMk cId="1581198661" sldId="263"/>
            <ac:picMk id="2050" creationId="{6009180D-6D80-4DAF-C208-DDB1472EF9B9}"/>
          </ac:picMkLst>
        </pc:picChg>
        <pc:picChg chg="del">
          <ac:chgData name="조 하나" userId="02fd2c477098047a" providerId="LiveId" clId="{F17E6DDE-C46E-4C33-8CD3-89D2E69330DD}" dt="2022-09-27T01:48:58.148" v="455" actId="478"/>
          <ac:picMkLst>
            <pc:docMk/>
            <pc:sldMk cId="1581198661" sldId="263"/>
            <ac:picMk id="2052" creationId="{34F7BAD0-9939-08F4-D65D-79D6ECEB6EC6}"/>
          </ac:picMkLst>
        </pc:picChg>
        <pc:picChg chg="del mod">
          <ac:chgData name="조 하나" userId="02fd2c477098047a" providerId="LiveId" clId="{F17E6DDE-C46E-4C33-8CD3-89D2E69330DD}" dt="2022-09-27T01:48:58.148" v="455" actId="478"/>
          <ac:picMkLst>
            <pc:docMk/>
            <pc:sldMk cId="1581198661" sldId="263"/>
            <ac:picMk id="2054" creationId="{F96FC107-DF9C-84BD-F8E1-2115B327767A}"/>
          </ac:picMkLst>
        </pc:picChg>
        <pc:picChg chg="del">
          <ac:chgData name="조 하나" userId="02fd2c477098047a" providerId="LiveId" clId="{F17E6DDE-C46E-4C33-8CD3-89D2E69330DD}" dt="2022-09-27T01:48:42.428" v="448" actId="478"/>
          <ac:picMkLst>
            <pc:docMk/>
            <pc:sldMk cId="1581198661" sldId="263"/>
            <ac:picMk id="2056" creationId="{87CF9410-C525-08D7-BA3E-F3E83D01787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9F27-D511-4F6A-8F73-55198990539F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925AD-A2AB-4BCB-8873-DBB3FDBF3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30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925AD-A2AB-4BCB-8873-DBB3FDBF34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82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925AD-A2AB-4BCB-8873-DBB3FDBF34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86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925AD-A2AB-4BCB-8873-DBB3FDBF34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52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925AD-A2AB-4BCB-8873-DBB3FDBF34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974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925AD-A2AB-4BCB-8873-DBB3FDBF34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63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925AD-A2AB-4BCB-8873-DBB3FDBF341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571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925AD-A2AB-4BCB-8873-DBB3FDBF341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48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2" descr="G:\연구실 작업\학교로고\logo&amp;ui(01)\globalsymbol_home_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052" y="3159795"/>
            <a:ext cx="1072755" cy="14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6F2D3-5EBF-4646-8D54-57B4640E3544}" type="datetime1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3C06-01D0-4FD7-A36D-E12577D0C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95046-5271-4B15-989B-96D72EE80534}" type="datetime1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24567-5A97-401E-93F2-17881287B515}" type="datetime1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defRPr sz="1800" b="1" baseline="0">
                <a:latin typeface="Arial" pitchFamily="34" charset="0"/>
                <a:ea typeface="굴림" pitchFamily="50" charset="-127"/>
                <a:cs typeface="Arial" pitchFamily="34" charset="0"/>
              </a:defRPr>
            </a:lvl1pPr>
            <a:lvl2pPr>
              <a:defRPr baseline="0">
                <a:latin typeface="Arial" pitchFamily="34" charset="0"/>
                <a:ea typeface="굴림" pitchFamily="50" charset="-127"/>
              </a:defRPr>
            </a:lvl2pPr>
            <a:lvl3pPr>
              <a:defRPr baseline="0">
                <a:latin typeface="Arial" pitchFamily="34" charset="0"/>
                <a:ea typeface="굴림" pitchFamily="50" charset="-127"/>
              </a:defRPr>
            </a:lvl3pPr>
            <a:lvl4pPr>
              <a:defRPr sz="1300" baseline="0">
                <a:latin typeface="Arial" pitchFamily="34" charset="0"/>
                <a:ea typeface="굴림" pitchFamily="50" charset="-127"/>
              </a:defRPr>
            </a:lvl4pPr>
            <a:lvl5pPr>
              <a:defRPr sz="1200" baseline="0">
                <a:latin typeface="Arial" pitchFamily="34" charset="0"/>
                <a:ea typeface="굴림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4DBE5-1AAB-4073-8700-02C47367F440}" type="datetime1">
              <a:rPr lang="ko-KR" altLang="en-US" smtClean="0"/>
              <a:t>2022-09-28</a:t>
            </a:fld>
            <a:endParaRPr lang="ko-KR" altLang="en-US" dirty="0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75A99-9812-4B35-BBF2-9B85D43CF9E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4F45F-C103-4E08-8BBE-EAF61B0B61CF}" type="datetime1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CAF61-8CD5-4A60-AB41-2967360CC1BF}" type="datetime1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723AE-EBAA-4690-9E20-01CF92B4CEBA}" type="datetime1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AA33C-300D-408A-A266-ECF02BDE4B14}" type="datetime1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98FFE-EAFB-42D5-A923-B4E6D9B65952}" type="datetime1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AC4B-0083-46A2-97CA-D105C9C8F893}" type="datetime1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7B01-EF36-44A9-930B-B4189E3B8FA8}" type="datetime1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7191716-C440-472B-8838-6A0FA31B97EE}" type="datetime1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5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5392" y="6447531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03943" y="6500834"/>
            <a:ext cx="3025775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Pattern Recognition &amp; Machine Learning Laboratory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media" Target="../media/media2.wav"/><Relationship Id="rId7" Type="http://schemas.openxmlformats.org/officeDocument/2006/relationships/image" Target="../media/image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audio" Target="../media/media2.wav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aJo-ku/NNA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n_jo@korea.ac.k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78299-2AED-4E10-9B59-9F8DABA44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Speech Emotion Recognition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738D49-9241-A24B-0F98-C2C5900CF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/>
              <a:t>Pattern Recognition &amp; Machine Learning Laboratory</a:t>
            </a:r>
          </a:p>
          <a:p>
            <a:pPr>
              <a:defRPr lang="ko-KR" altLang="en-US"/>
            </a:pPr>
            <a:r>
              <a:rPr lang="en-US" altLang="ko-KR" dirty="0"/>
              <a:t>Ha-Na Jo </a:t>
            </a:r>
          </a:p>
          <a:p>
            <a:pPr>
              <a:defRPr lang="ko-KR" altLang="en-US"/>
            </a:pPr>
            <a:r>
              <a:rPr lang="en-US" altLang="ko-KR" dirty="0"/>
              <a:t>Oct. 04, 2022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1823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0F3E9-A35A-273B-13C8-B37C98AE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Description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CDF41-380E-DA58-556D-5CB035D4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</a:p>
          <a:p>
            <a:pPr lvl="1"/>
            <a:r>
              <a:rPr lang="en-US" altLang="ko-KR" dirty="0"/>
              <a:t>Attempting to recognize human emotion and affective states from speech </a:t>
            </a:r>
          </a:p>
          <a:p>
            <a:pPr lvl="2"/>
            <a:r>
              <a:rPr lang="en-US" altLang="ko-KR" dirty="0"/>
              <a:t>This is capitalizing on the fact that voice often reflects underlying emotion through tone and pitch.</a:t>
            </a:r>
          </a:p>
          <a:p>
            <a:pPr lvl="2"/>
            <a:r>
              <a:rPr lang="en-US" altLang="ko-KR" dirty="0"/>
              <a:t>This is also the phenomenon that animals like dogs and horses employ to be able to understand human emotion.</a:t>
            </a:r>
          </a:p>
          <a:p>
            <a:r>
              <a:rPr lang="en-US" altLang="ko-KR" dirty="0"/>
              <a:t>Datasets used in this project</a:t>
            </a:r>
          </a:p>
          <a:p>
            <a:pPr lvl="1"/>
            <a:r>
              <a:rPr lang="en-US" altLang="ko-KR" dirty="0"/>
              <a:t>Crowd-sourced Emotional Multimodal Actors Dataset (Crema-D)</a:t>
            </a:r>
          </a:p>
          <a:p>
            <a:pPr lvl="2"/>
            <a:r>
              <a:rPr lang="en-US" altLang="ko-KR" dirty="0"/>
              <a:t>7,442 original clips from 91 actors</a:t>
            </a:r>
          </a:p>
          <a:p>
            <a:pPr lvl="2"/>
            <a:r>
              <a:rPr lang="en-US" altLang="ko-KR" dirty="0"/>
              <a:t>Six different emotions (anger, disgust, fear, happy, neutral, and sad)</a:t>
            </a:r>
          </a:p>
          <a:p>
            <a:pPr lvl="1"/>
            <a:r>
              <a:rPr lang="en-US" altLang="ko-KR" dirty="0"/>
              <a:t>Ryerson Audio-Visual Database of Emotional Speech and Song (</a:t>
            </a:r>
            <a:r>
              <a:rPr lang="en-US" altLang="ko-KR" dirty="0" err="1"/>
              <a:t>Ravdess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1,440 audio-only files from 24 actors </a:t>
            </a:r>
          </a:p>
          <a:p>
            <a:pPr lvl="2"/>
            <a:r>
              <a:rPr lang="en-US" altLang="ko-KR" dirty="0"/>
              <a:t>Seven different emotions (calm, happy, sad, angry, fear, surprise, and disgust)</a:t>
            </a:r>
          </a:p>
          <a:p>
            <a:pPr lvl="1"/>
            <a:r>
              <a:rPr lang="en-US" altLang="ko-KR" dirty="0"/>
              <a:t>Surrey Audio-Visual Expressed Emotion (</a:t>
            </a:r>
            <a:r>
              <a:rPr lang="en-US" altLang="ko-KR" dirty="0" err="1"/>
              <a:t>Savee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480 utterances from four speaker</a:t>
            </a:r>
          </a:p>
          <a:p>
            <a:pPr lvl="2"/>
            <a:r>
              <a:rPr lang="en-US" altLang="ko-KR" dirty="0"/>
              <a:t>Seven different emotions (anger, disgust, fear, happy, sad, surprise, and neutral)</a:t>
            </a:r>
          </a:p>
          <a:p>
            <a:pPr lvl="1"/>
            <a:r>
              <a:rPr lang="en-US" altLang="ko-KR" dirty="0"/>
              <a:t>Toronto emotional speech set (Tess)</a:t>
            </a:r>
          </a:p>
          <a:p>
            <a:pPr lvl="2"/>
            <a:r>
              <a:rPr lang="en-US" altLang="ko-KR" dirty="0"/>
              <a:t>2800 data points in total</a:t>
            </a:r>
          </a:p>
          <a:p>
            <a:pPr lvl="2"/>
            <a:r>
              <a:rPr lang="en-US" altLang="ko-KR" dirty="0"/>
              <a:t>Seven different emotions (anger, disgust, fear, happy, surprise, sad, and neutral)</a:t>
            </a:r>
          </a:p>
        </p:txBody>
      </p:sp>
    </p:spTree>
    <p:extLst>
      <p:ext uri="{BB962C8B-B14F-4D97-AF65-F5344CB8AC3E}">
        <p14:creationId xmlns:p14="http://schemas.microsoft.com/office/powerpoint/2010/main" val="9586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8BC9CED-E2CB-72FE-5E2F-A67EEDE11621}"/>
              </a:ext>
            </a:extLst>
          </p:cNvPr>
          <p:cNvSpPr txBox="1"/>
          <p:nvPr/>
        </p:nvSpPr>
        <p:spPr>
          <a:xfrm>
            <a:off x="-817394" y="5479281"/>
            <a:ext cx="299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Sample of</a:t>
            </a:r>
          </a:p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noise audio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D0F3E9-A35A-273B-13C8-B37C98AE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CDF41-380E-DA58-556D-5CB035D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63" y="1067220"/>
            <a:ext cx="5285300" cy="5214937"/>
          </a:xfrm>
        </p:spPr>
        <p:txBody>
          <a:bodyPr/>
          <a:lstStyle/>
          <a:p>
            <a:r>
              <a:rPr lang="en-US" altLang="ko-KR" dirty="0"/>
              <a:t>Data information</a:t>
            </a:r>
          </a:p>
          <a:p>
            <a:pPr lvl="1"/>
            <a:r>
              <a:rPr lang="en-US" altLang="ko-KR" dirty="0"/>
              <a:t>Total 12,162 audio files</a:t>
            </a:r>
          </a:p>
          <a:p>
            <a:pPr lvl="2"/>
            <a:r>
              <a:rPr lang="en-US" altLang="ko-KR" dirty="0"/>
              <a:t>80% for train and 20% for test set</a:t>
            </a:r>
          </a:p>
          <a:p>
            <a:r>
              <a:rPr lang="en-US" altLang="ko-KR" dirty="0"/>
              <a:t>Data preprocessing</a:t>
            </a:r>
          </a:p>
          <a:p>
            <a:pPr lvl="1"/>
            <a:r>
              <a:rPr lang="en-US" altLang="ko-KR" dirty="0"/>
              <a:t>Data labeling</a:t>
            </a:r>
          </a:p>
          <a:p>
            <a:pPr lvl="2"/>
            <a:r>
              <a:rPr lang="en-US" altLang="ko-KR" dirty="0"/>
              <a:t>For eight different emotions</a:t>
            </a:r>
          </a:p>
          <a:p>
            <a:pPr lvl="3"/>
            <a:r>
              <a:rPr lang="en-US" altLang="ko-KR" dirty="0"/>
              <a:t>Neutral, calm, happy, sad, angry, fear, disgust, and surprise</a:t>
            </a:r>
          </a:p>
          <a:p>
            <a:pPr lvl="1"/>
            <a:r>
              <a:rPr lang="en-US" altLang="ko-KR" dirty="0"/>
              <a:t>Data augmentation</a:t>
            </a:r>
          </a:p>
          <a:p>
            <a:pPr lvl="2"/>
            <a:r>
              <a:rPr lang="en-US" altLang="ko-KR" dirty="0"/>
              <a:t>Noise injection (prevention overfitting)</a:t>
            </a:r>
          </a:p>
          <a:p>
            <a:pPr lvl="3"/>
            <a:r>
              <a:rPr lang="en-US" altLang="ko-KR" dirty="0"/>
              <a:t>Add uniform distribution noise in the audio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62C00A-F29E-D691-B3D9-7E6B153ED53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178"/>
          <a:stretch/>
        </p:blipFill>
        <p:spPr>
          <a:xfrm>
            <a:off x="5859378" y="1227221"/>
            <a:ext cx="3134727" cy="2068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50390A-E9CB-269A-09C0-F5E2F06C0C69}"/>
              </a:ext>
            </a:extLst>
          </p:cNvPr>
          <p:cNvSpPr txBox="1"/>
          <p:nvPr/>
        </p:nvSpPr>
        <p:spPr>
          <a:xfrm>
            <a:off x="6003758" y="3284817"/>
            <a:ext cx="2990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Count of emotions (train set)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28BD68-2601-990A-161F-78120423DB7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809"/>
          <a:stretch/>
        </p:blipFill>
        <p:spPr>
          <a:xfrm>
            <a:off x="5806560" y="3741990"/>
            <a:ext cx="3240361" cy="2180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06EB68-5DAC-CCE9-7D39-6DE507BC98FB}"/>
              </a:ext>
            </a:extLst>
          </p:cNvPr>
          <p:cNvSpPr txBox="1"/>
          <p:nvPr/>
        </p:nvSpPr>
        <p:spPr>
          <a:xfrm>
            <a:off x="6003757" y="5903926"/>
            <a:ext cx="2990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Count of emotions (test set)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2D0026-B122-9CDB-D5C7-47626FA1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4116999"/>
            <a:ext cx="3561347" cy="112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46765C-6AD5-8728-F7EF-C0505163C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5237134"/>
            <a:ext cx="3561347" cy="112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simple">
            <a:hlinkClick r:id="" action="ppaction://media"/>
            <a:extLst>
              <a:ext uri="{FF2B5EF4-FFF2-40B4-BE49-F238E27FC236}">
                <a16:creationId xmlns:a16="http://schemas.microsoft.com/office/drawing/2014/main" id="{9A047C3A-A4A6-8182-26AD-AFABC7F60F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55295" y="4347045"/>
            <a:ext cx="609600" cy="609600"/>
          </a:xfrm>
          <a:prstGeom prst="rect">
            <a:avLst/>
          </a:prstGeom>
        </p:spPr>
      </p:pic>
      <p:pic>
        <p:nvPicPr>
          <p:cNvPr id="13" name="noise">
            <a:hlinkClick r:id="" action="ppaction://media"/>
            <a:extLst>
              <a:ext uri="{FF2B5EF4-FFF2-40B4-BE49-F238E27FC236}">
                <a16:creationId xmlns:a16="http://schemas.microsoft.com/office/drawing/2014/main" id="{E162781B-5D1C-5DF3-903C-2C7DA011BC3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255295" y="5405314"/>
            <a:ext cx="609600" cy="609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161E5E-1639-46E3-057B-9ED060157AA1}"/>
              </a:ext>
            </a:extLst>
          </p:cNvPr>
          <p:cNvSpPr txBox="1"/>
          <p:nvPr/>
        </p:nvSpPr>
        <p:spPr>
          <a:xfrm>
            <a:off x="-817394" y="4441859"/>
            <a:ext cx="299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Sample of</a:t>
            </a:r>
          </a:p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origin audio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2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3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23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0F3E9-A35A-273B-13C8-B37C98AE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 (Cont.)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CDF41-380E-DA58-556D-5CB035D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63" y="964188"/>
            <a:ext cx="5357490" cy="5659017"/>
          </a:xfrm>
        </p:spPr>
        <p:txBody>
          <a:bodyPr/>
          <a:lstStyle/>
          <a:p>
            <a:pPr lvl="2"/>
            <a:r>
              <a:rPr lang="en-US" altLang="ko-KR" dirty="0"/>
              <a:t>Speed modifying and pitch changing</a:t>
            </a:r>
          </a:p>
          <a:p>
            <a:r>
              <a:rPr lang="en-US" altLang="ko-KR" dirty="0"/>
              <a:t>Feature extraction</a:t>
            </a:r>
          </a:p>
          <a:p>
            <a:pPr lvl="1"/>
            <a:r>
              <a:rPr lang="en-US" altLang="ko-KR" dirty="0"/>
              <a:t>Zero crossing rate</a:t>
            </a:r>
          </a:p>
          <a:p>
            <a:pPr lvl="2"/>
            <a:r>
              <a:rPr lang="en-US" altLang="ko-KR" dirty="0"/>
              <a:t>The rate of sign-changes of the signal during the duration of a particular frame</a:t>
            </a:r>
          </a:p>
          <a:p>
            <a:pPr lvl="1"/>
            <a:r>
              <a:rPr lang="en-US" altLang="ko-KR" dirty="0"/>
              <a:t>Mel spectrogram</a:t>
            </a:r>
          </a:p>
          <a:p>
            <a:pPr lvl="2"/>
            <a:r>
              <a:rPr lang="en-US" altLang="ko-KR" dirty="0"/>
              <a:t>Analyzing audio with time-varying frequency characteristics</a:t>
            </a:r>
          </a:p>
          <a:p>
            <a:pPr lvl="1"/>
            <a:r>
              <a:rPr lang="en-US" altLang="ko-KR" dirty="0"/>
              <a:t>Mel-frequency cepstral coefficients (MFCC)</a:t>
            </a:r>
          </a:p>
          <a:p>
            <a:pPr lvl="2"/>
            <a:r>
              <a:rPr lang="en-US" altLang="ko-KR" dirty="0"/>
              <a:t>The inverse Fourier transform of the logarithmic value of the spectral signal</a:t>
            </a:r>
          </a:p>
          <a:p>
            <a:pPr lvl="1"/>
            <a:r>
              <a:rPr lang="en-US" altLang="ko-KR" dirty="0"/>
              <a:t>Chroma short-time Fourier transform (STFT)</a:t>
            </a:r>
          </a:p>
          <a:p>
            <a:pPr lvl="2"/>
            <a:r>
              <a:rPr lang="en-US" altLang="ko-KR" dirty="0"/>
              <a:t>The features of chroma contain harmonies or pitches information</a:t>
            </a:r>
          </a:p>
          <a:p>
            <a:pPr lvl="1"/>
            <a:r>
              <a:rPr lang="en-US" altLang="ko-KR" dirty="0"/>
              <a:t>Root mean square value</a:t>
            </a:r>
          </a:p>
          <a:p>
            <a:r>
              <a:rPr lang="en-US" altLang="ko-KR" dirty="0"/>
              <a:t>Preprocessing results</a:t>
            </a:r>
          </a:p>
          <a:p>
            <a:pPr lvl="1"/>
            <a:r>
              <a:rPr lang="en-US" altLang="ko-KR" dirty="0"/>
              <a:t>29,154 data for a train set and 7,332 data for a test set (tripled from original data)</a:t>
            </a:r>
          </a:p>
          <a:p>
            <a:pPr lvl="2"/>
            <a:r>
              <a:rPr lang="en-US" altLang="ko-KR" dirty="0"/>
              <a:t>By data augmentation</a:t>
            </a:r>
          </a:p>
          <a:p>
            <a:pPr lvl="1"/>
            <a:r>
              <a:rPr lang="en-US" altLang="ko-KR" dirty="0"/>
              <a:t>162 features per 1 data are extracted</a:t>
            </a:r>
          </a:p>
          <a:p>
            <a:pPr lvl="1"/>
            <a:endParaRPr lang="en-US" altLang="ko-KR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EF0C64B-4079-9ED3-1D55-B04AB7189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253" y="1067219"/>
            <a:ext cx="3152273" cy="99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tch">
            <a:hlinkClick r:id="" action="ppaction://media"/>
            <a:extLst>
              <a:ext uri="{FF2B5EF4-FFF2-40B4-BE49-F238E27FC236}">
                <a16:creationId xmlns:a16="http://schemas.microsoft.com/office/drawing/2014/main" id="{C79C8807-BAB2-4A23-2A71-7D204417DF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223635" y="1242229"/>
            <a:ext cx="539578" cy="5395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0140C0-3FA4-1431-18D3-E16E4CC87C27}"/>
              </a:ext>
            </a:extLst>
          </p:cNvPr>
          <p:cNvSpPr txBox="1"/>
          <p:nvPr/>
        </p:nvSpPr>
        <p:spPr>
          <a:xfrm>
            <a:off x="6039939" y="2070195"/>
            <a:ext cx="2646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Sample of pitch changed audio</a:t>
            </a:r>
            <a:endParaRPr lang="ko-KR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2D2F72-04BA-6425-7883-8000E15A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77" y="2445481"/>
            <a:ext cx="2704548" cy="12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1138BA3-A3AA-3994-8954-9CD9D2D43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485" y="3820282"/>
            <a:ext cx="2406316" cy="117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31784A3-B5C3-D0EF-0A47-6608DBCA8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184" y="5228810"/>
            <a:ext cx="2246370" cy="95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CC9D63-4ADD-CD64-36DE-27797FEB59DF}"/>
              </a:ext>
            </a:extLst>
          </p:cNvPr>
          <p:cNvSpPr txBox="1"/>
          <p:nvPr/>
        </p:nvSpPr>
        <p:spPr>
          <a:xfrm>
            <a:off x="6039939" y="3583687"/>
            <a:ext cx="2646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Example of Mel spectrogram</a:t>
            </a:r>
            <a:endParaRPr lang="ko-KR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A9145-3111-0CEF-0723-AD2049A57797}"/>
              </a:ext>
            </a:extLst>
          </p:cNvPr>
          <p:cNvSpPr txBox="1"/>
          <p:nvPr/>
        </p:nvSpPr>
        <p:spPr>
          <a:xfrm>
            <a:off x="6039939" y="4946325"/>
            <a:ext cx="2646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Example of MFCC</a:t>
            </a:r>
            <a:endParaRPr lang="ko-KR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8B2DC-8601-B521-3B47-978FBDBF94F6}"/>
              </a:ext>
            </a:extLst>
          </p:cNvPr>
          <p:cNvSpPr txBox="1"/>
          <p:nvPr/>
        </p:nvSpPr>
        <p:spPr>
          <a:xfrm>
            <a:off x="6085120" y="6143657"/>
            <a:ext cx="2646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Example of chroma</a:t>
            </a:r>
            <a:endParaRPr lang="ko-KR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96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37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0F3E9-A35A-273B-13C8-B37C98AE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 Model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CDF41-380E-DA58-556D-5CB035D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63" y="1067220"/>
            <a:ext cx="5150624" cy="5214937"/>
          </a:xfrm>
        </p:spPr>
        <p:txBody>
          <a:bodyPr/>
          <a:lstStyle/>
          <a:p>
            <a:r>
              <a:rPr lang="en-US" altLang="ko-KR" dirty="0"/>
              <a:t>Resnet</a:t>
            </a:r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/>
              <a:t>Prevented gradient vanishing and exploding problems in deep neural networks</a:t>
            </a:r>
          </a:p>
          <a:p>
            <a:pPr lvl="1"/>
            <a:r>
              <a:rPr lang="en-US" altLang="ko-KR" dirty="0"/>
              <a:t>Methods</a:t>
            </a:r>
          </a:p>
          <a:p>
            <a:pPr lvl="2"/>
            <a:r>
              <a:rPr lang="en-US" altLang="ko-KR" dirty="0"/>
              <a:t>Skip connection in the residual network</a:t>
            </a:r>
          </a:p>
          <a:p>
            <a:pPr lvl="3"/>
            <a:r>
              <a:rPr lang="en-US" altLang="ko-KR" dirty="0"/>
              <a:t>Solved gradient vanishing problem</a:t>
            </a:r>
          </a:p>
          <a:p>
            <a:pPr lvl="2"/>
            <a:r>
              <a:rPr lang="en-US" altLang="ko-KR" dirty="0"/>
              <a:t>Bottleneck design</a:t>
            </a:r>
          </a:p>
          <a:p>
            <a:pPr lvl="3"/>
            <a:r>
              <a:rPr lang="en-US" altLang="ko-KR" dirty="0"/>
              <a:t>Solved time-consuming problem</a:t>
            </a:r>
          </a:p>
          <a:p>
            <a:pPr lvl="1"/>
            <a:r>
              <a:rPr lang="en-US" altLang="ko-KR" dirty="0"/>
              <a:t>Result</a:t>
            </a:r>
          </a:p>
          <a:p>
            <a:pPr lvl="2"/>
            <a:r>
              <a:rPr lang="en-US" altLang="ko-KR" dirty="0"/>
              <a:t>A lower error rate in deep neural networks (34-layer) compared to lighter neural networks (18-layer)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09180D-6D80-4DAF-C208-DDB1472EF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667" y="1108889"/>
            <a:ext cx="3286518" cy="17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4F7BAD0-9939-08F4-D65D-79D6ECEB6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572" y="2887948"/>
            <a:ext cx="2716708" cy="152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6FC107-DF9C-84BD-F8E1-2115B3277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092" y="4498430"/>
            <a:ext cx="3317329" cy="173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7CF9410-C525-08D7-BA3E-F3E83D017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5" y="4506285"/>
            <a:ext cx="4999524" cy="177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60E511-2532-A194-C7C2-D0968FFACE5E}"/>
              </a:ext>
            </a:extLst>
          </p:cNvPr>
          <p:cNvSpPr txBox="1"/>
          <p:nvPr/>
        </p:nvSpPr>
        <p:spPr>
          <a:xfrm>
            <a:off x="1632155" y="6418380"/>
            <a:ext cx="5879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K. He </a:t>
            </a:r>
            <a:r>
              <a:rPr lang="en-US" altLang="ko-KR" sz="900" i="1" dirty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"Deep Residual Learning for Image Recognition,"</a:t>
            </a:r>
            <a:r>
              <a:rPr lang="en-US" altLang="ko-KR" sz="900" i="1" dirty="0">
                <a:latin typeface="Arial" panose="020B0604020202020204" pitchFamily="34" charset="0"/>
                <a:cs typeface="Arial" panose="020B0604020202020204" pitchFamily="34" charset="0"/>
              </a:rPr>
              <a:t> CVPR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2015.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7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0F3E9-A35A-273B-13C8-B37C98AE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 Model (Cont.)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CDF41-380E-DA58-556D-5CB035D4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62" y="1067220"/>
            <a:ext cx="8233037" cy="5214937"/>
          </a:xfrm>
        </p:spPr>
        <p:txBody>
          <a:bodyPr/>
          <a:lstStyle/>
          <a:p>
            <a:r>
              <a:rPr lang="en-US" altLang="ko-KR" dirty="0"/>
              <a:t>Training data</a:t>
            </a:r>
          </a:p>
          <a:p>
            <a:pPr lvl="1"/>
            <a:r>
              <a:rPr lang="en-US" altLang="ko-KR" dirty="0"/>
              <a:t>Features data after data augmentation</a:t>
            </a:r>
          </a:p>
          <a:p>
            <a:pPr lvl="2"/>
            <a:r>
              <a:rPr lang="en-US" altLang="ko-KR" dirty="0"/>
              <a:t>29,154(80 % of data) for train and 7,332(20 % of data) for test</a:t>
            </a:r>
          </a:p>
          <a:p>
            <a:pPr lvl="3"/>
            <a:r>
              <a:rPr lang="en-US" altLang="ko-KR" dirty="0"/>
              <a:t>23,323(80 % of train set) for train and 5,831(20 % of train set) for validation</a:t>
            </a:r>
          </a:p>
          <a:p>
            <a:r>
              <a:rPr lang="en-US" altLang="ko-KR" dirty="0"/>
              <a:t>Training setting</a:t>
            </a:r>
          </a:p>
          <a:p>
            <a:pPr lvl="1"/>
            <a:r>
              <a:rPr lang="en-US" altLang="ko-KR" dirty="0"/>
              <a:t>Resnet 34-layer, basic block</a:t>
            </a:r>
          </a:p>
          <a:p>
            <a:pPr lvl="2"/>
            <a:r>
              <a:rPr lang="en-US" altLang="ko-KR" dirty="0"/>
              <a:t>Batch size: 100, epoch: 30, learning rate: 0.0001</a:t>
            </a:r>
          </a:p>
          <a:p>
            <a:r>
              <a:rPr lang="en-US" altLang="ko-KR" dirty="0"/>
              <a:t>Result</a:t>
            </a:r>
          </a:p>
          <a:p>
            <a:pPr lvl="1"/>
            <a:r>
              <a:rPr lang="en-US" altLang="ko-KR" dirty="0"/>
              <a:t>88.21 % accuracy for the training set</a:t>
            </a:r>
          </a:p>
          <a:p>
            <a:pPr lvl="1"/>
            <a:r>
              <a:rPr lang="en-US" altLang="ko-KR" dirty="0"/>
              <a:t>67.96 % accuracy for the validation set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C33459-0D97-7B9C-CCC9-D7952CA32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1" y="4183448"/>
            <a:ext cx="5338916" cy="17704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530991-9629-B7D5-403A-E0E5C3754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694" y="3138445"/>
            <a:ext cx="3180886" cy="2905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762FE1-999A-8878-23E5-56C647565B70}"/>
              </a:ext>
            </a:extLst>
          </p:cNvPr>
          <p:cNvSpPr txBox="1"/>
          <p:nvPr/>
        </p:nvSpPr>
        <p:spPr>
          <a:xfrm>
            <a:off x="6059592" y="6105473"/>
            <a:ext cx="2646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Confusion matrix of validation</a:t>
            </a:r>
            <a:endParaRPr lang="ko-KR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C7EFE-BF6B-58A7-9E9D-AE23A0C413BC}"/>
              </a:ext>
            </a:extLst>
          </p:cNvPr>
          <p:cNvSpPr txBox="1"/>
          <p:nvPr/>
        </p:nvSpPr>
        <p:spPr>
          <a:xfrm>
            <a:off x="288068" y="6035936"/>
            <a:ext cx="2646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Loss of train and validation</a:t>
            </a:r>
            <a:endParaRPr lang="ko-KR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853DD-80A3-0E4A-0CF3-F1079818B309}"/>
              </a:ext>
            </a:extLst>
          </p:cNvPr>
          <p:cNvSpPr txBox="1"/>
          <p:nvPr/>
        </p:nvSpPr>
        <p:spPr>
          <a:xfrm>
            <a:off x="3058881" y="6035936"/>
            <a:ext cx="2646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Accuracy of train and validation</a:t>
            </a:r>
            <a:endParaRPr lang="ko-KR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9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0F3E9-A35A-273B-13C8-B37C98AE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Information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CDF41-380E-DA58-556D-5CB035D4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hub</a:t>
            </a:r>
          </a:p>
          <a:p>
            <a:pPr lvl="1"/>
            <a:r>
              <a:rPr lang="en-US" altLang="ko-KR" dirty="0">
                <a:hlinkClick r:id="rId3"/>
              </a:rPr>
              <a:t>https://github.com/HanaJo-ku/NNAP</a:t>
            </a:r>
            <a:endParaRPr lang="en-US" altLang="ko-KR" dirty="0"/>
          </a:p>
          <a:p>
            <a:pPr lvl="2"/>
            <a:r>
              <a:rPr lang="en-US" altLang="ko-KR" dirty="0"/>
              <a:t>Data part</a:t>
            </a:r>
          </a:p>
          <a:p>
            <a:pPr lvl="3"/>
            <a:r>
              <a:rPr lang="en-US" altLang="ko-KR" dirty="0"/>
              <a:t>Feature data with label file for a train (.csv)</a:t>
            </a:r>
          </a:p>
          <a:p>
            <a:pPr lvl="4"/>
            <a:r>
              <a:rPr lang="en-US" altLang="ko-KR" dirty="0">
                <a:solidFill>
                  <a:srgbClr val="FF0000"/>
                </a:solidFill>
              </a:rPr>
              <a:t>You should train using this data, NOT RAW DATA</a:t>
            </a:r>
          </a:p>
          <a:p>
            <a:pPr lvl="3"/>
            <a:r>
              <a:rPr lang="en-US" altLang="ko-KR" dirty="0"/>
              <a:t>Feature data without label file for a test (.csv) </a:t>
            </a:r>
          </a:p>
          <a:p>
            <a:pPr lvl="2"/>
            <a:r>
              <a:rPr lang="en-US" altLang="ko-KR" dirty="0"/>
              <a:t>Run part</a:t>
            </a:r>
          </a:p>
          <a:p>
            <a:pPr lvl="3"/>
            <a:r>
              <a:rPr lang="en-US" altLang="ko-KR" dirty="0"/>
              <a:t>Preprocessing and feature extraction code (.</a:t>
            </a:r>
            <a:r>
              <a:rPr lang="en-US" altLang="ko-KR" dirty="0" err="1"/>
              <a:t>ipynb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Training and validation run code (.</a:t>
            </a:r>
            <a:r>
              <a:rPr lang="en-US" altLang="ko-KR" dirty="0" err="1"/>
              <a:t>ipynb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Reference</a:t>
            </a:r>
          </a:p>
          <a:p>
            <a:pPr lvl="3"/>
            <a:r>
              <a:rPr lang="en-US" altLang="ko-KR" dirty="0"/>
              <a:t>Train set, test set raw files (google drive link)</a:t>
            </a:r>
          </a:p>
          <a:p>
            <a:r>
              <a:rPr lang="en-US" altLang="ko-KR" dirty="0"/>
              <a:t>E-mail</a:t>
            </a:r>
          </a:p>
          <a:p>
            <a:pPr lvl="1"/>
            <a:r>
              <a:rPr lang="en-US" altLang="ko-KR" dirty="0">
                <a:hlinkClick r:id="rId4"/>
              </a:rPr>
              <a:t>hn_jo@korea.ac.kr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061622"/>
      </p:ext>
    </p:extLst>
  </p:cSld>
  <p:clrMapOvr>
    <a:masterClrMapping/>
  </p:clrMapOvr>
</p:sld>
</file>

<file path=ppt/theme/theme1.xml><?xml version="1.0" encoding="utf-8"?>
<a:theme xmlns:a="http://schemas.openxmlformats.org/drawingml/2006/main" name="PRML lab Template_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ML lab Template_white" id="{B6DDDAEA-1586-4CE8-86D5-F61F69B53AA5}" vid="{DF1F5165-C450-4E61-AD6C-E1A75E1F350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PRML lab Template_white</Template>
  <TotalTime>2744</TotalTime>
  <Words>654</Words>
  <Application>Microsoft Office PowerPoint</Application>
  <PresentationFormat>화면 슬라이드 쇼(4:3)</PresentationFormat>
  <Paragraphs>106</Paragraphs>
  <Slides>7</Slides>
  <Notes>7</Notes>
  <HiddenSlides>0</HiddenSlides>
  <MMClips>3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Monotype Sorts</vt:lpstr>
      <vt:lpstr>굴림</vt:lpstr>
      <vt:lpstr>맑은 고딕</vt:lpstr>
      <vt:lpstr>Arial</vt:lpstr>
      <vt:lpstr>Arial Black</vt:lpstr>
      <vt:lpstr>Times New Roman</vt:lpstr>
      <vt:lpstr>Wingdings</vt:lpstr>
      <vt:lpstr>PRML lab Template_white</vt:lpstr>
      <vt:lpstr>Speech Emotion Recognition</vt:lpstr>
      <vt:lpstr>Project Description</vt:lpstr>
      <vt:lpstr>Preprocessing</vt:lpstr>
      <vt:lpstr>Preprocessing (Cont.)</vt:lpstr>
      <vt:lpstr>Baseline Model </vt:lpstr>
      <vt:lpstr>Baseline Model (Cont.)</vt:lpstr>
      <vt:lpstr>Additional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</dc:title>
  <dc:creator>조 하나</dc:creator>
  <cp:lastModifiedBy>조 하나</cp:lastModifiedBy>
  <cp:revision>1</cp:revision>
  <dcterms:created xsi:type="dcterms:W3CDTF">2022-09-26T07:24:49Z</dcterms:created>
  <dcterms:modified xsi:type="dcterms:W3CDTF">2022-09-28T05:24:17Z</dcterms:modified>
</cp:coreProperties>
</file>