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a Tafesse" userId="97f99ebc0d497d2f" providerId="LiveId" clId="{46A6441B-5A21-40BB-92CA-D4F3069718AF}"/>
    <pc:docChg chg="modSld">
      <pc:chgData name="Hana Tafesse" userId="97f99ebc0d497d2f" providerId="LiveId" clId="{46A6441B-5A21-40BB-92CA-D4F3069718AF}" dt="2022-09-01T00:24:46.657" v="11" actId="20577"/>
      <pc:docMkLst>
        <pc:docMk/>
      </pc:docMkLst>
      <pc:sldChg chg="modNotesTx">
        <pc:chgData name="Hana Tafesse" userId="97f99ebc0d497d2f" providerId="LiveId" clId="{46A6441B-5A21-40BB-92CA-D4F3069718AF}" dt="2022-09-01T00:23:40.999" v="0" actId="20577"/>
        <pc:sldMkLst>
          <pc:docMk/>
          <pc:sldMk cId="0" sldId="256"/>
        </pc:sldMkLst>
      </pc:sldChg>
      <pc:sldChg chg="modNotesTx">
        <pc:chgData name="Hana Tafesse" userId="97f99ebc0d497d2f" providerId="LiveId" clId="{46A6441B-5A21-40BB-92CA-D4F3069718AF}" dt="2022-09-01T00:23:46.307" v="1" actId="20577"/>
        <pc:sldMkLst>
          <pc:docMk/>
          <pc:sldMk cId="0" sldId="257"/>
        </pc:sldMkLst>
      </pc:sldChg>
      <pc:sldChg chg="modNotesTx">
        <pc:chgData name="Hana Tafesse" userId="97f99ebc0d497d2f" providerId="LiveId" clId="{46A6441B-5A21-40BB-92CA-D4F3069718AF}" dt="2022-09-01T00:23:50.447" v="2" actId="20577"/>
        <pc:sldMkLst>
          <pc:docMk/>
          <pc:sldMk cId="0" sldId="258"/>
        </pc:sldMkLst>
      </pc:sldChg>
      <pc:sldChg chg="modNotesTx">
        <pc:chgData name="Hana Tafesse" userId="97f99ebc0d497d2f" providerId="LiveId" clId="{46A6441B-5A21-40BB-92CA-D4F3069718AF}" dt="2022-09-01T00:23:54.081" v="3" actId="20577"/>
        <pc:sldMkLst>
          <pc:docMk/>
          <pc:sldMk cId="0" sldId="259"/>
        </pc:sldMkLst>
      </pc:sldChg>
      <pc:sldChg chg="modNotesTx">
        <pc:chgData name="Hana Tafesse" userId="97f99ebc0d497d2f" providerId="LiveId" clId="{46A6441B-5A21-40BB-92CA-D4F3069718AF}" dt="2022-09-01T00:24:00.825" v="4" actId="20577"/>
        <pc:sldMkLst>
          <pc:docMk/>
          <pc:sldMk cId="0" sldId="261"/>
        </pc:sldMkLst>
      </pc:sldChg>
      <pc:sldChg chg="modNotesTx">
        <pc:chgData name="Hana Tafesse" userId="97f99ebc0d497d2f" providerId="LiveId" clId="{46A6441B-5A21-40BB-92CA-D4F3069718AF}" dt="2022-09-01T00:24:03.884" v="5" actId="20577"/>
        <pc:sldMkLst>
          <pc:docMk/>
          <pc:sldMk cId="0" sldId="262"/>
        </pc:sldMkLst>
      </pc:sldChg>
      <pc:sldChg chg="modNotesTx">
        <pc:chgData name="Hana Tafesse" userId="97f99ebc0d497d2f" providerId="LiveId" clId="{46A6441B-5A21-40BB-92CA-D4F3069718AF}" dt="2022-09-01T00:24:12.461" v="6" actId="20577"/>
        <pc:sldMkLst>
          <pc:docMk/>
          <pc:sldMk cId="0" sldId="264"/>
        </pc:sldMkLst>
      </pc:sldChg>
      <pc:sldChg chg="modNotesTx">
        <pc:chgData name="Hana Tafesse" userId="97f99ebc0d497d2f" providerId="LiveId" clId="{46A6441B-5A21-40BB-92CA-D4F3069718AF}" dt="2022-09-01T00:24:16.055" v="7" actId="20577"/>
        <pc:sldMkLst>
          <pc:docMk/>
          <pc:sldMk cId="0" sldId="265"/>
        </pc:sldMkLst>
      </pc:sldChg>
      <pc:sldChg chg="modNotesTx">
        <pc:chgData name="Hana Tafesse" userId="97f99ebc0d497d2f" providerId="LiveId" clId="{46A6441B-5A21-40BB-92CA-D4F3069718AF}" dt="2022-09-01T00:24:19.691" v="8" actId="20577"/>
        <pc:sldMkLst>
          <pc:docMk/>
          <pc:sldMk cId="0" sldId="266"/>
        </pc:sldMkLst>
      </pc:sldChg>
      <pc:sldChg chg="modNotesTx">
        <pc:chgData name="Hana Tafesse" userId="97f99ebc0d497d2f" providerId="LiveId" clId="{46A6441B-5A21-40BB-92CA-D4F3069718AF}" dt="2022-09-01T00:24:23.246" v="9" actId="20577"/>
        <pc:sldMkLst>
          <pc:docMk/>
          <pc:sldMk cId="0" sldId="267"/>
        </pc:sldMkLst>
      </pc:sldChg>
      <pc:sldChg chg="modNotesTx">
        <pc:chgData name="Hana Tafesse" userId="97f99ebc0d497d2f" providerId="LiveId" clId="{46A6441B-5A21-40BB-92CA-D4F3069718AF}" dt="2022-09-01T00:24:29.561" v="10" actId="20577"/>
        <pc:sldMkLst>
          <pc:docMk/>
          <pc:sldMk cId="0" sldId="269"/>
        </pc:sldMkLst>
      </pc:sldChg>
      <pc:sldChg chg="modNotesTx">
        <pc:chgData name="Hana Tafesse" userId="97f99ebc0d497d2f" providerId="LiveId" clId="{46A6441B-5A21-40BB-92CA-D4F3069718AF}" dt="2022-09-01T00:24:46.657" v="11" actId="20577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473d0750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473d0750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473d0750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473d0750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473d0750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473d0750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473d0750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473d0750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473d07501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473d07501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473d07501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473d07501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473d07501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473d07501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473d07501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473d07501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473d07501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473d07501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473d0750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473d0750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473d07501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473d07501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f10e238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f10e238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58c70240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58c70240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48e388f1b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48e388f1b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473d0750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473d07501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473d07501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473d07501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2766150" y="3856025"/>
            <a:ext cx="1653000" cy="85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rot="-224927">
            <a:off x="2974706" y="1103059"/>
            <a:ext cx="725057" cy="274202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-225047">
            <a:off x="315021" y="1606236"/>
            <a:ext cx="3429196" cy="514331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 rot="-670349">
            <a:off x="3943854" y="540554"/>
            <a:ext cx="950145" cy="457201"/>
            <a:chOff x="-3051905" y="4109025"/>
            <a:chExt cx="1236422" cy="594954"/>
          </a:xfrm>
        </p:grpSpPr>
        <p:sp>
          <p:nvSpPr>
            <p:cNvPr id="204" name="Google Shape;204;p11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>
            <a:off x="0" y="3454500"/>
            <a:ext cx="9262156" cy="1453174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4030500" y="1660325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body" idx="1"/>
          </p:nvPr>
        </p:nvSpPr>
        <p:spPr>
          <a:xfrm>
            <a:off x="4030500" y="2378475"/>
            <a:ext cx="4370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 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flipH="1">
            <a:off x="-692661" y="247382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 rot="-283375">
            <a:off x="6115826" y="686733"/>
            <a:ext cx="1210327" cy="507591"/>
            <a:chOff x="7036389" y="1157700"/>
            <a:chExt cx="635554" cy="266555"/>
          </a:xfrm>
        </p:grpSpPr>
        <p:sp>
          <p:nvSpPr>
            <p:cNvPr id="228" name="Google Shape;228;p1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00599" y="1685948"/>
            <a:ext cx="2361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2397050" y="238915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4462187" y="3094325"/>
            <a:ext cx="2216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6385699" y="380070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1"/>
          </p:nvPr>
        </p:nvSpPr>
        <p:spPr>
          <a:xfrm>
            <a:off x="1450446" y="2333350"/>
            <a:ext cx="26979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2"/>
          </p:nvPr>
        </p:nvSpPr>
        <p:spPr>
          <a:xfrm>
            <a:off x="4995663" y="2333350"/>
            <a:ext cx="26979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1273600" y="1746750"/>
            <a:ext cx="3051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3"/>
          </p:nvPr>
        </p:nvSpPr>
        <p:spPr>
          <a:xfrm>
            <a:off x="4818819" y="1746750"/>
            <a:ext cx="3051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4"/>
          <p:cNvGrpSpPr/>
          <p:nvPr/>
        </p:nvGrpSpPr>
        <p:grpSpPr>
          <a:xfrm rot="-435938">
            <a:off x="7490894" y="3352980"/>
            <a:ext cx="960319" cy="1248457"/>
            <a:chOff x="2678950" y="3748700"/>
            <a:chExt cx="775550" cy="1008249"/>
          </a:xfrm>
        </p:grpSpPr>
        <p:sp>
          <p:nvSpPr>
            <p:cNvPr id="268" name="Google Shape;268;p14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subTitle" idx="1"/>
          </p:nvPr>
        </p:nvSpPr>
        <p:spPr>
          <a:xfrm>
            <a:off x="1928051" y="15118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2"/>
          </p:nvPr>
        </p:nvSpPr>
        <p:spPr>
          <a:xfrm>
            <a:off x="1928051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3"/>
          </p:nvPr>
        </p:nvSpPr>
        <p:spPr>
          <a:xfrm>
            <a:off x="6379300" y="151265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4"/>
          </p:nvPr>
        </p:nvSpPr>
        <p:spPr>
          <a:xfrm>
            <a:off x="6379300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5"/>
          </p:nvPr>
        </p:nvSpPr>
        <p:spPr>
          <a:xfrm>
            <a:off x="4194501" y="151265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6"/>
          </p:nvPr>
        </p:nvSpPr>
        <p:spPr>
          <a:xfrm>
            <a:off x="4194501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7"/>
          </p:nvPr>
        </p:nvSpPr>
        <p:spPr>
          <a:xfrm>
            <a:off x="1928051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8"/>
          </p:nvPr>
        </p:nvSpPr>
        <p:spPr>
          <a:xfrm>
            <a:off x="192805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9"/>
          </p:nvPr>
        </p:nvSpPr>
        <p:spPr>
          <a:xfrm>
            <a:off x="6379300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3"/>
          </p:nvPr>
        </p:nvSpPr>
        <p:spPr>
          <a:xfrm>
            <a:off x="6379300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14"/>
          </p:nvPr>
        </p:nvSpPr>
        <p:spPr>
          <a:xfrm>
            <a:off x="4194501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15"/>
          </p:nvPr>
        </p:nvSpPr>
        <p:spPr>
          <a:xfrm>
            <a:off x="419450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">
  <p:cSld name="CUSTOM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1"/>
          </p:nvPr>
        </p:nvSpPr>
        <p:spPr>
          <a:xfrm>
            <a:off x="1051450" y="1637125"/>
            <a:ext cx="2031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2"/>
          </p:nvPr>
        </p:nvSpPr>
        <p:spPr>
          <a:xfrm>
            <a:off x="1129625" y="1964876"/>
            <a:ext cx="18753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3"/>
          </p:nvPr>
        </p:nvSpPr>
        <p:spPr>
          <a:xfrm>
            <a:off x="4466015" y="1637125"/>
            <a:ext cx="2031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4"/>
          </p:nvPr>
        </p:nvSpPr>
        <p:spPr>
          <a:xfrm>
            <a:off x="4544196" y="1964876"/>
            <a:ext cx="18753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5"/>
          </p:nvPr>
        </p:nvSpPr>
        <p:spPr>
          <a:xfrm>
            <a:off x="2812925" y="3013954"/>
            <a:ext cx="2031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6"/>
          </p:nvPr>
        </p:nvSpPr>
        <p:spPr>
          <a:xfrm>
            <a:off x="2891100" y="3345756"/>
            <a:ext cx="1875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7"/>
          </p:nvPr>
        </p:nvSpPr>
        <p:spPr>
          <a:xfrm>
            <a:off x="6060965" y="3013954"/>
            <a:ext cx="2031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8"/>
          </p:nvPr>
        </p:nvSpPr>
        <p:spPr>
          <a:xfrm>
            <a:off x="6139146" y="3345756"/>
            <a:ext cx="1875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list">
  <p:cSld name="CUSTOM_1_1_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 txBox="1">
            <a:spLocks noGrp="1"/>
          </p:cNvSpPr>
          <p:nvPr>
            <p:ph type="body" idx="1"/>
          </p:nvPr>
        </p:nvSpPr>
        <p:spPr>
          <a:xfrm flipH="1">
            <a:off x="2505900" y="1269775"/>
            <a:ext cx="4132200" cy="26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 flipH="1">
            <a:off x="2704650" y="640080"/>
            <a:ext cx="3734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 rot="-492451">
            <a:off x="696882" y="985046"/>
            <a:ext cx="917990" cy="384984"/>
            <a:chOff x="7036389" y="1157700"/>
            <a:chExt cx="635554" cy="266555"/>
          </a:xfrm>
        </p:grpSpPr>
        <p:sp>
          <p:nvSpPr>
            <p:cNvPr id="354" name="Google Shape;354;p17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17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 flipH="1">
            <a:off x="6203175" y="-242544"/>
            <a:ext cx="3481541" cy="2840158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">
  <p:cSld name="CUSTOM_1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462047" y="717056"/>
            <a:ext cx="1084026" cy="1465004"/>
            <a:chOff x="309647" y="640856"/>
            <a:chExt cx="1084026" cy="1465004"/>
          </a:xfrm>
        </p:grpSpPr>
        <p:sp>
          <p:nvSpPr>
            <p:cNvPr id="380" name="Google Shape;380;p18"/>
            <p:cNvSpPr/>
            <p:nvPr/>
          </p:nvSpPr>
          <p:spPr>
            <a:xfrm rot="759590">
              <a:off x="444277" y="713953"/>
              <a:ext cx="813359" cy="1318808"/>
            </a:xfrm>
            <a:custGeom>
              <a:avLst/>
              <a:gdLst/>
              <a:ahLst/>
              <a:cxnLst/>
              <a:rect l="l" t="t" r="r" b="b"/>
              <a:pathLst>
                <a:path w="6765" h="10969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10849"/>
                  </a:lnTo>
                  <a:lnTo>
                    <a:pt x="21" y="10849"/>
                  </a:lnTo>
                  <a:cubicBezTo>
                    <a:pt x="72" y="10928"/>
                    <a:pt x="155" y="10968"/>
                    <a:pt x="238" y="10968"/>
                  </a:cubicBezTo>
                  <a:cubicBezTo>
                    <a:pt x="322" y="10968"/>
                    <a:pt x="405" y="10928"/>
                    <a:pt x="455" y="10849"/>
                  </a:cubicBezTo>
                  <a:cubicBezTo>
                    <a:pt x="506" y="10928"/>
                    <a:pt x="589" y="10968"/>
                    <a:pt x="673" y="10968"/>
                  </a:cubicBezTo>
                  <a:cubicBezTo>
                    <a:pt x="756" y="10968"/>
                    <a:pt x="839" y="10928"/>
                    <a:pt x="890" y="10849"/>
                  </a:cubicBezTo>
                  <a:cubicBezTo>
                    <a:pt x="941" y="10928"/>
                    <a:pt x="1024" y="10968"/>
                    <a:pt x="1107" y="10968"/>
                  </a:cubicBezTo>
                  <a:cubicBezTo>
                    <a:pt x="1191" y="10968"/>
                    <a:pt x="1274" y="10928"/>
                    <a:pt x="1324" y="10849"/>
                  </a:cubicBezTo>
                  <a:cubicBezTo>
                    <a:pt x="1375" y="10928"/>
                    <a:pt x="1458" y="10968"/>
                    <a:pt x="1542" y="10968"/>
                  </a:cubicBezTo>
                  <a:cubicBezTo>
                    <a:pt x="1625" y="10968"/>
                    <a:pt x="1708" y="10928"/>
                    <a:pt x="1759" y="10849"/>
                  </a:cubicBezTo>
                  <a:cubicBezTo>
                    <a:pt x="1810" y="10928"/>
                    <a:pt x="1893" y="10968"/>
                    <a:pt x="1976" y="10968"/>
                  </a:cubicBezTo>
                  <a:cubicBezTo>
                    <a:pt x="2060" y="10968"/>
                    <a:pt x="2143" y="10928"/>
                    <a:pt x="2193" y="10849"/>
                  </a:cubicBezTo>
                  <a:cubicBezTo>
                    <a:pt x="2244" y="10928"/>
                    <a:pt x="2327" y="10968"/>
                    <a:pt x="2411" y="10968"/>
                  </a:cubicBezTo>
                  <a:cubicBezTo>
                    <a:pt x="2494" y="10968"/>
                    <a:pt x="2577" y="10928"/>
                    <a:pt x="2628" y="10849"/>
                  </a:cubicBezTo>
                  <a:cubicBezTo>
                    <a:pt x="2679" y="10928"/>
                    <a:pt x="2762" y="10968"/>
                    <a:pt x="2845" y="10968"/>
                  </a:cubicBezTo>
                  <a:cubicBezTo>
                    <a:pt x="2929" y="10968"/>
                    <a:pt x="3012" y="10928"/>
                    <a:pt x="3063" y="10849"/>
                  </a:cubicBezTo>
                  <a:cubicBezTo>
                    <a:pt x="3113" y="10928"/>
                    <a:pt x="3196" y="10968"/>
                    <a:pt x="3280" y="10968"/>
                  </a:cubicBezTo>
                  <a:cubicBezTo>
                    <a:pt x="3363" y="10968"/>
                    <a:pt x="3446" y="10928"/>
                    <a:pt x="3497" y="10849"/>
                  </a:cubicBezTo>
                  <a:cubicBezTo>
                    <a:pt x="3548" y="10928"/>
                    <a:pt x="3631" y="10968"/>
                    <a:pt x="3714" y="10968"/>
                  </a:cubicBezTo>
                  <a:cubicBezTo>
                    <a:pt x="3798" y="10968"/>
                    <a:pt x="3881" y="10928"/>
                    <a:pt x="3932" y="10849"/>
                  </a:cubicBezTo>
                  <a:cubicBezTo>
                    <a:pt x="3982" y="10928"/>
                    <a:pt x="4065" y="10968"/>
                    <a:pt x="4149" y="10968"/>
                  </a:cubicBezTo>
                  <a:cubicBezTo>
                    <a:pt x="4232" y="10968"/>
                    <a:pt x="4315" y="10928"/>
                    <a:pt x="4366" y="10849"/>
                  </a:cubicBezTo>
                  <a:cubicBezTo>
                    <a:pt x="4417" y="10928"/>
                    <a:pt x="4500" y="10968"/>
                    <a:pt x="4583" y="10968"/>
                  </a:cubicBezTo>
                  <a:cubicBezTo>
                    <a:pt x="4667" y="10968"/>
                    <a:pt x="4750" y="10928"/>
                    <a:pt x="4801" y="10849"/>
                  </a:cubicBezTo>
                  <a:cubicBezTo>
                    <a:pt x="4851" y="10928"/>
                    <a:pt x="4934" y="10968"/>
                    <a:pt x="5018" y="10968"/>
                  </a:cubicBezTo>
                  <a:cubicBezTo>
                    <a:pt x="5101" y="10968"/>
                    <a:pt x="5184" y="10928"/>
                    <a:pt x="5235" y="10849"/>
                  </a:cubicBezTo>
                  <a:cubicBezTo>
                    <a:pt x="5286" y="10928"/>
                    <a:pt x="5370" y="10968"/>
                    <a:pt x="5453" y="10968"/>
                  </a:cubicBezTo>
                  <a:cubicBezTo>
                    <a:pt x="5537" y="10968"/>
                    <a:pt x="5620" y="10928"/>
                    <a:pt x="5670" y="10849"/>
                  </a:cubicBezTo>
                  <a:cubicBezTo>
                    <a:pt x="5720" y="10928"/>
                    <a:pt x="5804" y="10968"/>
                    <a:pt x="5887" y="10968"/>
                  </a:cubicBezTo>
                  <a:cubicBezTo>
                    <a:pt x="5970" y="10968"/>
                    <a:pt x="6053" y="10928"/>
                    <a:pt x="6104" y="10849"/>
                  </a:cubicBezTo>
                  <a:cubicBezTo>
                    <a:pt x="6155" y="10928"/>
                    <a:pt x="6238" y="10968"/>
                    <a:pt x="6321" y="10968"/>
                  </a:cubicBezTo>
                  <a:cubicBezTo>
                    <a:pt x="6405" y="10968"/>
                    <a:pt x="6488" y="10928"/>
                    <a:pt x="6539" y="10849"/>
                  </a:cubicBezTo>
                  <a:cubicBezTo>
                    <a:pt x="6628" y="10849"/>
                    <a:pt x="6709" y="10895"/>
                    <a:pt x="6756" y="10967"/>
                  </a:cubicBezTo>
                  <a:cubicBezTo>
                    <a:pt x="6759" y="10965"/>
                    <a:pt x="6762" y="10962"/>
                    <a:pt x="6764" y="10959"/>
                  </a:cubicBezTo>
                  <a:lnTo>
                    <a:pt x="6764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 rot="759590">
              <a:off x="557090" y="726628"/>
              <a:ext cx="814802" cy="289154"/>
            </a:xfrm>
            <a:custGeom>
              <a:avLst/>
              <a:gdLst/>
              <a:ahLst/>
              <a:cxnLst/>
              <a:rect l="l" t="t" r="r" b="b"/>
              <a:pathLst>
                <a:path w="6777" h="2405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2405"/>
                  </a:lnTo>
                  <a:lnTo>
                    <a:pt x="6776" y="2405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 rot="759590">
              <a:off x="356743" y="1632668"/>
              <a:ext cx="28735" cy="2452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37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5"/>
                    <a:pt x="109" y="203"/>
                    <a:pt x="133" y="203"/>
                  </a:cubicBezTo>
                  <a:cubicBezTo>
                    <a:pt x="186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rot="759590">
              <a:off x="391482" y="164044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759590">
              <a:off x="425716" y="1648188"/>
              <a:ext cx="28976" cy="24527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5"/>
                    <a:pt x="110" y="203"/>
                    <a:pt x="135" y="203"/>
                  </a:cubicBezTo>
                  <a:cubicBezTo>
                    <a:pt x="189" y="203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759590">
              <a:off x="460457" y="165595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5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 rot="759590">
              <a:off x="495063" y="166372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 rot="759590">
              <a:off x="529434" y="167144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 rot="759590">
              <a:off x="564038" y="167923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 rot="759590">
              <a:off x="598764" y="168700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759590">
              <a:off x="633012" y="169475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rot="759590">
              <a:off x="667726" y="1702508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6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7" y="203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759590">
              <a:off x="702345" y="171028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 rot="759590">
              <a:off x="736950" y="171805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759590">
              <a:off x="771320" y="172579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 rot="759590">
              <a:off x="805926" y="173356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7" y="202"/>
                    <a:pt x="239" y="161"/>
                    <a:pt x="239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 rot="759590">
              <a:off x="840294" y="174131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 rot="759590">
              <a:off x="875021" y="174907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759590">
              <a:off x="909614" y="1756841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8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759590">
              <a:off x="944232" y="176461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759590">
              <a:off x="978599" y="1772376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759590">
              <a:off x="1013208" y="178012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5" y="175"/>
                  </a:cubicBezTo>
                  <a:cubicBezTo>
                    <a:pt x="86" y="194"/>
                    <a:pt x="110" y="202"/>
                    <a:pt x="135" y="202"/>
                  </a:cubicBezTo>
                  <a:cubicBezTo>
                    <a:pt x="188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759590">
              <a:off x="1047932" y="1787909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759590">
              <a:off x="1082536" y="1795696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759590">
              <a:off x="1116909" y="180340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7" y="1"/>
                    <a:pt x="0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 rot="759590">
              <a:off x="1151514" y="181117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759590">
              <a:off x="368409" y="1732687"/>
              <a:ext cx="806025" cy="4328"/>
            </a:xfrm>
            <a:custGeom>
              <a:avLst/>
              <a:gdLst/>
              <a:ahLst/>
              <a:cxnLst/>
              <a:rect l="l" t="t" r="r" b="b"/>
              <a:pathLst>
                <a:path w="6704" h="36" extrusionOk="0">
                  <a:moveTo>
                    <a:pt x="0" y="1"/>
                  </a:moveTo>
                  <a:lnTo>
                    <a:pt x="0" y="36"/>
                  </a:lnTo>
                  <a:lnTo>
                    <a:pt x="6703" y="36"/>
                  </a:lnTo>
                  <a:lnTo>
                    <a:pt x="67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759590">
              <a:off x="513309" y="105541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 rot="759590">
              <a:off x="495299" y="11356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 rot="759590">
              <a:off x="477289" y="1215774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759590">
              <a:off x="459266" y="12960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 rot="759590">
              <a:off x="441256" y="13762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 rot="759590">
              <a:off x="423245" y="145637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759590">
              <a:off x="405222" y="15366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759590">
              <a:off x="387225" y="16167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759590">
              <a:off x="369202" y="169697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 rot="759590">
              <a:off x="351191" y="177721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 rot="759590">
              <a:off x="333181" y="18573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759590">
              <a:off x="314806" y="193749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 rot="759590">
              <a:off x="645983" y="1204036"/>
              <a:ext cx="131773" cy="246713"/>
            </a:xfrm>
            <a:custGeom>
              <a:avLst/>
              <a:gdLst/>
              <a:ahLst/>
              <a:cxnLst/>
              <a:rect l="l" t="t" r="r" b="b"/>
              <a:pathLst>
                <a:path w="1096" h="2052" extrusionOk="0">
                  <a:moveTo>
                    <a:pt x="545" y="441"/>
                  </a:moveTo>
                  <a:lnTo>
                    <a:pt x="670" y="1299"/>
                  </a:lnTo>
                  <a:lnTo>
                    <a:pt x="418" y="1299"/>
                  </a:lnTo>
                  <a:lnTo>
                    <a:pt x="545" y="441"/>
                  </a:lnTo>
                  <a:close/>
                  <a:moveTo>
                    <a:pt x="340" y="1"/>
                  </a:moveTo>
                  <a:lnTo>
                    <a:pt x="1" y="2052"/>
                  </a:lnTo>
                  <a:lnTo>
                    <a:pt x="311" y="2052"/>
                  </a:lnTo>
                  <a:lnTo>
                    <a:pt x="377" y="1597"/>
                  </a:lnTo>
                  <a:lnTo>
                    <a:pt x="711" y="1597"/>
                  </a:lnTo>
                  <a:lnTo>
                    <a:pt x="780" y="2052"/>
                  </a:lnTo>
                  <a:lnTo>
                    <a:pt x="1096" y="2052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 rot="759590">
              <a:off x="794290" y="1232619"/>
              <a:ext cx="120711" cy="253566"/>
            </a:xfrm>
            <a:custGeom>
              <a:avLst/>
              <a:gdLst/>
              <a:ahLst/>
              <a:cxnLst/>
              <a:rect l="l" t="t" r="r" b="b"/>
              <a:pathLst>
                <a:path w="1004" h="2109" extrusionOk="0">
                  <a:moveTo>
                    <a:pt x="487" y="1"/>
                  </a:moveTo>
                  <a:cubicBezTo>
                    <a:pt x="343" y="1"/>
                    <a:pt x="227" y="47"/>
                    <a:pt x="143" y="137"/>
                  </a:cubicBezTo>
                  <a:cubicBezTo>
                    <a:pt x="59" y="227"/>
                    <a:pt x="18" y="348"/>
                    <a:pt x="18" y="505"/>
                  </a:cubicBezTo>
                  <a:cubicBezTo>
                    <a:pt x="15" y="615"/>
                    <a:pt x="44" y="722"/>
                    <a:pt x="99" y="818"/>
                  </a:cubicBezTo>
                  <a:cubicBezTo>
                    <a:pt x="157" y="913"/>
                    <a:pt x="259" y="1032"/>
                    <a:pt x="412" y="1177"/>
                  </a:cubicBezTo>
                  <a:cubicBezTo>
                    <a:pt x="496" y="1252"/>
                    <a:pt x="574" y="1336"/>
                    <a:pt x="638" y="1429"/>
                  </a:cubicBezTo>
                  <a:cubicBezTo>
                    <a:pt x="676" y="1484"/>
                    <a:pt x="696" y="1551"/>
                    <a:pt x="696" y="1620"/>
                  </a:cubicBezTo>
                  <a:cubicBezTo>
                    <a:pt x="699" y="1672"/>
                    <a:pt x="679" y="1724"/>
                    <a:pt x="641" y="1765"/>
                  </a:cubicBezTo>
                  <a:cubicBezTo>
                    <a:pt x="606" y="1798"/>
                    <a:pt x="558" y="1817"/>
                    <a:pt x="507" y="1817"/>
                  </a:cubicBezTo>
                  <a:cubicBezTo>
                    <a:pt x="503" y="1817"/>
                    <a:pt x="500" y="1817"/>
                    <a:pt x="496" y="1817"/>
                  </a:cubicBezTo>
                  <a:cubicBezTo>
                    <a:pt x="493" y="1817"/>
                    <a:pt x="491" y="1817"/>
                    <a:pt x="488" y="1817"/>
                  </a:cubicBezTo>
                  <a:cubicBezTo>
                    <a:pt x="436" y="1817"/>
                    <a:pt x="387" y="1792"/>
                    <a:pt x="351" y="1753"/>
                  </a:cubicBezTo>
                  <a:cubicBezTo>
                    <a:pt x="314" y="1701"/>
                    <a:pt x="296" y="1640"/>
                    <a:pt x="299" y="1577"/>
                  </a:cubicBezTo>
                  <a:lnTo>
                    <a:pt x="299" y="1501"/>
                  </a:lnTo>
                  <a:lnTo>
                    <a:pt x="1" y="1533"/>
                  </a:lnTo>
                  <a:lnTo>
                    <a:pt x="1" y="1606"/>
                  </a:lnTo>
                  <a:cubicBezTo>
                    <a:pt x="1" y="1695"/>
                    <a:pt x="21" y="1785"/>
                    <a:pt x="65" y="1866"/>
                  </a:cubicBezTo>
                  <a:cubicBezTo>
                    <a:pt x="105" y="1942"/>
                    <a:pt x="166" y="2002"/>
                    <a:pt x="241" y="2043"/>
                  </a:cubicBezTo>
                  <a:lnTo>
                    <a:pt x="238" y="2043"/>
                  </a:lnTo>
                  <a:cubicBezTo>
                    <a:pt x="321" y="2086"/>
                    <a:pt x="411" y="2108"/>
                    <a:pt x="500" y="2108"/>
                  </a:cubicBezTo>
                  <a:cubicBezTo>
                    <a:pt x="590" y="2108"/>
                    <a:pt x="679" y="2086"/>
                    <a:pt x="760" y="2043"/>
                  </a:cubicBezTo>
                  <a:cubicBezTo>
                    <a:pt x="835" y="2002"/>
                    <a:pt x="896" y="1942"/>
                    <a:pt x="936" y="1866"/>
                  </a:cubicBezTo>
                  <a:cubicBezTo>
                    <a:pt x="980" y="1785"/>
                    <a:pt x="1003" y="1695"/>
                    <a:pt x="1000" y="1606"/>
                  </a:cubicBezTo>
                  <a:cubicBezTo>
                    <a:pt x="1000" y="1498"/>
                    <a:pt x="971" y="1391"/>
                    <a:pt x="916" y="1299"/>
                  </a:cubicBezTo>
                  <a:cubicBezTo>
                    <a:pt x="861" y="1206"/>
                    <a:pt x="757" y="1084"/>
                    <a:pt x="606" y="931"/>
                  </a:cubicBezTo>
                  <a:cubicBezTo>
                    <a:pt x="522" y="853"/>
                    <a:pt x="447" y="768"/>
                    <a:pt x="380" y="676"/>
                  </a:cubicBezTo>
                  <a:cubicBezTo>
                    <a:pt x="343" y="621"/>
                    <a:pt x="322" y="557"/>
                    <a:pt x="322" y="490"/>
                  </a:cubicBezTo>
                  <a:cubicBezTo>
                    <a:pt x="317" y="438"/>
                    <a:pt x="334" y="386"/>
                    <a:pt x="366" y="343"/>
                  </a:cubicBezTo>
                  <a:cubicBezTo>
                    <a:pt x="395" y="310"/>
                    <a:pt x="437" y="293"/>
                    <a:pt x="480" y="293"/>
                  </a:cubicBezTo>
                  <a:cubicBezTo>
                    <a:pt x="484" y="293"/>
                    <a:pt x="487" y="293"/>
                    <a:pt x="490" y="293"/>
                  </a:cubicBezTo>
                  <a:cubicBezTo>
                    <a:pt x="493" y="293"/>
                    <a:pt x="496" y="293"/>
                    <a:pt x="499" y="293"/>
                  </a:cubicBezTo>
                  <a:cubicBezTo>
                    <a:pt x="545" y="293"/>
                    <a:pt x="590" y="316"/>
                    <a:pt x="618" y="354"/>
                  </a:cubicBezTo>
                  <a:cubicBezTo>
                    <a:pt x="650" y="409"/>
                    <a:pt x="664" y="470"/>
                    <a:pt x="661" y="534"/>
                  </a:cubicBezTo>
                  <a:lnTo>
                    <a:pt x="661" y="592"/>
                  </a:lnTo>
                  <a:lnTo>
                    <a:pt x="960" y="560"/>
                  </a:lnTo>
                  <a:lnTo>
                    <a:pt x="960" y="508"/>
                  </a:lnTo>
                  <a:cubicBezTo>
                    <a:pt x="960" y="351"/>
                    <a:pt x="916" y="230"/>
                    <a:pt x="832" y="137"/>
                  </a:cubicBezTo>
                  <a:cubicBezTo>
                    <a:pt x="748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 rot="759590">
              <a:off x="942823" y="1269147"/>
              <a:ext cx="117826" cy="246713"/>
            </a:xfrm>
            <a:custGeom>
              <a:avLst/>
              <a:gdLst/>
              <a:ahLst/>
              <a:cxnLst/>
              <a:rect l="l" t="t" r="r" b="b"/>
              <a:pathLst>
                <a:path w="980" h="2052" extrusionOk="0">
                  <a:moveTo>
                    <a:pt x="491" y="292"/>
                  </a:moveTo>
                  <a:cubicBezTo>
                    <a:pt x="590" y="292"/>
                    <a:pt x="672" y="381"/>
                    <a:pt x="661" y="485"/>
                  </a:cubicBezTo>
                  <a:lnTo>
                    <a:pt x="661" y="1568"/>
                  </a:lnTo>
                  <a:cubicBezTo>
                    <a:pt x="672" y="1672"/>
                    <a:pt x="590" y="1757"/>
                    <a:pt x="491" y="1757"/>
                  </a:cubicBezTo>
                  <a:cubicBezTo>
                    <a:pt x="485" y="1757"/>
                    <a:pt x="479" y="1757"/>
                    <a:pt x="473" y="1756"/>
                  </a:cubicBezTo>
                  <a:lnTo>
                    <a:pt x="311" y="1756"/>
                  </a:lnTo>
                  <a:lnTo>
                    <a:pt x="311" y="293"/>
                  </a:lnTo>
                  <a:lnTo>
                    <a:pt x="473" y="293"/>
                  </a:lnTo>
                  <a:cubicBezTo>
                    <a:pt x="479" y="293"/>
                    <a:pt x="485" y="292"/>
                    <a:pt x="491" y="292"/>
                  </a:cubicBezTo>
                  <a:close/>
                  <a:moveTo>
                    <a:pt x="1" y="1"/>
                  </a:moveTo>
                  <a:lnTo>
                    <a:pt x="1" y="2052"/>
                  </a:lnTo>
                  <a:lnTo>
                    <a:pt x="487" y="2052"/>
                  </a:lnTo>
                  <a:cubicBezTo>
                    <a:pt x="635" y="2052"/>
                    <a:pt x="754" y="2005"/>
                    <a:pt x="841" y="1918"/>
                  </a:cubicBezTo>
                  <a:cubicBezTo>
                    <a:pt x="931" y="1820"/>
                    <a:pt x="980" y="1693"/>
                    <a:pt x="974" y="1562"/>
                  </a:cubicBezTo>
                  <a:lnTo>
                    <a:pt x="974" y="490"/>
                  </a:lnTo>
                  <a:cubicBezTo>
                    <a:pt x="980" y="357"/>
                    <a:pt x="931" y="230"/>
                    <a:pt x="841" y="134"/>
                  </a:cubicBezTo>
                  <a:cubicBezTo>
                    <a:pt x="754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759590">
              <a:off x="565519" y="1828308"/>
              <a:ext cx="56148" cy="8476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235" y="70"/>
                  </a:moveTo>
                  <a:cubicBezTo>
                    <a:pt x="331" y="70"/>
                    <a:pt x="374" y="180"/>
                    <a:pt x="374" y="348"/>
                  </a:cubicBezTo>
                  <a:cubicBezTo>
                    <a:pt x="374" y="522"/>
                    <a:pt x="328" y="635"/>
                    <a:pt x="235" y="635"/>
                  </a:cubicBezTo>
                  <a:cubicBezTo>
                    <a:pt x="151" y="635"/>
                    <a:pt x="96" y="534"/>
                    <a:pt x="96" y="354"/>
                  </a:cubicBezTo>
                  <a:cubicBezTo>
                    <a:pt x="96" y="169"/>
                    <a:pt x="154" y="70"/>
                    <a:pt x="235" y="70"/>
                  </a:cubicBezTo>
                  <a:close/>
                  <a:moveTo>
                    <a:pt x="241" y="1"/>
                  </a:moveTo>
                  <a:cubicBezTo>
                    <a:pt x="102" y="1"/>
                    <a:pt x="1" y="128"/>
                    <a:pt x="3" y="354"/>
                  </a:cubicBezTo>
                  <a:cubicBezTo>
                    <a:pt x="6" y="580"/>
                    <a:pt x="96" y="705"/>
                    <a:pt x="229" y="705"/>
                  </a:cubicBezTo>
                  <a:cubicBezTo>
                    <a:pt x="380" y="705"/>
                    <a:pt x="467" y="577"/>
                    <a:pt x="467" y="346"/>
                  </a:cubicBezTo>
                  <a:cubicBezTo>
                    <a:pt x="467" y="128"/>
                    <a:pt x="380" y="1"/>
                    <a:pt x="241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 rot="759590">
              <a:off x="629977" y="1843342"/>
              <a:ext cx="51338" cy="83680"/>
            </a:xfrm>
            <a:custGeom>
              <a:avLst/>
              <a:gdLst/>
              <a:ahLst/>
              <a:cxnLst/>
              <a:rect l="l" t="t" r="r" b="b"/>
              <a:pathLst>
                <a:path w="427" h="696" extrusionOk="0">
                  <a:moveTo>
                    <a:pt x="82" y="1"/>
                  </a:moveTo>
                  <a:lnTo>
                    <a:pt x="39" y="328"/>
                  </a:lnTo>
                  <a:cubicBezTo>
                    <a:pt x="70" y="322"/>
                    <a:pt x="102" y="319"/>
                    <a:pt x="134" y="319"/>
                  </a:cubicBezTo>
                  <a:cubicBezTo>
                    <a:pt x="270" y="319"/>
                    <a:pt x="331" y="383"/>
                    <a:pt x="331" y="473"/>
                  </a:cubicBezTo>
                  <a:cubicBezTo>
                    <a:pt x="328" y="553"/>
                    <a:pt x="261" y="621"/>
                    <a:pt x="179" y="621"/>
                  </a:cubicBezTo>
                  <a:cubicBezTo>
                    <a:pt x="176" y="621"/>
                    <a:pt x="172" y="621"/>
                    <a:pt x="169" y="620"/>
                  </a:cubicBezTo>
                  <a:cubicBezTo>
                    <a:pt x="117" y="620"/>
                    <a:pt x="68" y="606"/>
                    <a:pt x="24" y="583"/>
                  </a:cubicBezTo>
                  <a:lnTo>
                    <a:pt x="1" y="652"/>
                  </a:lnTo>
                  <a:cubicBezTo>
                    <a:pt x="53" y="681"/>
                    <a:pt x="111" y="696"/>
                    <a:pt x="172" y="696"/>
                  </a:cubicBezTo>
                  <a:cubicBezTo>
                    <a:pt x="320" y="696"/>
                    <a:pt x="424" y="594"/>
                    <a:pt x="424" y="461"/>
                  </a:cubicBezTo>
                  <a:cubicBezTo>
                    <a:pt x="427" y="392"/>
                    <a:pt x="389" y="322"/>
                    <a:pt x="325" y="287"/>
                  </a:cubicBezTo>
                  <a:cubicBezTo>
                    <a:pt x="282" y="261"/>
                    <a:pt x="230" y="250"/>
                    <a:pt x="181" y="250"/>
                  </a:cubicBezTo>
                  <a:cubicBezTo>
                    <a:pt x="160" y="250"/>
                    <a:pt x="143" y="253"/>
                    <a:pt x="123" y="255"/>
                  </a:cubicBezTo>
                  <a:lnTo>
                    <a:pt x="152" y="79"/>
                  </a:lnTo>
                  <a:lnTo>
                    <a:pt x="409" y="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 rot="759590">
              <a:off x="690426" y="1898694"/>
              <a:ext cx="31140" cy="8536"/>
            </a:xfrm>
            <a:custGeom>
              <a:avLst/>
              <a:gdLst/>
              <a:ahLst/>
              <a:cxnLst/>
              <a:rect l="l" t="t" r="r" b="b"/>
              <a:pathLst>
                <a:path w="259" h="71" extrusionOk="0">
                  <a:moveTo>
                    <a:pt x="0" y="1"/>
                  </a:moveTo>
                  <a:lnTo>
                    <a:pt x="0" y="70"/>
                  </a:lnTo>
                  <a:lnTo>
                    <a:pt x="258" y="7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 rot="759590">
              <a:off x="730746" y="1864882"/>
              <a:ext cx="51338" cy="84762"/>
            </a:xfrm>
            <a:custGeom>
              <a:avLst/>
              <a:gdLst/>
              <a:ahLst/>
              <a:cxnLst/>
              <a:rect l="l" t="t" r="r" b="b"/>
              <a:pathLst>
                <a:path w="427" h="705" extrusionOk="0">
                  <a:moveTo>
                    <a:pt x="206" y="1"/>
                  </a:moveTo>
                  <a:cubicBezTo>
                    <a:pt x="142" y="1"/>
                    <a:pt x="81" y="18"/>
                    <a:pt x="26" y="53"/>
                  </a:cubicBezTo>
                  <a:lnTo>
                    <a:pt x="52" y="120"/>
                  </a:lnTo>
                  <a:cubicBezTo>
                    <a:pt x="90" y="91"/>
                    <a:pt x="139" y="76"/>
                    <a:pt x="189" y="73"/>
                  </a:cubicBezTo>
                  <a:cubicBezTo>
                    <a:pt x="273" y="73"/>
                    <a:pt x="307" y="123"/>
                    <a:pt x="307" y="178"/>
                  </a:cubicBezTo>
                  <a:cubicBezTo>
                    <a:pt x="307" y="259"/>
                    <a:pt x="223" y="293"/>
                    <a:pt x="157" y="293"/>
                  </a:cubicBezTo>
                  <a:lnTo>
                    <a:pt x="105" y="293"/>
                  </a:lnTo>
                  <a:lnTo>
                    <a:pt x="105" y="363"/>
                  </a:lnTo>
                  <a:lnTo>
                    <a:pt x="157" y="363"/>
                  </a:lnTo>
                  <a:cubicBezTo>
                    <a:pt x="244" y="363"/>
                    <a:pt x="331" y="404"/>
                    <a:pt x="331" y="499"/>
                  </a:cubicBezTo>
                  <a:cubicBezTo>
                    <a:pt x="333" y="554"/>
                    <a:pt x="296" y="629"/>
                    <a:pt x="177" y="629"/>
                  </a:cubicBezTo>
                  <a:cubicBezTo>
                    <a:pt x="125" y="629"/>
                    <a:pt x="73" y="615"/>
                    <a:pt x="26" y="589"/>
                  </a:cubicBezTo>
                  <a:lnTo>
                    <a:pt x="0" y="658"/>
                  </a:lnTo>
                  <a:cubicBezTo>
                    <a:pt x="55" y="690"/>
                    <a:pt x="116" y="705"/>
                    <a:pt x="177" y="705"/>
                  </a:cubicBezTo>
                  <a:cubicBezTo>
                    <a:pt x="342" y="705"/>
                    <a:pt x="426" y="609"/>
                    <a:pt x="426" y="499"/>
                  </a:cubicBezTo>
                  <a:cubicBezTo>
                    <a:pt x="426" y="412"/>
                    <a:pt x="362" y="337"/>
                    <a:pt x="276" y="325"/>
                  </a:cubicBezTo>
                  <a:lnTo>
                    <a:pt x="276" y="322"/>
                  </a:lnTo>
                  <a:cubicBezTo>
                    <a:pt x="360" y="293"/>
                    <a:pt x="400" y="233"/>
                    <a:pt x="400" y="163"/>
                  </a:cubicBezTo>
                  <a:cubicBezTo>
                    <a:pt x="400" y="79"/>
                    <a:pt x="339" y="1"/>
                    <a:pt x="20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759590">
              <a:off x="792499" y="1879374"/>
              <a:ext cx="56869" cy="84762"/>
            </a:xfrm>
            <a:custGeom>
              <a:avLst/>
              <a:gdLst/>
              <a:ahLst/>
              <a:cxnLst/>
              <a:rect l="l" t="t" r="r" b="b"/>
              <a:pathLst>
                <a:path w="473" h="705" extrusionOk="0">
                  <a:moveTo>
                    <a:pt x="238" y="314"/>
                  </a:moveTo>
                  <a:cubicBezTo>
                    <a:pt x="322" y="314"/>
                    <a:pt x="380" y="372"/>
                    <a:pt x="380" y="470"/>
                  </a:cubicBezTo>
                  <a:cubicBezTo>
                    <a:pt x="380" y="569"/>
                    <a:pt x="325" y="635"/>
                    <a:pt x="247" y="635"/>
                  </a:cubicBezTo>
                  <a:cubicBezTo>
                    <a:pt x="148" y="635"/>
                    <a:pt x="99" y="551"/>
                    <a:pt x="96" y="438"/>
                  </a:cubicBezTo>
                  <a:cubicBezTo>
                    <a:pt x="96" y="424"/>
                    <a:pt x="99" y="409"/>
                    <a:pt x="105" y="398"/>
                  </a:cubicBezTo>
                  <a:cubicBezTo>
                    <a:pt x="131" y="348"/>
                    <a:pt x="183" y="314"/>
                    <a:pt x="238" y="314"/>
                  </a:cubicBezTo>
                  <a:close/>
                  <a:moveTo>
                    <a:pt x="403" y="1"/>
                  </a:moveTo>
                  <a:cubicBezTo>
                    <a:pt x="383" y="1"/>
                    <a:pt x="360" y="4"/>
                    <a:pt x="337" y="7"/>
                  </a:cubicBezTo>
                  <a:cubicBezTo>
                    <a:pt x="255" y="15"/>
                    <a:pt x="180" y="50"/>
                    <a:pt x="119" y="108"/>
                  </a:cubicBezTo>
                  <a:cubicBezTo>
                    <a:pt x="41" y="192"/>
                    <a:pt x="1" y="302"/>
                    <a:pt x="3" y="415"/>
                  </a:cubicBezTo>
                  <a:cubicBezTo>
                    <a:pt x="3" y="592"/>
                    <a:pt x="105" y="705"/>
                    <a:pt x="247" y="705"/>
                  </a:cubicBezTo>
                  <a:cubicBezTo>
                    <a:pt x="389" y="705"/>
                    <a:pt x="473" y="589"/>
                    <a:pt x="473" y="464"/>
                  </a:cubicBezTo>
                  <a:cubicBezTo>
                    <a:pt x="473" y="331"/>
                    <a:pt x="389" y="244"/>
                    <a:pt x="267" y="244"/>
                  </a:cubicBezTo>
                  <a:cubicBezTo>
                    <a:pt x="203" y="244"/>
                    <a:pt x="142" y="273"/>
                    <a:pt x="102" y="322"/>
                  </a:cubicBezTo>
                  <a:lnTo>
                    <a:pt x="99" y="322"/>
                  </a:lnTo>
                  <a:cubicBezTo>
                    <a:pt x="114" y="198"/>
                    <a:pt x="212" y="96"/>
                    <a:pt x="337" y="82"/>
                  </a:cubicBezTo>
                  <a:cubicBezTo>
                    <a:pt x="360" y="76"/>
                    <a:pt x="383" y="76"/>
                    <a:pt x="406" y="76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 rot="759590">
              <a:off x="851160" y="785664"/>
              <a:ext cx="199342" cy="170367"/>
            </a:xfrm>
            <a:custGeom>
              <a:avLst/>
              <a:gdLst/>
              <a:ahLst/>
              <a:cxnLst/>
              <a:rect l="l" t="t" r="r" b="b"/>
              <a:pathLst>
                <a:path w="1658" h="1417" extrusionOk="0">
                  <a:moveTo>
                    <a:pt x="944" y="230"/>
                  </a:moveTo>
                  <a:cubicBezTo>
                    <a:pt x="1189" y="230"/>
                    <a:pt x="1426" y="421"/>
                    <a:pt x="1426" y="707"/>
                  </a:cubicBezTo>
                  <a:cubicBezTo>
                    <a:pt x="1426" y="971"/>
                    <a:pt x="1211" y="1185"/>
                    <a:pt x="948" y="1185"/>
                  </a:cubicBezTo>
                  <a:cubicBezTo>
                    <a:pt x="522" y="1185"/>
                    <a:pt x="310" y="669"/>
                    <a:pt x="612" y="371"/>
                  </a:cubicBezTo>
                  <a:cubicBezTo>
                    <a:pt x="708" y="274"/>
                    <a:pt x="827" y="230"/>
                    <a:pt x="944" y="230"/>
                  </a:cubicBezTo>
                  <a:close/>
                  <a:moveTo>
                    <a:pt x="948" y="0"/>
                  </a:moveTo>
                  <a:cubicBezTo>
                    <a:pt x="316" y="0"/>
                    <a:pt x="0" y="762"/>
                    <a:pt x="446" y="1208"/>
                  </a:cubicBezTo>
                  <a:cubicBezTo>
                    <a:pt x="591" y="1352"/>
                    <a:pt x="768" y="1417"/>
                    <a:pt x="943" y="1417"/>
                  </a:cubicBezTo>
                  <a:cubicBezTo>
                    <a:pt x="1307" y="1417"/>
                    <a:pt x="1657" y="1134"/>
                    <a:pt x="1657" y="707"/>
                  </a:cubicBezTo>
                  <a:cubicBezTo>
                    <a:pt x="1654" y="316"/>
                    <a:pt x="1339" y="0"/>
                    <a:pt x="948" y="0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1"/>
          </p:nvPr>
        </p:nvSpPr>
        <p:spPr>
          <a:xfrm>
            <a:off x="1393676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2"/>
          </p:nvPr>
        </p:nvSpPr>
        <p:spPr>
          <a:xfrm>
            <a:off x="1459388" y="2705467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3"/>
          </p:nvPr>
        </p:nvSpPr>
        <p:spPr>
          <a:xfrm>
            <a:off x="6042725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subTitle" idx="4"/>
          </p:nvPr>
        </p:nvSpPr>
        <p:spPr>
          <a:xfrm>
            <a:off x="6108413" y="27024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ubTitle" idx="5"/>
          </p:nvPr>
        </p:nvSpPr>
        <p:spPr>
          <a:xfrm>
            <a:off x="3718188" y="238000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subTitle" idx="6"/>
          </p:nvPr>
        </p:nvSpPr>
        <p:spPr>
          <a:xfrm>
            <a:off x="3783900" y="2703250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436175" y="1007250"/>
            <a:ext cx="34338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subTitle" idx="1"/>
          </p:nvPr>
        </p:nvSpPr>
        <p:spPr>
          <a:xfrm>
            <a:off x="1055813" y="1666325"/>
            <a:ext cx="2194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title" idx="2" hasCustomPrompt="1"/>
          </p:nvPr>
        </p:nvSpPr>
        <p:spPr>
          <a:xfrm>
            <a:off x="2694550" y="2258250"/>
            <a:ext cx="37614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3"/>
          </p:nvPr>
        </p:nvSpPr>
        <p:spPr>
          <a:xfrm>
            <a:off x="3477938" y="2795025"/>
            <a:ext cx="2194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4" hasCustomPrompt="1"/>
          </p:nvPr>
        </p:nvSpPr>
        <p:spPr>
          <a:xfrm>
            <a:off x="5232800" y="3216625"/>
            <a:ext cx="3516000" cy="4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5"/>
          </p:nvPr>
        </p:nvSpPr>
        <p:spPr>
          <a:xfrm>
            <a:off x="5893688" y="3846614"/>
            <a:ext cx="2194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514725" y="3087473"/>
            <a:ext cx="2378585" cy="2287843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19"/>
          <p:cNvGrpSpPr/>
          <p:nvPr/>
        </p:nvGrpSpPr>
        <p:grpSpPr>
          <a:xfrm rot="-1112682">
            <a:off x="7052499" y="808128"/>
            <a:ext cx="960280" cy="1248406"/>
            <a:chOff x="2678950" y="3748700"/>
            <a:chExt cx="775550" cy="1008249"/>
          </a:xfrm>
        </p:grpSpPr>
        <p:sp>
          <p:nvSpPr>
            <p:cNvPr id="445" name="Google Shape;445;p19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19"/>
          <p:cNvSpPr/>
          <p:nvPr/>
        </p:nvSpPr>
        <p:spPr>
          <a:xfrm rot="-1005035">
            <a:off x="-25470" y="2963334"/>
            <a:ext cx="2704277" cy="2536131"/>
          </a:xfrm>
          <a:custGeom>
            <a:avLst/>
            <a:gdLst/>
            <a:ahLst/>
            <a:cxnLst/>
            <a:rect l="l" t="t" r="r" b="b"/>
            <a:pathLst>
              <a:path w="13126" h="12310" extrusionOk="0">
                <a:moveTo>
                  <a:pt x="2325" y="0"/>
                </a:moveTo>
                <a:cubicBezTo>
                  <a:pt x="1430" y="0"/>
                  <a:pt x="591" y="247"/>
                  <a:pt x="1" y="756"/>
                </a:cubicBezTo>
                <a:lnTo>
                  <a:pt x="40" y="12310"/>
                </a:lnTo>
                <a:lnTo>
                  <a:pt x="13125" y="12310"/>
                </a:lnTo>
                <a:cubicBezTo>
                  <a:pt x="10915" y="12077"/>
                  <a:pt x="11982" y="10856"/>
                  <a:pt x="11293" y="9712"/>
                </a:cubicBezTo>
                <a:cubicBezTo>
                  <a:pt x="10915" y="9082"/>
                  <a:pt x="10554" y="8755"/>
                  <a:pt x="10043" y="8755"/>
                </a:cubicBezTo>
                <a:cubicBezTo>
                  <a:pt x="9769" y="8755"/>
                  <a:pt x="9451" y="8850"/>
                  <a:pt x="9064" y="9043"/>
                </a:cubicBezTo>
                <a:cubicBezTo>
                  <a:pt x="9830" y="7350"/>
                  <a:pt x="8612" y="5842"/>
                  <a:pt x="6940" y="5842"/>
                </a:cubicBezTo>
                <a:cubicBezTo>
                  <a:pt x="6899" y="5842"/>
                  <a:pt x="6857" y="5843"/>
                  <a:pt x="6815" y="5844"/>
                </a:cubicBezTo>
                <a:cubicBezTo>
                  <a:pt x="7960" y="2064"/>
                  <a:pt x="4911" y="0"/>
                  <a:pt x="2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">
  <p:cSld name="CUSTOM_1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title"/>
          </p:nvPr>
        </p:nvSpPr>
        <p:spPr>
          <a:xfrm>
            <a:off x="933650" y="1729200"/>
            <a:ext cx="3076200" cy="5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1"/>
          </p:nvPr>
        </p:nvSpPr>
        <p:spPr>
          <a:xfrm>
            <a:off x="1086625" y="2351038"/>
            <a:ext cx="29232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763864">
            <a:off x="6725645" y="534960"/>
            <a:ext cx="1281057" cy="537262"/>
            <a:chOff x="7036389" y="1157700"/>
            <a:chExt cx="635554" cy="266555"/>
          </a:xfrm>
        </p:grpSpPr>
        <p:sp>
          <p:nvSpPr>
            <p:cNvPr id="35" name="Google Shape;35;p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/>
          <p:nvPr/>
        </p:nvSpPr>
        <p:spPr>
          <a:xfrm rot="514300">
            <a:off x="4153994" y="1129326"/>
            <a:ext cx="5471199" cy="4652800"/>
          </a:xfrm>
          <a:custGeom>
            <a:avLst/>
            <a:gdLst/>
            <a:ahLst/>
            <a:cxnLst/>
            <a:rect l="l" t="t" r="r" b="b"/>
            <a:pathLst>
              <a:path w="37037" h="28679" extrusionOk="0">
                <a:moveTo>
                  <a:pt x="13959" y="0"/>
                </a:moveTo>
                <a:cubicBezTo>
                  <a:pt x="13881" y="0"/>
                  <a:pt x="13766" y="18"/>
                  <a:pt x="13619" y="55"/>
                </a:cubicBezTo>
                <a:cubicBezTo>
                  <a:pt x="13066" y="200"/>
                  <a:pt x="10740" y="947"/>
                  <a:pt x="9034" y="1654"/>
                </a:cubicBezTo>
                <a:cubicBezTo>
                  <a:pt x="5767" y="3002"/>
                  <a:pt x="2733" y="4814"/>
                  <a:pt x="0" y="7053"/>
                </a:cubicBezTo>
                <a:lnTo>
                  <a:pt x="0" y="28678"/>
                </a:lnTo>
                <a:lnTo>
                  <a:pt x="37037" y="28678"/>
                </a:lnTo>
                <a:lnTo>
                  <a:pt x="37037" y="9380"/>
                </a:lnTo>
                <a:cubicBezTo>
                  <a:pt x="36030" y="8865"/>
                  <a:pt x="34813" y="8556"/>
                  <a:pt x="33599" y="8556"/>
                </a:cubicBezTo>
                <a:cubicBezTo>
                  <a:pt x="32277" y="8556"/>
                  <a:pt x="30958" y="8922"/>
                  <a:pt x="29922" y="9787"/>
                </a:cubicBezTo>
                <a:cubicBezTo>
                  <a:pt x="28623" y="10853"/>
                  <a:pt x="27741" y="12346"/>
                  <a:pt x="27412" y="13993"/>
                </a:cubicBezTo>
                <a:cubicBezTo>
                  <a:pt x="27102" y="15729"/>
                  <a:pt x="28013" y="17580"/>
                  <a:pt x="28982" y="18065"/>
                </a:cubicBezTo>
                <a:cubicBezTo>
                  <a:pt x="29670" y="18413"/>
                  <a:pt x="28788" y="19208"/>
                  <a:pt x="28497" y="19431"/>
                </a:cubicBezTo>
                <a:cubicBezTo>
                  <a:pt x="28093" y="19751"/>
                  <a:pt x="27615" y="19879"/>
                  <a:pt x="27266" y="19879"/>
                </a:cubicBezTo>
                <a:cubicBezTo>
                  <a:pt x="27054" y="19879"/>
                  <a:pt x="26890" y="19832"/>
                  <a:pt x="26821" y="19751"/>
                </a:cubicBezTo>
                <a:cubicBezTo>
                  <a:pt x="26675" y="19567"/>
                  <a:pt x="27189" y="19296"/>
                  <a:pt x="27082" y="18840"/>
                </a:cubicBezTo>
                <a:cubicBezTo>
                  <a:pt x="26908" y="18326"/>
                  <a:pt x="26791" y="17987"/>
                  <a:pt x="26394" y="17531"/>
                </a:cubicBezTo>
                <a:cubicBezTo>
                  <a:pt x="25748" y="16814"/>
                  <a:pt x="24860" y="16413"/>
                  <a:pt x="23962" y="16413"/>
                </a:cubicBezTo>
                <a:cubicBezTo>
                  <a:pt x="23284" y="16413"/>
                  <a:pt x="22601" y="16642"/>
                  <a:pt x="22013" y="17134"/>
                </a:cubicBezTo>
                <a:cubicBezTo>
                  <a:pt x="21167" y="17828"/>
                  <a:pt x="20866" y="18608"/>
                  <a:pt x="19862" y="18608"/>
                </a:cubicBezTo>
                <a:cubicBezTo>
                  <a:pt x="19646" y="18608"/>
                  <a:pt x="19398" y="18572"/>
                  <a:pt x="19105" y="18491"/>
                </a:cubicBezTo>
                <a:cubicBezTo>
                  <a:pt x="18099" y="18230"/>
                  <a:pt x="17495" y="16006"/>
                  <a:pt x="16287" y="16006"/>
                </a:cubicBezTo>
                <a:cubicBezTo>
                  <a:pt x="15924" y="16006"/>
                  <a:pt x="15505" y="16208"/>
                  <a:pt x="15005" y="16727"/>
                </a:cubicBezTo>
                <a:cubicBezTo>
                  <a:pt x="14894" y="16244"/>
                  <a:pt x="14527" y="16016"/>
                  <a:pt x="14137" y="16016"/>
                </a:cubicBezTo>
                <a:cubicBezTo>
                  <a:pt x="13744" y="16016"/>
                  <a:pt x="13328" y="16246"/>
                  <a:pt x="13124" y="16678"/>
                </a:cubicBezTo>
                <a:cubicBezTo>
                  <a:pt x="12727" y="15137"/>
                  <a:pt x="13299" y="13373"/>
                  <a:pt x="11254" y="12859"/>
                </a:cubicBezTo>
                <a:cubicBezTo>
                  <a:pt x="10987" y="12790"/>
                  <a:pt x="10707" y="12759"/>
                  <a:pt x="10422" y="12759"/>
                </a:cubicBezTo>
                <a:cubicBezTo>
                  <a:pt x="9546" y="12759"/>
                  <a:pt x="8622" y="13058"/>
                  <a:pt x="7890" y="13489"/>
                </a:cubicBezTo>
                <a:cubicBezTo>
                  <a:pt x="7536" y="13700"/>
                  <a:pt x="7316" y="13954"/>
                  <a:pt x="7091" y="13954"/>
                </a:cubicBezTo>
                <a:cubicBezTo>
                  <a:pt x="6953" y="13954"/>
                  <a:pt x="6813" y="13858"/>
                  <a:pt x="6640" y="13596"/>
                </a:cubicBezTo>
                <a:cubicBezTo>
                  <a:pt x="6300" y="13092"/>
                  <a:pt x="6979" y="12578"/>
                  <a:pt x="6126" y="12239"/>
                </a:cubicBezTo>
                <a:cubicBezTo>
                  <a:pt x="5961" y="12180"/>
                  <a:pt x="5812" y="12159"/>
                  <a:pt x="5678" y="12159"/>
                </a:cubicBezTo>
                <a:cubicBezTo>
                  <a:pt x="5387" y="12159"/>
                  <a:pt x="5162" y="12254"/>
                  <a:pt x="4977" y="12254"/>
                </a:cubicBezTo>
                <a:cubicBezTo>
                  <a:pt x="4745" y="12254"/>
                  <a:pt x="4577" y="12105"/>
                  <a:pt x="4420" y="11435"/>
                </a:cubicBezTo>
                <a:cubicBezTo>
                  <a:pt x="4187" y="10465"/>
                  <a:pt x="2995" y="6637"/>
                  <a:pt x="13832" y="297"/>
                </a:cubicBezTo>
                <a:cubicBezTo>
                  <a:pt x="14127" y="105"/>
                  <a:pt x="14150" y="0"/>
                  <a:pt x="13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-17707631" y="1530648"/>
            <a:ext cx="22130031" cy="359710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/>
          <p:cNvSpPr txBox="1">
            <a:spLocks noGrp="1"/>
          </p:cNvSpPr>
          <p:nvPr>
            <p:ph type="title"/>
          </p:nvPr>
        </p:nvSpPr>
        <p:spPr>
          <a:xfrm>
            <a:off x="5548088" y="1287650"/>
            <a:ext cx="19785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09" name="Google Shape;509;p21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2"/>
          <p:cNvSpPr txBox="1">
            <a:spLocks noGrp="1"/>
          </p:cNvSpPr>
          <p:nvPr>
            <p:ph type="ctrTitle"/>
          </p:nvPr>
        </p:nvSpPr>
        <p:spPr>
          <a:xfrm>
            <a:off x="726000" y="508000"/>
            <a:ext cx="3846000" cy="10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subTitle" idx="1"/>
          </p:nvPr>
        </p:nvSpPr>
        <p:spPr>
          <a:xfrm>
            <a:off x="726000" y="1586225"/>
            <a:ext cx="38460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2" name="Google Shape;542;p22"/>
          <p:cNvSpPr txBox="1"/>
          <p:nvPr/>
        </p:nvSpPr>
        <p:spPr>
          <a:xfrm>
            <a:off x="1204200" y="3216988"/>
            <a:ext cx="336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"/>
          <p:cNvSpPr txBox="1">
            <a:spLocks noGrp="1"/>
          </p:cNvSpPr>
          <p:nvPr>
            <p:ph type="body" idx="1"/>
          </p:nvPr>
        </p:nvSpPr>
        <p:spPr>
          <a:xfrm>
            <a:off x="1252900" y="1907002"/>
            <a:ext cx="31758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734D3F"/>
              </a:buClr>
              <a:buSzPts val="1000"/>
              <a:buFont typeface="Montserrat"/>
              <a:buChar char="●"/>
              <a:defRPr u="sng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734D3F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734D3F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734D3F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734D3F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734D3F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734D3F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734D3F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47" name="Google Shape;547;p23"/>
          <p:cNvSpPr txBox="1">
            <a:spLocks noGrp="1"/>
          </p:cNvSpPr>
          <p:nvPr>
            <p:ph type="body" idx="2"/>
          </p:nvPr>
        </p:nvSpPr>
        <p:spPr>
          <a:xfrm>
            <a:off x="5084050" y="1907002"/>
            <a:ext cx="31758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u="sng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subTitle" idx="3"/>
          </p:nvPr>
        </p:nvSpPr>
        <p:spPr>
          <a:xfrm>
            <a:off x="1252900" y="1572600"/>
            <a:ext cx="28524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4"/>
          </p:nvPr>
        </p:nvSpPr>
        <p:spPr>
          <a:xfrm>
            <a:off x="5084050" y="1572600"/>
            <a:ext cx="28521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550" name="Google Shape;550;p23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body" idx="5"/>
          </p:nvPr>
        </p:nvSpPr>
        <p:spPr>
          <a:xfrm>
            <a:off x="1252900" y="3071078"/>
            <a:ext cx="31758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  <a:defRPr u="sng">
                <a:solidFill>
                  <a:schemeClr val="hlink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subTitle" idx="6"/>
          </p:nvPr>
        </p:nvSpPr>
        <p:spPr>
          <a:xfrm>
            <a:off x="1252900" y="2741868"/>
            <a:ext cx="28524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471725" y="438825"/>
            <a:ext cx="67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511050" y="1011525"/>
            <a:ext cx="65013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-435938">
            <a:off x="7439894" y="3308355"/>
            <a:ext cx="960319" cy="1248457"/>
            <a:chOff x="2678950" y="3748700"/>
            <a:chExt cx="775550" cy="1008249"/>
          </a:xfrm>
        </p:grpSpPr>
        <p:sp>
          <p:nvSpPr>
            <p:cNvPr id="65" name="Google Shape;65;p4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1500300" y="2125800"/>
            <a:ext cx="25743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1789950" y="2454275"/>
            <a:ext cx="19950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5069550" y="2125800"/>
            <a:ext cx="25743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5359200" y="2454275"/>
            <a:ext cx="19950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7"/>
          <p:cNvGrpSpPr/>
          <p:nvPr/>
        </p:nvGrpSpPr>
        <p:grpSpPr>
          <a:xfrm rot="611736">
            <a:off x="6502190" y="2855923"/>
            <a:ext cx="990846" cy="1742322"/>
            <a:chOff x="1725900" y="1728738"/>
            <a:chExt cx="460217" cy="809187"/>
          </a:xfrm>
        </p:grpSpPr>
        <p:sp>
          <p:nvSpPr>
            <p:cNvPr id="134" name="Google Shape;134;p7"/>
            <p:cNvSpPr/>
            <p:nvPr/>
          </p:nvSpPr>
          <p:spPr>
            <a:xfrm>
              <a:off x="1725900" y="1728738"/>
              <a:ext cx="460217" cy="809180"/>
            </a:xfrm>
            <a:custGeom>
              <a:avLst/>
              <a:gdLst/>
              <a:ahLst/>
              <a:cxnLst/>
              <a:rect l="l" t="t" r="r" b="b"/>
              <a:pathLst>
                <a:path w="7388" h="12990" extrusionOk="0">
                  <a:moveTo>
                    <a:pt x="3694" y="916"/>
                  </a:moveTo>
                  <a:cubicBezTo>
                    <a:pt x="3981" y="916"/>
                    <a:pt x="4123" y="1261"/>
                    <a:pt x="3920" y="1463"/>
                  </a:cubicBezTo>
                  <a:cubicBezTo>
                    <a:pt x="3855" y="1528"/>
                    <a:pt x="3774" y="1557"/>
                    <a:pt x="3696" y="1557"/>
                  </a:cubicBezTo>
                  <a:cubicBezTo>
                    <a:pt x="3531" y="1557"/>
                    <a:pt x="3372" y="1429"/>
                    <a:pt x="3372" y="1234"/>
                  </a:cubicBezTo>
                  <a:cubicBezTo>
                    <a:pt x="3372" y="1058"/>
                    <a:pt x="3517" y="916"/>
                    <a:pt x="3694" y="916"/>
                  </a:cubicBezTo>
                  <a:close/>
                  <a:moveTo>
                    <a:pt x="1377" y="0"/>
                  </a:moveTo>
                  <a:cubicBezTo>
                    <a:pt x="1377" y="765"/>
                    <a:pt x="765" y="1394"/>
                    <a:pt x="1" y="1417"/>
                  </a:cubicBezTo>
                  <a:lnTo>
                    <a:pt x="1" y="7439"/>
                  </a:lnTo>
                  <a:cubicBezTo>
                    <a:pt x="154" y="7439"/>
                    <a:pt x="282" y="7564"/>
                    <a:pt x="282" y="7717"/>
                  </a:cubicBezTo>
                  <a:cubicBezTo>
                    <a:pt x="282" y="7874"/>
                    <a:pt x="154" y="7998"/>
                    <a:pt x="1" y="7998"/>
                  </a:cubicBezTo>
                  <a:lnTo>
                    <a:pt x="1" y="12989"/>
                  </a:lnTo>
                  <a:lnTo>
                    <a:pt x="7387" y="12989"/>
                  </a:lnTo>
                  <a:lnTo>
                    <a:pt x="7387" y="7998"/>
                  </a:lnTo>
                  <a:cubicBezTo>
                    <a:pt x="7231" y="7998"/>
                    <a:pt x="7106" y="7874"/>
                    <a:pt x="7106" y="7717"/>
                  </a:cubicBezTo>
                  <a:cubicBezTo>
                    <a:pt x="7106" y="7564"/>
                    <a:pt x="7231" y="7439"/>
                    <a:pt x="7387" y="7439"/>
                  </a:cubicBezTo>
                  <a:lnTo>
                    <a:pt x="7387" y="1417"/>
                  </a:lnTo>
                  <a:cubicBezTo>
                    <a:pt x="6605" y="1417"/>
                    <a:pt x="5968" y="783"/>
                    <a:pt x="597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725900" y="2468344"/>
              <a:ext cx="460217" cy="69581"/>
            </a:xfrm>
            <a:custGeom>
              <a:avLst/>
              <a:gdLst/>
              <a:ahLst/>
              <a:cxnLst/>
              <a:rect l="l" t="t" r="r" b="b"/>
              <a:pathLst>
                <a:path w="7388" h="1117" extrusionOk="0">
                  <a:moveTo>
                    <a:pt x="1" y="1"/>
                  </a:moveTo>
                  <a:lnTo>
                    <a:pt x="1" y="1116"/>
                  </a:lnTo>
                  <a:lnTo>
                    <a:pt x="7387" y="1116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725900" y="2139934"/>
              <a:ext cx="460217" cy="69581"/>
            </a:xfrm>
            <a:custGeom>
              <a:avLst/>
              <a:gdLst/>
              <a:ahLst/>
              <a:cxnLst/>
              <a:rect l="l" t="t" r="r" b="b"/>
              <a:pathLst>
                <a:path w="7388" h="1117" extrusionOk="0">
                  <a:moveTo>
                    <a:pt x="1" y="1"/>
                  </a:moveTo>
                  <a:lnTo>
                    <a:pt x="1" y="838"/>
                  </a:lnTo>
                  <a:cubicBezTo>
                    <a:pt x="1" y="992"/>
                    <a:pt x="125" y="1116"/>
                    <a:pt x="282" y="1116"/>
                  </a:cubicBezTo>
                  <a:lnTo>
                    <a:pt x="7106" y="1116"/>
                  </a:lnTo>
                  <a:cubicBezTo>
                    <a:pt x="7260" y="1116"/>
                    <a:pt x="7387" y="992"/>
                    <a:pt x="7387" y="838"/>
                  </a:cubicBezTo>
                  <a:lnTo>
                    <a:pt x="7387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725900" y="1728738"/>
              <a:ext cx="460217" cy="157974"/>
            </a:xfrm>
            <a:custGeom>
              <a:avLst/>
              <a:gdLst/>
              <a:ahLst/>
              <a:cxnLst/>
              <a:rect l="l" t="t" r="r" b="b"/>
              <a:pathLst>
                <a:path w="7388" h="2536" extrusionOk="0">
                  <a:moveTo>
                    <a:pt x="3691" y="914"/>
                  </a:moveTo>
                  <a:cubicBezTo>
                    <a:pt x="3856" y="914"/>
                    <a:pt x="4016" y="1042"/>
                    <a:pt x="4016" y="1234"/>
                  </a:cubicBezTo>
                  <a:cubicBezTo>
                    <a:pt x="4016" y="1411"/>
                    <a:pt x="3871" y="1556"/>
                    <a:pt x="3694" y="1556"/>
                  </a:cubicBezTo>
                  <a:cubicBezTo>
                    <a:pt x="3407" y="1556"/>
                    <a:pt x="3265" y="1211"/>
                    <a:pt x="3468" y="1009"/>
                  </a:cubicBezTo>
                  <a:cubicBezTo>
                    <a:pt x="3533" y="943"/>
                    <a:pt x="3613" y="914"/>
                    <a:pt x="3691" y="914"/>
                  </a:cubicBezTo>
                  <a:close/>
                  <a:moveTo>
                    <a:pt x="1377" y="0"/>
                  </a:moveTo>
                  <a:cubicBezTo>
                    <a:pt x="1377" y="765"/>
                    <a:pt x="765" y="1394"/>
                    <a:pt x="1" y="1417"/>
                  </a:cubicBezTo>
                  <a:lnTo>
                    <a:pt x="1" y="2535"/>
                  </a:lnTo>
                  <a:lnTo>
                    <a:pt x="7387" y="2535"/>
                  </a:lnTo>
                  <a:lnTo>
                    <a:pt x="7387" y="1417"/>
                  </a:lnTo>
                  <a:cubicBezTo>
                    <a:pt x="6605" y="1417"/>
                    <a:pt x="5968" y="783"/>
                    <a:pt x="5971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770502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97724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824946" y="2208021"/>
              <a:ext cx="17255" cy="3115"/>
            </a:xfrm>
            <a:custGeom>
              <a:avLst/>
              <a:gdLst/>
              <a:ahLst/>
              <a:cxnLst/>
              <a:rect l="l" t="t" r="r" b="b"/>
              <a:pathLst>
                <a:path w="277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85223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879266" y="2208021"/>
              <a:ext cx="17255" cy="3115"/>
            </a:xfrm>
            <a:custGeom>
              <a:avLst/>
              <a:gdLst/>
              <a:ahLst/>
              <a:cxnLst/>
              <a:rect l="l" t="t" r="r" b="b"/>
              <a:pathLst>
                <a:path w="277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90655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933772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96087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988092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2015376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42598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06982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6918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124140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1" y="0"/>
                  </a:moveTo>
                  <a:lnTo>
                    <a:pt x="1" y="49"/>
                  </a:lnTo>
                  <a:lnTo>
                    <a:pt x="276" y="4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151424" y="2208021"/>
              <a:ext cx="17193" cy="3115"/>
            </a:xfrm>
            <a:custGeom>
              <a:avLst/>
              <a:gdLst/>
              <a:ahLst/>
              <a:cxnLst/>
              <a:rect l="l" t="t" r="r" b="b"/>
              <a:pathLst>
                <a:path w="276" h="50" extrusionOk="0">
                  <a:moveTo>
                    <a:pt x="0" y="0"/>
                  </a:moveTo>
                  <a:lnTo>
                    <a:pt x="0" y="49"/>
                  </a:lnTo>
                  <a:lnTo>
                    <a:pt x="275" y="4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894278" y="2227394"/>
              <a:ext cx="14327" cy="17317"/>
            </a:xfrm>
            <a:custGeom>
              <a:avLst/>
              <a:gdLst/>
              <a:ahLst/>
              <a:cxnLst/>
              <a:rect l="l" t="t" r="r" b="b"/>
              <a:pathLst>
                <a:path w="230" h="278" extrusionOk="0">
                  <a:moveTo>
                    <a:pt x="12" y="1"/>
                  </a:moveTo>
                  <a:cubicBezTo>
                    <a:pt x="9" y="1"/>
                    <a:pt x="5" y="3"/>
                    <a:pt x="3" y="5"/>
                  </a:cubicBezTo>
                  <a:cubicBezTo>
                    <a:pt x="0" y="8"/>
                    <a:pt x="0" y="11"/>
                    <a:pt x="0" y="16"/>
                  </a:cubicBezTo>
                  <a:lnTo>
                    <a:pt x="0" y="103"/>
                  </a:lnTo>
                  <a:cubicBezTo>
                    <a:pt x="0" y="109"/>
                    <a:pt x="3" y="112"/>
                    <a:pt x="6" y="115"/>
                  </a:cubicBezTo>
                  <a:cubicBezTo>
                    <a:pt x="8" y="117"/>
                    <a:pt x="10" y="119"/>
                    <a:pt x="13" y="119"/>
                  </a:cubicBezTo>
                  <a:cubicBezTo>
                    <a:pt x="15" y="119"/>
                    <a:pt x="16" y="119"/>
                    <a:pt x="18" y="118"/>
                  </a:cubicBezTo>
                  <a:cubicBezTo>
                    <a:pt x="19" y="119"/>
                    <a:pt x="21" y="119"/>
                    <a:pt x="22" y="119"/>
                  </a:cubicBezTo>
                  <a:cubicBezTo>
                    <a:pt x="25" y="119"/>
                    <a:pt x="28" y="117"/>
                    <a:pt x="32" y="115"/>
                  </a:cubicBezTo>
                  <a:cubicBezTo>
                    <a:pt x="35" y="112"/>
                    <a:pt x="35" y="109"/>
                    <a:pt x="35" y="103"/>
                  </a:cubicBezTo>
                  <a:lnTo>
                    <a:pt x="35" y="31"/>
                  </a:lnTo>
                  <a:lnTo>
                    <a:pt x="99" y="31"/>
                  </a:lnTo>
                  <a:lnTo>
                    <a:pt x="99" y="245"/>
                  </a:lnTo>
                  <a:lnTo>
                    <a:pt x="44" y="245"/>
                  </a:lnTo>
                  <a:cubicBezTo>
                    <a:pt x="41" y="245"/>
                    <a:pt x="35" y="245"/>
                    <a:pt x="32" y="248"/>
                  </a:cubicBezTo>
                  <a:cubicBezTo>
                    <a:pt x="29" y="257"/>
                    <a:pt x="29" y="265"/>
                    <a:pt x="32" y="274"/>
                  </a:cubicBezTo>
                  <a:cubicBezTo>
                    <a:pt x="35" y="274"/>
                    <a:pt x="41" y="277"/>
                    <a:pt x="44" y="277"/>
                  </a:cubicBezTo>
                  <a:lnTo>
                    <a:pt x="189" y="277"/>
                  </a:lnTo>
                  <a:cubicBezTo>
                    <a:pt x="192" y="277"/>
                    <a:pt x="197" y="274"/>
                    <a:pt x="200" y="274"/>
                  </a:cubicBezTo>
                  <a:cubicBezTo>
                    <a:pt x="203" y="265"/>
                    <a:pt x="203" y="257"/>
                    <a:pt x="200" y="248"/>
                  </a:cubicBezTo>
                  <a:cubicBezTo>
                    <a:pt x="197" y="245"/>
                    <a:pt x="192" y="245"/>
                    <a:pt x="189" y="245"/>
                  </a:cubicBezTo>
                  <a:lnTo>
                    <a:pt x="134" y="245"/>
                  </a:lnTo>
                  <a:lnTo>
                    <a:pt x="134" y="31"/>
                  </a:lnTo>
                  <a:lnTo>
                    <a:pt x="194" y="31"/>
                  </a:lnTo>
                  <a:lnTo>
                    <a:pt x="194" y="103"/>
                  </a:lnTo>
                  <a:cubicBezTo>
                    <a:pt x="194" y="109"/>
                    <a:pt x="197" y="112"/>
                    <a:pt x="200" y="115"/>
                  </a:cubicBezTo>
                  <a:cubicBezTo>
                    <a:pt x="203" y="118"/>
                    <a:pt x="209" y="121"/>
                    <a:pt x="212" y="121"/>
                  </a:cubicBezTo>
                  <a:cubicBezTo>
                    <a:pt x="218" y="121"/>
                    <a:pt x="223" y="118"/>
                    <a:pt x="226" y="115"/>
                  </a:cubicBezTo>
                  <a:cubicBezTo>
                    <a:pt x="229" y="112"/>
                    <a:pt x="229" y="109"/>
                    <a:pt x="229" y="103"/>
                  </a:cubicBezTo>
                  <a:lnTo>
                    <a:pt x="229" y="16"/>
                  </a:lnTo>
                  <a:cubicBezTo>
                    <a:pt x="229" y="11"/>
                    <a:pt x="229" y="8"/>
                    <a:pt x="226" y="5"/>
                  </a:cubicBezTo>
                  <a:cubicBezTo>
                    <a:pt x="224" y="3"/>
                    <a:pt x="222" y="1"/>
                    <a:pt x="219" y="1"/>
                  </a:cubicBezTo>
                  <a:cubicBezTo>
                    <a:pt x="218" y="1"/>
                    <a:pt x="216" y="1"/>
                    <a:pt x="215" y="2"/>
                  </a:cubicBezTo>
                  <a:lnTo>
                    <a:pt x="15" y="2"/>
                  </a:ln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911596" y="2226958"/>
              <a:ext cx="15573" cy="18065"/>
            </a:xfrm>
            <a:custGeom>
              <a:avLst/>
              <a:gdLst/>
              <a:ahLst/>
              <a:cxnLst/>
              <a:rect l="l" t="t" r="r" b="b"/>
              <a:pathLst>
                <a:path w="250" h="290" extrusionOk="0">
                  <a:moveTo>
                    <a:pt x="124" y="35"/>
                  </a:moveTo>
                  <a:cubicBezTo>
                    <a:pt x="136" y="35"/>
                    <a:pt x="148" y="38"/>
                    <a:pt x="160" y="44"/>
                  </a:cubicBezTo>
                  <a:cubicBezTo>
                    <a:pt x="171" y="49"/>
                    <a:pt x="180" y="55"/>
                    <a:pt x="186" y="64"/>
                  </a:cubicBezTo>
                  <a:cubicBezTo>
                    <a:pt x="194" y="75"/>
                    <a:pt x="200" y="87"/>
                    <a:pt x="203" y="99"/>
                  </a:cubicBezTo>
                  <a:cubicBezTo>
                    <a:pt x="209" y="113"/>
                    <a:pt x="209" y="131"/>
                    <a:pt x="209" y="145"/>
                  </a:cubicBezTo>
                  <a:cubicBezTo>
                    <a:pt x="209" y="159"/>
                    <a:pt x="209" y="174"/>
                    <a:pt x="203" y="191"/>
                  </a:cubicBezTo>
                  <a:cubicBezTo>
                    <a:pt x="200" y="203"/>
                    <a:pt x="194" y="215"/>
                    <a:pt x="186" y="226"/>
                  </a:cubicBezTo>
                  <a:cubicBezTo>
                    <a:pt x="180" y="235"/>
                    <a:pt x="171" y="244"/>
                    <a:pt x="160" y="249"/>
                  </a:cubicBezTo>
                  <a:cubicBezTo>
                    <a:pt x="148" y="254"/>
                    <a:pt x="136" y="256"/>
                    <a:pt x="124" y="256"/>
                  </a:cubicBezTo>
                  <a:cubicBezTo>
                    <a:pt x="111" y="256"/>
                    <a:pt x="99" y="254"/>
                    <a:pt x="87" y="249"/>
                  </a:cubicBezTo>
                  <a:cubicBezTo>
                    <a:pt x="76" y="244"/>
                    <a:pt x="67" y="235"/>
                    <a:pt x="61" y="226"/>
                  </a:cubicBezTo>
                  <a:cubicBezTo>
                    <a:pt x="53" y="215"/>
                    <a:pt x="47" y="203"/>
                    <a:pt x="44" y="191"/>
                  </a:cubicBezTo>
                  <a:cubicBezTo>
                    <a:pt x="38" y="174"/>
                    <a:pt x="38" y="159"/>
                    <a:pt x="38" y="145"/>
                  </a:cubicBezTo>
                  <a:cubicBezTo>
                    <a:pt x="38" y="131"/>
                    <a:pt x="38" y="113"/>
                    <a:pt x="44" y="99"/>
                  </a:cubicBezTo>
                  <a:cubicBezTo>
                    <a:pt x="47" y="87"/>
                    <a:pt x="53" y="75"/>
                    <a:pt x="61" y="64"/>
                  </a:cubicBezTo>
                  <a:cubicBezTo>
                    <a:pt x="67" y="55"/>
                    <a:pt x="76" y="49"/>
                    <a:pt x="87" y="44"/>
                  </a:cubicBezTo>
                  <a:cubicBezTo>
                    <a:pt x="99" y="38"/>
                    <a:pt x="111" y="35"/>
                    <a:pt x="124" y="35"/>
                  </a:cubicBezTo>
                  <a:close/>
                  <a:moveTo>
                    <a:pt x="124" y="1"/>
                  </a:moveTo>
                  <a:cubicBezTo>
                    <a:pt x="106" y="1"/>
                    <a:pt x="89" y="5"/>
                    <a:pt x="73" y="12"/>
                  </a:cubicBezTo>
                  <a:cubicBezTo>
                    <a:pt x="58" y="18"/>
                    <a:pt x="44" y="29"/>
                    <a:pt x="35" y="41"/>
                  </a:cubicBezTo>
                  <a:cubicBezTo>
                    <a:pt x="24" y="55"/>
                    <a:pt x="15" y="70"/>
                    <a:pt x="9" y="87"/>
                  </a:cubicBezTo>
                  <a:cubicBezTo>
                    <a:pt x="3" y="104"/>
                    <a:pt x="0" y="125"/>
                    <a:pt x="0" y="145"/>
                  </a:cubicBezTo>
                  <a:cubicBezTo>
                    <a:pt x="0" y="165"/>
                    <a:pt x="3" y="186"/>
                    <a:pt x="9" y="203"/>
                  </a:cubicBezTo>
                  <a:cubicBezTo>
                    <a:pt x="15" y="220"/>
                    <a:pt x="24" y="235"/>
                    <a:pt x="35" y="249"/>
                  </a:cubicBezTo>
                  <a:cubicBezTo>
                    <a:pt x="44" y="261"/>
                    <a:pt x="58" y="272"/>
                    <a:pt x="73" y="278"/>
                  </a:cubicBezTo>
                  <a:cubicBezTo>
                    <a:pt x="89" y="286"/>
                    <a:pt x="106" y="289"/>
                    <a:pt x="124" y="289"/>
                  </a:cubicBezTo>
                  <a:cubicBezTo>
                    <a:pt x="141" y="289"/>
                    <a:pt x="158" y="286"/>
                    <a:pt x="174" y="278"/>
                  </a:cubicBezTo>
                  <a:cubicBezTo>
                    <a:pt x="189" y="272"/>
                    <a:pt x="200" y="261"/>
                    <a:pt x="212" y="249"/>
                  </a:cubicBezTo>
                  <a:cubicBezTo>
                    <a:pt x="223" y="235"/>
                    <a:pt x="232" y="220"/>
                    <a:pt x="238" y="203"/>
                  </a:cubicBezTo>
                  <a:cubicBezTo>
                    <a:pt x="250" y="165"/>
                    <a:pt x="250" y="125"/>
                    <a:pt x="238" y="87"/>
                  </a:cubicBezTo>
                  <a:cubicBezTo>
                    <a:pt x="232" y="70"/>
                    <a:pt x="223" y="55"/>
                    <a:pt x="212" y="41"/>
                  </a:cubicBezTo>
                  <a:cubicBezTo>
                    <a:pt x="200" y="29"/>
                    <a:pt x="189" y="18"/>
                    <a:pt x="174" y="12"/>
                  </a:cubicBezTo>
                  <a:cubicBezTo>
                    <a:pt x="158" y="5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947165" y="2227269"/>
              <a:ext cx="16445" cy="17442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30" y="33"/>
                  </a:moveTo>
                  <a:cubicBezTo>
                    <a:pt x="145" y="33"/>
                    <a:pt x="159" y="36"/>
                    <a:pt x="174" y="44"/>
                  </a:cubicBezTo>
                  <a:cubicBezTo>
                    <a:pt x="185" y="53"/>
                    <a:pt x="191" y="68"/>
                    <a:pt x="188" y="82"/>
                  </a:cubicBezTo>
                  <a:cubicBezTo>
                    <a:pt x="188" y="88"/>
                    <a:pt x="188" y="94"/>
                    <a:pt x="185" y="102"/>
                  </a:cubicBezTo>
                  <a:cubicBezTo>
                    <a:pt x="183" y="108"/>
                    <a:pt x="177" y="114"/>
                    <a:pt x="174" y="117"/>
                  </a:cubicBezTo>
                  <a:cubicBezTo>
                    <a:pt x="165" y="120"/>
                    <a:pt x="159" y="123"/>
                    <a:pt x="154" y="126"/>
                  </a:cubicBezTo>
                  <a:cubicBezTo>
                    <a:pt x="145" y="126"/>
                    <a:pt x="136" y="128"/>
                    <a:pt x="128" y="128"/>
                  </a:cubicBezTo>
                  <a:lnTo>
                    <a:pt x="78" y="128"/>
                  </a:lnTo>
                  <a:lnTo>
                    <a:pt x="78" y="33"/>
                  </a:lnTo>
                  <a:close/>
                  <a:moveTo>
                    <a:pt x="15" y="1"/>
                  </a:moveTo>
                  <a:cubicBezTo>
                    <a:pt x="12" y="1"/>
                    <a:pt x="6" y="1"/>
                    <a:pt x="3" y="4"/>
                  </a:cubicBezTo>
                  <a:cubicBezTo>
                    <a:pt x="0" y="13"/>
                    <a:pt x="0" y="21"/>
                    <a:pt x="3" y="30"/>
                  </a:cubicBezTo>
                  <a:cubicBezTo>
                    <a:pt x="6" y="33"/>
                    <a:pt x="12" y="33"/>
                    <a:pt x="15" y="33"/>
                  </a:cubicBezTo>
                  <a:lnTo>
                    <a:pt x="44" y="33"/>
                  </a:lnTo>
                  <a:lnTo>
                    <a:pt x="44" y="247"/>
                  </a:lnTo>
                  <a:lnTo>
                    <a:pt x="15" y="247"/>
                  </a:lnTo>
                  <a:cubicBezTo>
                    <a:pt x="12" y="247"/>
                    <a:pt x="6" y="247"/>
                    <a:pt x="3" y="250"/>
                  </a:cubicBezTo>
                  <a:cubicBezTo>
                    <a:pt x="0" y="259"/>
                    <a:pt x="0" y="267"/>
                    <a:pt x="3" y="276"/>
                  </a:cubicBezTo>
                  <a:cubicBezTo>
                    <a:pt x="6" y="279"/>
                    <a:pt x="12" y="279"/>
                    <a:pt x="15" y="279"/>
                  </a:cubicBezTo>
                  <a:lnTo>
                    <a:pt x="107" y="279"/>
                  </a:lnTo>
                  <a:cubicBezTo>
                    <a:pt x="113" y="279"/>
                    <a:pt x="116" y="279"/>
                    <a:pt x="119" y="276"/>
                  </a:cubicBezTo>
                  <a:cubicBezTo>
                    <a:pt x="125" y="267"/>
                    <a:pt x="125" y="259"/>
                    <a:pt x="119" y="250"/>
                  </a:cubicBezTo>
                  <a:cubicBezTo>
                    <a:pt x="116" y="247"/>
                    <a:pt x="113" y="247"/>
                    <a:pt x="107" y="247"/>
                  </a:cubicBezTo>
                  <a:lnTo>
                    <a:pt x="78" y="247"/>
                  </a:lnTo>
                  <a:lnTo>
                    <a:pt x="78" y="160"/>
                  </a:lnTo>
                  <a:lnTo>
                    <a:pt x="93" y="160"/>
                  </a:lnTo>
                  <a:cubicBezTo>
                    <a:pt x="96" y="159"/>
                    <a:pt x="99" y="158"/>
                    <a:pt x="102" y="158"/>
                  </a:cubicBezTo>
                  <a:cubicBezTo>
                    <a:pt x="105" y="158"/>
                    <a:pt x="109" y="159"/>
                    <a:pt x="113" y="160"/>
                  </a:cubicBezTo>
                  <a:cubicBezTo>
                    <a:pt x="122" y="160"/>
                    <a:pt x="133" y="166"/>
                    <a:pt x="142" y="172"/>
                  </a:cubicBezTo>
                  <a:cubicBezTo>
                    <a:pt x="148" y="175"/>
                    <a:pt x="151" y="181"/>
                    <a:pt x="154" y="183"/>
                  </a:cubicBezTo>
                  <a:cubicBezTo>
                    <a:pt x="156" y="189"/>
                    <a:pt x="162" y="192"/>
                    <a:pt x="165" y="198"/>
                  </a:cubicBezTo>
                  <a:lnTo>
                    <a:pt x="174" y="212"/>
                  </a:lnTo>
                  <a:lnTo>
                    <a:pt x="183" y="230"/>
                  </a:lnTo>
                  <a:cubicBezTo>
                    <a:pt x="185" y="236"/>
                    <a:pt x="188" y="241"/>
                    <a:pt x="191" y="244"/>
                  </a:cubicBezTo>
                  <a:cubicBezTo>
                    <a:pt x="197" y="256"/>
                    <a:pt x="203" y="265"/>
                    <a:pt x="212" y="270"/>
                  </a:cubicBezTo>
                  <a:cubicBezTo>
                    <a:pt x="217" y="276"/>
                    <a:pt x="226" y="276"/>
                    <a:pt x="232" y="279"/>
                  </a:cubicBezTo>
                  <a:lnTo>
                    <a:pt x="249" y="279"/>
                  </a:lnTo>
                  <a:cubicBezTo>
                    <a:pt x="252" y="279"/>
                    <a:pt x="258" y="276"/>
                    <a:pt x="261" y="273"/>
                  </a:cubicBezTo>
                  <a:cubicBezTo>
                    <a:pt x="264" y="267"/>
                    <a:pt x="264" y="259"/>
                    <a:pt x="261" y="250"/>
                  </a:cubicBezTo>
                  <a:cubicBezTo>
                    <a:pt x="255" y="247"/>
                    <a:pt x="252" y="247"/>
                    <a:pt x="249" y="247"/>
                  </a:cubicBezTo>
                  <a:lnTo>
                    <a:pt x="243" y="247"/>
                  </a:lnTo>
                  <a:cubicBezTo>
                    <a:pt x="238" y="247"/>
                    <a:pt x="235" y="244"/>
                    <a:pt x="232" y="241"/>
                  </a:cubicBezTo>
                  <a:cubicBezTo>
                    <a:pt x="226" y="236"/>
                    <a:pt x="223" y="230"/>
                    <a:pt x="220" y="227"/>
                  </a:cubicBezTo>
                  <a:lnTo>
                    <a:pt x="212" y="212"/>
                  </a:lnTo>
                  <a:lnTo>
                    <a:pt x="203" y="195"/>
                  </a:lnTo>
                  <a:cubicBezTo>
                    <a:pt x="200" y="192"/>
                    <a:pt x="197" y="186"/>
                    <a:pt x="194" y="181"/>
                  </a:cubicBezTo>
                  <a:cubicBezTo>
                    <a:pt x="188" y="175"/>
                    <a:pt x="185" y="172"/>
                    <a:pt x="183" y="166"/>
                  </a:cubicBezTo>
                  <a:cubicBezTo>
                    <a:pt x="180" y="163"/>
                    <a:pt x="174" y="160"/>
                    <a:pt x="171" y="157"/>
                  </a:cubicBezTo>
                  <a:cubicBezTo>
                    <a:pt x="168" y="154"/>
                    <a:pt x="165" y="152"/>
                    <a:pt x="159" y="152"/>
                  </a:cubicBezTo>
                  <a:cubicBezTo>
                    <a:pt x="171" y="149"/>
                    <a:pt x="180" y="146"/>
                    <a:pt x="188" y="140"/>
                  </a:cubicBezTo>
                  <a:cubicBezTo>
                    <a:pt x="194" y="137"/>
                    <a:pt x="203" y="131"/>
                    <a:pt x="209" y="126"/>
                  </a:cubicBezTo>
                  <a:cubicBezTo>
                    <a:pt x="214" y="120"/>
                    <a:pt x="217" y="111"/>
                    <a:pt x="220" y="105"/>
                  </a:cubicBezTo>
                  <a:cubicBezTo>
                    <a:pt x="223" y="97"/>
                    <a:pt x="226" y="88"/>
                    <a:pt x="226" y="79"/>
                  </a:cubicBezTo>
                  <a:cubicBezTo>
                    <a:pt x="226" y="68"/>
                    <a:pt x="223" y="59"/>
                    <a:pt x="220" y="47"/>
                  </a:cubicBezTo>
                  <a:cubicBezTo>
                    <a:pt x="214" y="39"/>
                    <a:pt x="209" y="30"/>
                    <a:pt x="203" y="24"/>
                  </a:cubicBezTo>
                  <a:cubicBezTo>
                    <a:pt x="194" y="15"/>
                    <a:pt x="183" y="10"/>
                    <a:pt x="174" y="7"/>
                  </a:cubicBezTo>
                  <a:cubicBezTo>
                    <a:pt x="159" y="4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964981" y="2226958"/>
              <a:ext cx="15573" cy="17878"/>
            </a:xfrm>
            <a:custGeom>
              <a:avLst/>
              <a:gdLst/>
              <a:ahLst/>
              <a:cxnLst/>
              <a:rect l="l" t="t" r="r" b="b"/>
              <a:pathLst>
                <a:path w="250" h="287" extrusionOk="0">
                  <a:moveTo>
                    <a:pt x="125" y="35"/>
                  </a:moveTo>
                  <a:cubicBezTo>
                    <a:pt x="137" y="35"/>
                    <a:pt x="149" y="38"/>
                    <a:pt x="160" y="44"/>
                  </a:cubicBezTo>
                  <a:cubicBezTo>
                    <a:pt x="172" y="49"/>
                    <a:pt x="180" y="55"/>
                    <a:pt x="189" y="64"/>
                  </a:cubicBezTo>
                  <a:cubicBezTo>
                    <a:pt x="195" y="75"/>
                    <a:pt x="201" y="87"/>
                    <a:pt x="206" y="99"/>
                  </a:cubicBezTo>
                  <a:cubicBezTo>
                    <a:pt x="209" y="113"/>
                    <a:pt x="212" y="131"/>
                    <a:pt x="212" y="145"/>
                  </a:cubicBezTo>
                  <a:cubicBezTo>
                    <a:pt x="212" y="159"/>
                    <a:pt x="209" y="174"/>
                    <a:pt x="206" y="191"/>
                  </a:cubicBezTo>
                  <a:cubicBezTo>
                    <a:pt x="204" y="203"/>
                    <a:pt x="195" y="215"/>
                    <a:pt x="189" y="226"/>
                  </a:cubicBezTo>
                  <a:cubicBezTo>
                    <a:pt x="180" y="235"/>
                    <a:pt x="172" y="244"/>
                    <a:pt x="160" y="249"/>
                  </a:cubicBezTo>
                  <a:cubicBezTo>
                    <a:pt x="149" y="252"/>
                    <a:pt x="137" y="255"/>
                    <a:pt x="125" y="255"/>
                  </a:cubicBezTo>
                  <a:cubicBezTo>
                    <a:pt x="114" y="255"/>
                    <a:pt x="99" y="252"/>
                    <a:pt x="88" y="249"/>
                  </a:cubicBezTo>
                  <a:cubicBezTo>
                    <a:pt x="79" y="244"/>
                    <a:pt x="67" y="235"/>
                    <a:pt x="62" y="226"/>
                  </a:cubicBezTo>
                  <a:cubicBezTo>
                    <a:pt x="53" y="215"/>
                    <a:pt x="47" y="203"/>
                    <a:pt x="44" y="191"/>
                  </a:cubicBezTo>
                  <a:cubicBezTo>
                    <a:pt x="41" y="174"/>
                    <a:pt x="38" y="159"/>
                    <a:pt x="38" y="145"/>
                  </a:cubicBezTo>
                  <a:cubicBezTo>
                    <a:pt x="38" y="131"/>
                    <a:pt x="41" y="113"/>
                    <a:pt x="44" y="99"/>
                  </a:cubicBezTo>
                  <a:cubicBezTo>
                    <a:pt x="47" y="87"/>
                    <a:pt x="53" y="75"/>
                    <a:pt x="62" y="64"/>
                  </a:cubicBezTo>
                  <a:cubicBezTo>
                    <a:pt x="67" y="55"/>
                    <a:pt x="79" y="49"/>
                    <a:pt x="88" y="44"/>
                  </a:cubicBezTo>
                  <a:cubicBezTo>
                    <a:pt x="99" y="38"/>
                    <a:pt x="114" y="35"/>
                    <a:pt x="125" y="35"/>
                  </a:cubicBezTo>
                  <a:close/>
                  <a:moveTo>
                    <a:pt x="125" y="0"/>
                  </a:moveTo>
                  <a:cubicBezTo>
                    <a:pt x="108" y="0"/>
                    <a:pt x="91" y="3"/>
                    <a:pt x="73" y="12"/>
                  </a:cubicBezTo>
                  <a:cubicBezTo>
                    <a:pt x="59" y="18"/>
                    <a:pt x="47" y="29"/>
                    <a:pt x="36" y="41"/>
                  </a:cubicBezTo>
                  <a:cubicBezTo>
                    <a:pt x="24" y="55"/>
                    <a:pt x="15" y="70"/>
                    <a:pt x="10" y="87"/>
                  </a:cubicBezTo>
                  <a:cubicBezTo>
                    <a:pt x="4" y="104"/>
                    <a:pt x="1" y="125"/>
                    <a:pt x="1" y="145"/>
                  </a:cubicBezTo>
                  <a:cubicBezTo>
                    <a:pt x="1" y="165"/>
                    <a:pt x="4" y="186"/>
                    <a:pt x="10" y="203"/>
                  </a:cubicBezTo>
                  <a:cubicBezTo>
                    <a:pt x="15" y="220"/>
                    <a:pt x="24" y="235"/>
                    <a:pt x="36" y="249"/>
                  </a:cubicBezTo>
                  <a:cubicBezTo>
                    <a:pt x="47" y="261"/>
                    <a:pt x="59" y="272"/>
                    <a:pt x="73" y="278"/>
                  </a:cubicBezTo>
                  <a:cubicBezTo>
                    <a:pt x="91" y="284"/>
                    <a:pt x="108" y="287"/>
                    <a:pt x="125" y="287"/>
                  </a:cubicBezTo>
                  <a:cubicBezTo>
                    <a:pt x="143" y="287"/>
                    <a:pt x="160" y="284"/>
                    <a:pt x="175" y="278"/>
                  </a:cubicBezTo>
                  <a:cubicBezTo>
                    <a:pt x="189" y="272"/>
                    <a:pt x="204" y="261"/>
                    <a:pt x="212" y="249"/>
                  </a:cubicBezTo>
                  <a:cubicBezTo>
                    <a:pt x="224" y="235"/>
                    <a:pt x="233" y="220"/>
                    <a:pt x="238" y="203"/>
                  </a:cubicBezTo>
                  <a:cubicBezTo>
                    <a:pt x="250" y="165"/>
                    <a:pt x="250" y="125"/>
                    <a:pt x="238" y="87"/>
                  </a:cubicBezTo>
                  <a:cubicBezTo>
                    <a:pt x="233" y="70"/>
                    <a:pt x="224" y="55"/>
                    <a:pt x="212" y="41"/>
                  </a:cubicBezTo>
                  <a:cubicBezTo>
                    <a:pt x="204" y="29"/>
                    <a:pt x="189" y="18"/>
                    <a:pt x="175" y="12"/>
                  </a:cubicBezTo>
                  <a:cubicBezTo>
                    <a:pt x="160" y="3"/>
                    <a:pt x="143" y="0"/>
                    <a:pt x="125" y="0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982174" y="2227269"/>
              <a:ext cx="17006" cy="17442"/>
            </a:xfrm>
            <a:custGeom>
              <a:avLst/>
              <a:gdLst/>
              <a:ahLst/>
              <a:cxnLst/>
              <a:rect l="l" t="t" r="r" b="b"/>
              <a:pathLst>
                <a:path w="273" h="280" extrusionOk="0">
                  <a:moveTo>
                    <a:pt x="20" y="1"/>
                  </a:moveTo>
                  <a:cubicBezTo>
                    <a:pt x="17" y="1"/>
                    <a:pt x="12" y="1"/>
                    <a:pt x="9" y="4"/>
                  </a:cubicBezTo>
                  <a:cubicBezTo>
                    <a:pt x="3" y="13"/>
                    <a:pt x="3" y="21"/>
                    <a:pt x="9" y="30"/>
                  </a:cubicBezTo>
                  <a:cubicBezTo>
                    <a:pt x="12" y="33"/>
                    <a:pt x="17" y="33"/>
                    <a:pt x="20" y="33"/>
                  </a:cubicBezTo>
                  <a:lnTo>
                    <a:pt x="32" y="33"/>
                  </a:lnTo>
                  <a:lnTo>
                    <a:pt x="29" y="247"/>
                  </a:lnTo>
                  <a:lnTo>
                    <a:pt x="14" y="247"/>
                  </a:lnTo>
                  <a:cubicBezTo>
                    <a:pt x="12" y="247"/>
                    <a:pt x="6" y="247"/>
                    <a:pt x="3" y="250"/>
                  </a:cubicBezTo>
                  <a:cubicBezTo>
                    <a:pt x="0" y="259"/>
                    <a:pt x="0" y="267"/>
                    <a:pt x="3" y="273"/>
                  </a:cubicBezTo>
                  <a:cubicBezTo>
                    <a:pt x="6" y="276"/>
                    <a:pt x="12" y="279"/>
                    <a:pt x="14" y="279"/>
                  </a:cubicBezTo>
                  <a:lnTo>
                    <a:pt x="87" y="279"/>
                  </a:lnTo>
                  <a:cubicBezTo>
                    <a:pt x="93" y="279"/>
                    <a:pt x="96" y="276"/>
                    <a:pt x="99" y="273"/>
                  </a:cubicBezTo>
                  <a:cubicBezTo>
                    <a:pt x="104" y="267"/>
                    <a:pt x="104" y="256"/>
                    <a:pt x="99" y="250"/>
                  </a:cubicBezTo>
                  <a:cubicBezTo>
                    <a:pt x="96" y="247"/>
                    <a:pt x="93" y="247"/>
                    <a:pt x="87" y="247"/>
                  </a:cubicBezTo>
                  <a:lnTo>
                    <a:pt x="61" y="247"/>
                  </a:lnTo>
                  <a:lnTo>
                    <a:pt x="67" y="56"/>
                  </a:lnTo>
                  <a:lnTo>
                    <a:pt x="116" y="189"/>
                  </a:lnTo>
                  <a:cubicBezTo>
                    <a:pt x="116" y="192"/>
                    <a:pt x="119" y="198"/>
                    <a:pt x="122" y="201"/>
                  </a:cubicBezTo>
                  <a:cubicBezTo>
                    <a:pt x="127" y="204"/>
                    <a:pt x="130" y="204"/>
                    <a:pt x="136" y="204"/>
                  </a:cubicBezTo>
                  <a:cubicBezTo>
                    <a:pt x="139" y="204"/>
                    <a:pt x="145" y="204"/>
                    <a:pt x="148" y="201"/>
                  </a:cubicBezTo>
                  <a:cubicBezTo>
                    <a:pt x="154" y="198"/>
                    <a:pt x="156" y="192"/>
                    <a:pt x="156" y="189"/>
                  </a:cubicBezTo>
                  <a:lnTo>
                    <a:pt x="206" y="56"/>
                  </a:lnTo>
                  <a:lnTo>
                    <a:pt x="209" y="247"/>
                  </a:lnTo>
                  <a:lnTo>
                    <a:pt x="183" y="247"/>
                  </a:lnTo>
                  <a:cubicBezTo>
                    <a:pt x="180" y="247"/>
                    <a:pt x="177" y="247"/>
                    <a:pt x="171" y="250"/>
                  </a:cubicBezTo>
                  <a:cubicBezTo>
                    <a:pt x="168" y="259"/>
                    <a:pt x="168" y="267"/>
                    <a:pt x="171" y="273"/>
                  </a:cubicBezTo>
                  <a:cubicBezTo>
                    <a:pt x="177" y="276"/>
                    <a:pt x="180" y="279"/>
                    <a:pt x="183" y="279"/>
                  </a:cubicBezTo>
                  <a:lnTo>
                    <a:pt x="255" y="279"/>
                  </a:lnTo>
                  <a:cubicBezTo>
                    <a:pt x="261" y="279"/>
                    <a:pt x="264" y="276"/>
                    <a:pt x="267" y="273"/>
                  </a:cubicBezTo>
                  <a:cubicBezTo>
                    <a:pt x="272" y="267"/>
                    <a:pt x="272" y="256"/>
                    <a:pt x="267" y="250"/>
                  </a:cubicBezTo>
                  <a:cubicBezTo>
                    <a:pt x="264" y="247"/>
                    <a:pt x="261" y="247"/>
                    <a:pt x="255" y="247"/>
                  </a:cubicBezTo>
                  <a:lnTo>
                    <a:pt x="243" y="247"/>
                  </a:lnTo>
                  <a:lnTo>
                    <a:pt x="238" y="33"/>
                  </a:lnTo>
                  <a:lnTo>
                    <a:pt x="249" y="33"/>
                  </a:lnTo>
                  <a:cubicBezTo>
                    <a:pt x="252" y="33"/>
                    <a:pt x="258" y="33"/>
                    <a:pt x="261" y="30"/>
                  </a:cubicBezTo>
                  <a:cubicBezTo>
                    <a:pt x="264" y="21"/>
                    <a:pt x="264" y="13"/>
                    <a:pt x="261" y="4"/>
                  </a:cubicBezTo>
                  <a:cubicBezTo>
                    <a:pt x="258" y="1"/>
                    <a:pt x="252" y="1"/>
                    <a:pt x="249" y="1"/>
                  </a:cubicBezTo>
                  <a:lnTo>
                    <a:pt x="200" y="1"/>
                  </a:lnTo>
                  <a:cubicBezTo>
                    <a:pt x="191" y="1"/>
                    <a:pt x="188" y="4"/>
                    <a:pt x="185" y="10"/>
                  </a:cubicBezTo>
                  <a:lnTo>
                    <a:pt x="133" y="152"/>
                  </a:lnTo>
                  <a:lnTo>
                    <a:pt x="84" y="10"/>
                  </a:lnTo>
                  <a:cubicBezTo>
                    <a:pt x="81" y="4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000550" y="2227269"/>
              <a:ext cx="15012" cy="17255"/>
            </a:xfrm>
            <a:custGeom>
              <a:avLst/>
              <a:gdLst/>
              <a:ahLst/>
              <a:cxnLst/>
              <a:rect l="l" t="t" r="r" b="b"/>
              <a:pathLst>
                <a:path w="241" h="277" extrusionOk="0">
                  <a:moveTo>
                    <a:pt x="15" y="1"/>
                  </a:moveTo>
                  <a:cubicBezTo>
                    <a:pt x="12" y="1"/>
                    <a:pt x="9" y="1"/>
                    <a:pt x="6" y="4"/>
                  </a:cubicBezTo>
                  <a:cubicBezTo>
                    <a:pt x="0" y="13"/>
                    <a:pt x="0" y="21"/>
                    <a:pt x="6" y="30"/>
                  </a:cubicBezTo>
                  <a:cubicBezTo>
                    <a:pt x="9" y="33"/>
                    <a:pt x="12" y="33"/>
                    <a:pt x="15" y="33"/>
                  </a:cubicBezTo>
                  <a:lnTo>
                    <a:pt x="41" y="33"/>
                  </a:lnTo>
                  <a:lnTo>
                    <a:pt x="41" y="244"/>
                  </a:lnTo>
                  <a:lnTo>
                    <a:pt x="18" y="244"/>
                  </a:lnTo>
                  <a:cubicBezTo>
                    <a:pt x="12" y="244"/>
                    <a:pt x="9" y="244"/>
                    <a:pt x="6" y="247"/>
                  </a:cubicBezTo>
                  <a:cubicBezTo>
                    <a:pt x="0" y="256"/>
                    <a:pt x="0" y="265"/>
                    <a:pt x="6" y="273"/>
                  </a:cubicBezTo>
                  <a:cubicBezTo>
                    <a:pt x="9" y="276"/>
                    <a:pt x="12" y="276"/>
                    <a:pt x="18" y="276"/>
                  </a:cubicBezTo>
                  <a:lnTo>
                    <a:pt x="226" y="276"/>
                  </a:lnTo>
                  <a:cubicBezTo>
                    <a:pt x="229" y="276"/>
                    <a:pt x="232" y="276"/>
                    <a:pt x="235" y="273"/>
                  </a:cubicBezTo>
                  <a:cubicBezTo>
                    <a:pt x="238" y="270"/>
                    <a:pt x="241" y="265"/>
                    <a:pt x="241" y="262"/>
                  </a:cubicBezTo>
                  <a:lnTo>
                    <a:pt x="241" y="192"/>
                  </a:lnTo>
                  <a:cubicBezTo>
                    <a:pt x="241" y="186"/>
                    <a:pt x="238" y="183"/>
                    <a:pt x="235" y="181"/>
                  </a:cubicBezTo>
                  <a:cubicBezTo>
                    <a:pt x="233" y="179"/>
                    <a:pt x="230" y="176"/>
                    <a:pt x="227" y="176"/>
                  </a:cubicBezTo>
                  <a:cubicBezTo>
                    <a:pt x="225" y="176"/>
                    <a:pt x="224" y="177"/>
                    <a:pt x="224" y="178"/>
                  </a:cubicBezTo>
                  <a:cubicBezTo>
                    <a:pt x="222" y="177"/>
                    <a:pt x="220" y="176"/>
                    <a:pt x="219" y="176"/>
                  </a:cubicBezTo>
                  <a:cubicBezTo>
                    <a:pt x="215" y="176"/>
                    <a:pt x="211" y="179"/>
                    <a:pt x="209" y="181"/>
                  </a:cubicBezTo>
                  <a:cubicBezTo>
                    <a:pt x="206" y="183"/>
                    <a:pt x="203" y="186"/>
                    <a:pt x="206" y="192"/>
                  </a:cubicBezTo>
                  <a:lnTo>
                    <a:pt x="206" y="244"/>
                  </a:lnTo>
                  <a:lnTo>
                    <a:pt x="76" y="244"/>
                  </a:lnTo>
                  <a:lnTo>
                    <a:pt x="76" y="149"/>
                  </a:lnTo>
                  <a:lnTo>
                    <a:pt x="134" y="149"/>
                  </a:lnTo>
                  <a:lnTo>
                    <a:pt x="134" y="172"/>
                  </a:lnTo>
                  <a:cubicBezTo>
                    <a:pt x="134" y="175"/>
                    <a:pt x="134" y="181"/>
                    <a:pt x="137" y="183"/>
                  </a:cubicBezTo>
                  <a:cubicBezTo>
                    <a:pt x="142" y="186"/>
                    <a:pt x="145" y="186"/>
                    <a:pt x="151" y="186"/>
                  </a:cubicBezTo>
                  <a:cubicBezTo>
                    <a:pt x="157" y="186"/>
                    <a:pt x="160" y="186"/>
                    <a:pt x="166" y="183"/>
                  </a:cubicBezTo>
                  <a:cubicBezTo>
                    <a:pt x="168" y="181"/>
                    <a:pt x="168" y="175"/>
                    <a:pt x="168" y="172"/>
                  </a:cubicBezTo>
                  <a:lnTo>
                    <a:pt x="168" y="99"/>
                  </a:lnTo>
                  <a:cubicBezTo>
                    <a:pt x="168" y="94"/>
                    <a:pt x="168" y="91"/>
                    <a:pt x="166" y="88"/>
                  </a:cubicBezTo>
                  <a:cubicBezTo>
                    <a:pt x="163" y="85"/>
                    <a:pt x="157" y="82"/>
                    <a:pt x="151" y="82"/>
                  </a:cubicBezTo>
                  <a:cubicBezTo>
                    <a:pt x="145" y="82"/>
                    <a:pt x="142" y="85"/>
                    <a:pt x="137" y="88"/>
                  </a:cubicBezTo>
                  <a:cubicBezTo>
                    <a:pt x="134" y="91"/>
                    <a:pt x="134" y="94"/>
                    <a:pt x="134" y="99"/>
                  </a:cubicBezTo>
                  <a:lnTo>
                    <a:pt x="134" y="120"/>
                  </a:lnTo>
                  <a:lnTo>
                    <a:pt x="76" y="120"/>
                  </a:lnTo>
                  <a:lnTo>
                    <a:pt x="76" y="33"/>
                  </a:lnTo>
                  <a:lnTo>
                    <a:pt x="200" y="33"/>
                  </a:lnTo>
                  <a:lnTo>
                    <a:pt x="200" y="76"/>
                  </a:lnTo>
                  <a:cubicBezTo>
                    <a:pt x="200" y="79"/>
                    <a:pt x="200" y="85"/>
                    <a:pt x="203" y="88"/>
                  </a:cubicBezTo>
                  <a:cubicBezTo>
                    <a:pt x="209" y="91"/>
                    <a:pt x="212" y="91"/>
                    <a:pt x="218" y="91"/>
                  </a:cubicBezTo>
                  <a:cubicBezTo>
                    <a:pt x="224" y="91"/>
                    <a:pt x="226" y="91"/>
                    <a:pt x="232" y="88"/>
                  </a:cubicBezTo>
                  <a:cubicBezTo>
                    <a:pt x="235" y="85"/>
                    <a:pt x="235" y="79"/>
                    <a:pt x="235" y="76"/>
                  </a:cubicBezTo>
                  <a:lnTo>
                    <a:pt x="235" y="18"/>
                  </a:lnTo>
                  <a:cubicBezTo>
                    <a:pt x="235" y="13"/>
                    <a:pt x="235" y="10"/>
                    <a:pt x="232" y="4"/>
                  </a:cubicBezTo>
                  <a:cubicBezTo>
                    <a:pt x="229" y="1"/>
                    <a:pt x="224" y="1"/>
                    <a:pt x="221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793239" y="2333417"/>
              <a:ext cx="24419" cy="36005"/>
            </a:xfrm>
            <a:custGeom>
              <a:avLst/>
              <a:gdLst/>
              <a:ahLst/>
              <a:cxnLst/>
              <a:rect l="l" t="t" r="r" b="b"/>
              <a:pathLst>
                <a:path w="392" h="578" extrusionOk="0">
                  <a:moveTo>
                    <a:pt x="78" y="0"/>
                  </a:moveTo>
                  <a:cubicBezTo>
                    <a:pt x="70" y="0"/>
                    <a:pt x="58" y="3"/>
                    <a:pt x="49" y="9"/>
                  </a:cubicBezTo>
                  <a:cubicBezTo>
                    <a:pt x="44" y="15"/>
                    <a:pt x="41" y="23"/>
                    <a:pt x="41" y="32"/>
                  </a:cubicBezTo>
                  <a:lnTo>
                    <a:pt x="32" y="270"/>
                  </a:lnTo>
                  <a:cubicBezTo>
                    <a:pt x="32" y="278"/>
                    <a:pt x="35" y="287"/>
                    <a:pt x="41" y="296"/>
                  </a:cubicBezTo>
                  <a:cubicBezTo>
                    <a:pt x="48" y="300"/>
                    <a:pt x="57" y="302"/>
                    <a:pt x="66" y="302"/>
                  </a:cubicBezTo>
                  <a:cubicBezTo>
                    <a:pt x="75" y="302"/>
                    <a:pt x="84" y="300"/>
                    <a:pt x="93" y="296"/>
                  </a:cubicBezTo>
                  <a:cubicBezTo>
                    <a:pt x="107" y="287"/>
                    <a:pt x="125" y="278"/>
                    <a:pt x="142" y="273"/>
                  </a:cubicBezTo>
                  <a:cubicBezTo>
                    <a:pt x="159" y="267"/>
                    <a:pt x="180" y="264"/>
                    <a:pt x="200" y="264"/>
                  </a:cubicBezTo>
                  <a:cubicBezTo>
                    <a:pt x="217" y="264"/>
                    <a:pt x="235" y="267"/>
                    <a:pt x="249" y="273"/>
                  </a:cubicBezTo>
                  <a:cubicBezTo>
                    <a:pt x="264" y="278"/>
                    <a:pt x="275" y="287"/>
                    <a:pt x="284" y="296"/>
                  </a:cubicBezTo>
                  <a:cubicBezTo>
                    <a:pt x="296" y="307"/>
                    <a:pt x="304" y="322"/>
                    <a:pt x="307" y="336"/>
                  </a:cubicBezTo>
                  <a:cubicBezTo>
                    <a:pt x="313" y="351"/>
                    <a:pt x="316" y="368"/>
                    <a:pt x="316" y="383"/>
                  </a:cubicBezTo>
                  <a:cubicBezTo>
                    <a:pt x="316" y="400"/>
                    <a:pt x="313" y="417"/>
                    <a:pt x="307" y="435"/>
                  </a:cubicBezTo>
                  <a:cubicBezTo>
                    <a:pt x="304" y="449"/>
                    <a:pt x="296" y="461"/>
                    <a:pt x="284" y="472"/>
                  </a:cubicBezTo>
                  <a:cubicBezTo>
                    <a:pt x="272" y="484"/>
                    <a:pt x="258" y="493"/>
                    <a:pt x="243" y="498"/>
                  </a:cubicBezTo>
                  <a:cubicBezTo>
                    <a:pt x="226" y="504"/>
                    <a:pt x="209" y="507"/>
                    <a:pt x="191" y="507"/>
                  </a:cubicBezTo>
                  <a:cubicBezTo>
                    <a:pt x="165" y="507"/>
                    <a:pt x="142" y="501"/>
                    <a:pt x="119" y="496"/>
                  </a:cubicBezTo>
                  <a:cubicBezTo>
                    <a:pt x="96" y="484"/>
                    <a:pt x="73" y="472"/>
                    <a:pt x="52" y="458"/>
                  </a:cubicBezTo>
                  <a:cubicBezTo>
                    <a:pt x="47" y="452"/>
                    <a:pt x="38" y="452"/>
                    <a:pt x="29" y="452"/>
                  </a:cubicBezTo>
                  <a:cubicBezTo>
                    <a:pt x="12" y="461"/>
                    <a:pt x="0" y="481"/>
                    <a:pt x="0" y="501"/>
                  </a:cubicBezTo>
                  <a:cubicBezTo>
                    <a:pt x="3" y="507"/>
                    <a:pt x="9" y="516"/>
                    <a:pt x="15" y="519"/>
                  </a:cubicBezTo>
                  <a:cubicBezTo>
                    <a:pt x="41" y="536"/>
                    <a:pt x="67" y="551"/>
                    <a:pt x="96" y="562"/>
                  </a:cubicBezTo>
                  <a:cubicBezTo>
                    <a:pt x="128" y="574"/>
                    <a:pt x="157" y="577"/>
                    <a:pt x="188" y="577"/>
                  </a:cubicBezTo>
                  <a:cubicBezTo>
                    <a:pt x="193" y="577"/>
                    <a:pt x="198" y="577"/>
                    <a:pt x="203" y="577"/>
                  </a:cubicBezTo>
                  <a:cubicBezTo>
                    <a:pt x="227" y="577"/>
                    <a:pt x="251" y="572"/>
                    <a:pt x="272" y="562"/>
                  </a:cubicBezTo>
                  <a:cubicBezTo>
                    <a:pt x="296" y="553"/>
                    <a:pt x="319" y="539"/>
                    <a:pt x="336" y="522"/>
                  </a:cubicBezTo>
                  <a:cubicBezTo>
                    <a:pt x="354" y="504"/>
                    <a:pt x="368" y="484"/>
                    <a:pt x="377" y="461"/>
                  </a:cubicBezTo>
                  <a:cubicBezTo>
                    <a:pt x="385" y="435"/>
                    <a:pt x="391" y="409"/>
                    <a:pt x="391" y="383"/>
                  </a:cubicBezTo>
                  <a:cubicBezTo>
                    <a:pt x="391" y="357"/>
                    <a:pt x="385" y="330"/>
                    <a:pt x="377" y="307"/>
                  </a:cubicBezTo>
                  <a:cubicBezTo>
                    <a:pt x="371" y="284"/>
                    <a:pt x="356" y="264"/>
                    <a:pt x="342" y="246"/>
                  </a:cubicBezTo>
                  <a:cubicBezTo>
                    <a:pt x="325" y="229"/>
                    <a:pt x="304" y="215"/>
                    <a:pt x="284" y="206"/>
                  </a:cubicBezTo>
                  <a:cubicBezTo>
                    <a:pt x="259" y="197"/>
                    <a:pt x="232" y="193"/>
                    <a:pt x="206" y="193"/>
                  </a:cubicBezTo>
                  <a:cubicBezTo>
                    <a:pt x="188" y="193"/>
                    <a:pt x="169" y="195"/>
                    <a:pt x="151" y="200"/>
                  </a:cubicBezTo>
                  <a:cubicBezTo>
                    <a:pt x="133" y="203"/>
                    <a:pt x="119" y="212"/>
                    <a:pt x="102" y="220"/>
                  </a:cubicBezTo>
                  <a:lnTo>
                    <a:pt x="110" y="67"/>
                  </a:lnTo>
                  <a:lnTo>
                    <a:pt x="330" y="67"/>
                  </a:lnTo>
                  <a:cubicBezTo>
                    <a:pt x="339" y="67"/>
                    <a:pt x="348" y="64"/>
                    <a:pt x="354" y="58"/>
                  </a:cubicBezTo>
                  <a:cubicBezTo>
                    <a:pt x="359" y="52"/>
                    <a:pt x="362" y="44"/>
                    <a:pt x="362" y="35"/>
                  </a:cubicBezTo>
                  <a:cubicBezTo>
                    <a:pt x="362" y="23"/>
                    <a:pt x="359" y="15"/>
                    <a:pt x="354" y="9"/>
                  </a:cubicBezTo>
                  <a:cubicBezTo>
                    <a:pt x="348" y="3"/>
                    <a:pt x="339" y="0"/>
                    <a:pt x="33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830366" y="2332669"/>
              <a:ext cx="24294" cy="36628"/>
            </a:xfrm>
            <a:custGeom>
              <a:avLst/>
              <a:gdLst/>
              <a:ahLst/>
              <a:cxnLst/>
              <a:rect l="l" t="t" r="r" b="b"/>
              <a:pathLst>
                <a:path w="390" h="588" extrusionOk="0">
                  <a:moveTo>
                    <a:pt x="195" y="72"/>
                  </a:moveTo>
                  <a:cubicBezTo>
                    <a:pt x="209" y="72"/>
                    <a:pt x="222" y="74"/>
                    <a:pt x="236" y="79"/>
                  </a:cubicBezTo>
                  <a:cubicBezTo>
                    <a:pt x="247" y="85"/>
                    <a:pt x="259" y="90"/>
                    <a:pt x="270" y="96"/>
                  </a:cubicBezTo>
                  <a:cubicBezTo>
                    <a:pt x="279" y="105"/>
                    <a:pt x="285" y="114"/>
                    <a:pt x="291" y="125"/>
                  </a:cubicBezTo>
                  <a:cubicBezTo>
                    <a:pt x="296" y="137"/>
                    <a:pt x="299" y="148"/>
                    <a:pt x="299" y="163"/>
                  </a:cubicBezTo>
                  <a:cubicBezTo>
                    <a:pt x="299" y="174"/>
                    <a:pt x="296" y="186"/>
                    <a:pt x="291" y="195"/>
                  </a:cubicBezTo>
                  <a:cubicBezTo>
                    <a:pt x="285" y="206"/>
                    <a:pt x="279" y="215"/>
                    <a:pt x="270" y="224"/>
                  </a:cubicBezTo>
                  <a:cubicBezTo>
                    <a:pt x="259" y="232"/>
                    <a:pt x="247" y="238"/>
                    <a:pt x="236" y="241"/>
                  </a:cubicBezTo>
                  <a:cubicBezTo>
                    <a:pt x="222" y="245"/>
                    <a:pt x="209" y="248"/>
                    <a:pt x="195" y="248"/>
                  </a:cubicBezTo>
                  <a:cubicBezTo>
                    <a:pt x="181" y="248"/>
                    <a:pt x="167" y="245"/>
                    <a:pt x="154" y="241"/>
                  </a:cubicBezTo>
                  <a:cubicBezTo>
                    <a:pt x="143" y="238"/>
                    <a:pt x="131" y="232"/>
                    <a:pt x="123" y="224"/>
                  </a:cubicBezTo>
                  <a:cubicBezTo>
                    <a:pt x="114" y="215"/>
                    <a:pt x="105" y="206"/>
                    <a:pt x="102" y="195"/>
                  </a:cubicBezTo>
                  <a:cubicBezTo>
                    <a:pt x="96" y="186"/>
                    <a:pt x="94" y="174"/>
                    <a:pt x="94" y="163"/>
                  </a:cubicBezTo>
                  <a:lnTo>
                    <a:pt x="94" y="160"/>
                  </a:lnTo>
                  <a:cubicBezTo>
                    <a:pt x="94" y="148"/>
                    <a:pt x="96" y="137"/>
                    <a:pt x="102" y="125"/>
                  </a:cubicBezTo>
                  <a:cubicBezTo>
                    <a:pt x="105" y="114"/>
                    <a:pt x="114" y="105"/>
                    <a:pt x="123" y="96"/>
                  </a:cubicBezTo>
                  <a:cubicBezTo>
                    <a:pt x="131" y="90"/>
                    <a:pt x="143" y="85"/>
                    <a:pt x="154" y="79"/>
                  </a:cubicBezTo>
                  <a:cubicBezTo>
                    <a:pt x="167" y="74"/>
                    <a:pt x="181" y="72"/>
                    <a:pt x="195" y="72"/>
                  </a:cubicBezTo>
                  <a:close/>
                  <a:moveTo>
                    <a:pt x="195" y="313"/>
                  </a:moveTo>
                  <a:cubicBezTo>
                    <a:pt x="209" y="313"/>
                    <a:pt x="227" y="316"/>
                    <a:pt x="241" y="322"/>
                  </a:cubicBezTo>
                  <a:cubicBezTo>
                    <a:pt x="256" y="325"/>
                    <a:pt x="267" y="334"/>
                    <a:pt x="279" y="342"/>
                  </a:cubicBezTo>
                  <a:cubicBezTo>
                    <a:pt x="288" y="351"/>
                    <a:pt x="296" y="360"/>
                    <a:pt x="302" y="374"/>
                  </a:cubicBezTo>
                  <a:cubicBezTo>
                    <a:pt x="314" y="400"/>
                    <a:pt x="314" y="429"/>
                    <a:pt x="302" y="455"/>
                  </a:cubicBezTo>
                  <a:cubicBezTo>
                    <a:pt x="296" y="470"/>
                    <a:pt x="288" y="479"/>
                    <a:pt x="279" y="490"/>
                  </a:cubicBezTo>
                  <a:cubicBezTo>
                    <a:pt x="267" y="499"/>
                    <a:pt x="256" y="505"/>
                    <a:pt x="241" y="510"/>
                  </a:cubicBezTo>
                  <a:cubicBezTo>
                    <a:pt x="227" y="516"/>
                    <a:pt x="209" y="516"/>
                    <a:pt x="195" y="516"/>
                  </a:cubicBezTo>
                  <a:cubicBezTo>
                    <a:pt x="178" y="516"/>
                    <a:pt x="163" y="516"/>
                    <a:pt x="146" y="510"/>
                  </a:cubicBezTo>
                  <a:cubicBezTo>
                    <a:pt x="134" y="505"/>
                    <a:pt x="120" y="499"/>
                    <a:pt x="111" y="490"/>
                  </a:cubicBezTo>
                  <a:cubicBezTo>
                    <a:pt x="99" y="479"/>
                    <a:pt x="91" y="470"/>
                    <a:pt x="85" y="455"/>
                  </a:cubicBezTo>
                  <a:cubicBezTo>
                    <a:pt x="79" y="444"/>
                    <a:pt x="76" y="429"/>
                    <a:pt x="76" y="415"/>
                  </a:cubicBezTo>
                  <a:cubicBezTo>
                    <a:pt x="76" y="400"/>
                    <a:pt x="79" y="386"/>
                    <a:pt x="85" y="374"/>
                  </a:cubicBezTo>
                  <a:cubicBezTo>
                    <a:pt x="91" y="360"/>
                    <a:pt x="99" y="351"/>
                    <a:pt x="111" y="342"/>
                  </a:cubicBezTo>
                  <a:cubicBezTo>
                    <a:pt x="120" y="331"/>
                    <a:pt x="134" y="325"/>
                    <a:pt x="146" y="322"/>
                  </a:cubicBezTo>
                  <a:cubicBezTo>
                    <a:pt x="163" y="316"/>
                    <a:pt x="178" y="313"/>
                    <a:pt x="195" y="313"/>
                  </a:cubicBezTo>
                  <a:close/>
                  <a:moveTo>
                    <a:pt x="195" y="1"/>
                  </a:moveTo>
                  <a:cubicBezTo>
                    <a:pt x="172" y="1"/>
                    <a:pt x="149" y="4"/>
                    <a:pt x="125" y="12"/>
                  </a:cubicBezTo>
                  <a:cubicBezTo>
                    <a:pt x="105" y="21"/>
                    <a:pt x="85" y="32"/>
                    <a:pt x="70" y="47"/>
                  </a:cubicBezTo>
                  <a:cubicBezTo>
                    <a:pt x="53" y="61"/>
                    <a:pt x="41" y="76"/>
                    <a:pt x="33" y="96"/>
                  </a:cubicBezTo>
                  <a:cubicBezTo>
                    <a:pt x="24" y="117"/>
                    <a:pt x="18" y="137"/>
                    <a:pt x="21" y="157"/>
                  </a:cubicBezTo>
                  <a:cubicBezTo>
                    <a:pt x="18" y="172"/>
                    <a:pt x="21" y="183"/>
                    <a:pt x="24" y="195"/>
                  </a:cubicBezTo>
                  <a:cubicBezTo>
                    <a:pt x="30" y="206"/>
                    <a:pt x="36" y="218"/>
                    <a:pt x="41" y="227"/>
                  </a:cubicBezTo>
                  <a:cubicBezTo>
                    <a:pt x="50" y="238"/>
                    <a:pt x="56" y="247"/>
                    <a:pt x="68" y="256"/>
                  </a:cubicBezTo>
                  <a:cubicBezTo>
                    <a:pt x="76" y="261"/>
                    <a:pt x="88" y="270"/>
                    <a:pt x="96" y="276"/>
                  </a:cubicBezTo>
                  <a:cubicBezTo>
                    <a:pt x="85" y="282"/>
                    <a:pt x="70" y="290"/>
                    <a:pt x="59" y="299"/>
                  </a:cubicBezTo>
                  <a:cubicBezTo>
                    <a:pt x="47" y="308"/>
                    <a:pt x="36" y="316"/>
                    <a:pt x="27" y="331"/>
                  </a:cubicBezTo>
                  <a:cubicBezTo>
                    <a:pt x="18" y="342"/>
                    <a:pt x="12" y="354"/>
                    <a:pt x="7" y="369"/>
                  </a:cubicBezTo>
                  <a:cubicBezTo>
                    <a:pt x="4" y="383"/>
                    <a:pt x="1" y="397"/>
                    <a:pt x="1" y="412"/>
                  </a:cubicBezTo>
                  <a:cubicBezTo>
                    <a:pt x="1" y="461"/>
                    <a:pt x="21" y="505"/>
                    <a:pt x="56" y="537"/>
                  </a:cubicBezTo>
                  <a:cubicBezTo>
                    <a:pt x="73" y="554"/>
                    <a:pt x="94" y="565"/>
                    <a:pt x="117" y="574"/>
                  </a:cubicBezTo>
                  <a:cubicBezTo>
                    <a:pt x="143" y="583"/>
                    <a:pt x="169" y="587"/>
                    <a:pt x="195" y="587"/>
                  </a:cubicBezTo>
                  <a:cubicBezTo>
                    <a:pt x="221" y="587"/>
                    <a:pt x="247" y="583"/>
                    <a:pt x="273" y="574"/>
                  </a:cubicBezTo>
                  <a:cubicBezTo>
                    <a:pt x="296" y="565"/>
                    <a:pt x="317" y="554"/>
                    <a:pt x="334" y="537"/>
                  </a:cubicBezTo>
                  <a:cubicBezTo>
                    <a:pt x="369" y="505"/>
                    <a:pt x="389" y="461"/>
                    <a:pt x="389" y="412"/>
                  </a:cubicBezTo>
                  <a:cubicBezTo>
                    <a:pt x="389" y="397"/>
                    <a:pt x="386" y="383"/>
                    <a:pt x="383" y="369"/>
                  </a:cubicBezTo>
                  <a:cubicBezTo>
                    <a:pt x="377" y="354"/>
                    <a:pt x="372" y="342"/>
                    <a:pt x="363" y="331"/>
                  </a:cubicBezTo>
                  <a:cubicBezTo>
                    <a:pt x="354" y="319"/>
                    <a:pt x="343" y="308"/>
                    <a:pt x="331" y="299"/>
                  </a:cubicBezTo>
                  <a:cubicBezTo>
                    <a:pt x="320" y="290"/>
                    <a:pt x="305" y="282"/>
                    <a:pt x="291" y="276"/>
                  </a:cubicBezTo>
                  <a:cubicBezTo>
                    <a:pt x="302" y="270"/>
                    <a:pt x="314" y="261"/>
                    <a:pt x="322" y="256"/>
                  </a:cubicBezTo>
                  <a:cubicBezTo>
                    <a:pt x="331" y="247"/>
                    <a:pt x="340" y="238"/>
                    <a:pt x="348" y="227"/>
                  </a:cubicBezTo>
                  <a:cubicBezTo>
                    <a:pt x="354" y="218"/>
                    <a:pt x="360" y="206"/>
                    <a:pt x="366" y="195"/>
                  </a:cubicBezTo>
                  <a:cubicBezTo>
                    <a:pt x="369" y="183"/>
                    <a:pt x="372" y="172"/>
                    <a:pt x="372" y="157"/>
                  </a:cubicBezTo>
                  <a:cubicBezTo>
                    <a:pt x="372" y="137"/>
                    <a:pt x="366" y="117"/>
                    <a:pt x="357" y="96"/>
                  </a:cubicBezTo>
                  <a:cubicBezTo>
                    <a:pt x="348" y="76"/>
                    <a:pt x="337" y="61"/>
                    <a:pt x="322" y="47"/>
                  </a:cubicBezTo>
                  <a:cubicBezTo>
                    <a:pt x="305" y="32"/>
                    <a:pt x="285" y="21"/>
                    <a:pt x="264" y="12"/>
                  </a:cubicBezTo>
                  <a:cubicBezTo>
                    <a:pt x="244" y="4"/>
                    <a:pt x="218" y="1"/>
                    <a:pt x="19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865748" y="2349301"/>
              <a:ext cx="26412" cy="4049"/>
            </a:xfrm>
            <a:custGeom>
              <a:avLst/>
              <a:gdLst/>
              <a:ahLst/>
              <a:cxnLst/>
              <a:rect l="l" t="t" r="r" b="b"/>
              <a:pathLst>
                <a:path w="424" h="65" extrusionOk="0">
                  <a:moveTo>
                    <a:pt x="33" y="0"/>
                  </a:moveTo>
                  <a:cubicBezTo>
                    <a:pt x="24" y="0"/>
                    <a:pt x="15" y="3"/>
                    <a:pt x="6" y="9"/>
                  </a:cubicBezTo>
                  <a:cubicBezTo>
                    <a:pt x="4" y="15"/>
                    <a:pt x="1" y="23"/>
                    <a:pt x="1" y="32"/>
                  </a:cubicBezTo>
                  <a:cubicBezTo>
                    <a:pt x="1" y="41"/>
                    <a:pt x="4" y="49"/>
                    <a:pt x="6" y="58"/>
                  </a:cubicBezTo>
                  <a:cubicBezTo>
                    <a:pt x="13" y="62"/>
                    <a:pt x="19" y="65"/>
                    <a:pt x="26" y="65"/>
                  </a:cubicBezTo>
                  <a:cubicBezTo>
                    <a:pt x="28" y="65"/>
                    <a:pt x="30" y="65"/>
                    <a:pt x="33" y="64"/>
                  </a:cubicBezTo>
                  <a:lnTo>
                    <a:pt x="395" y="64"/>
                  </a:lnTo>
                  <a:cubicBezTo>
                    <a:pt x="396" y="65"/>
                    <a:pt x="398" y="65"/>
                    <a:pt x="400" y="65"/>
                  </a:cubicBezTo>
                  <a:cubicBezTo>
                    <a:pt x="405" y="65"/>
                    <a:pt x="411" y="62"/>
                    <a:pt x="418" y="58"/>
                  </a:cubicBezTo>
                  <a:cubicBezTo>
                    <a:pt x="421" y="49"/>
                    <a:pt x="424" y="41"/>
                    <a:pt x="424" y="32"/>
                  </a:cubicBezTo>
                  <a:cubicBezTo>
                    <a:pt x="424" y="23"/>
                    <a:pt x="421" y="15"/>
                    <a:pt x="418" y="9"/>
                  </a:cubicBezTo>
                  <a:cubicBezTo>
                    <a:pt x="409" y="3"/>
                    <a:pt x="400" y="0"/>
                    <a:pt x="39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902750" y="2333417"/>
              <a:ext cx="24419" cy="36005"/>
            </a:xfrm>
            <a:custGeom>
              <a:avLst/>
              <a:gdLst/>
              <a:ahLst/>
              <a:cxnLst/>
              <a:rect l="l" t="t" r="r" b="b"/>
              <a:pathLst>
                <a:path w="392" h="578" extrusionOk="0">
                  <a:moveTo>
                    <a:pt x="79" y="0"/>
                  </a:moveTo>
                  <a:cubicBezTo>
                    <a:pt x="70" y="0"/>
                    <a:pt x="58" y="3"/>
                    <a:pt x="53" y="9"/>
                  </a:cubicBezTo>
                  <a:cubicBezTo>
                    <a:pt x="47" y="15"/>
                    <a:pt x="44" y="23"/>
                    <a:pt x="44" y="32"/>
                  </a:cubicBezTo>
                  <a:lnTo>
                    <a:pt x="32" y="270"/>
                  </a:lnTo>
                  <a:cubicBezTo>
                    <a:pt x="32" y="278"/>
                    <a:pt x="35" y="287"/>
                    <a:pt x="41" y="296"/>
                  </a:cubicBezTo>
                  <a:cubicBezTo>
                    <a:pt x="50" y="300"/>
                    <a:pt x="58" y="302"/>
                    <a:pt x="67" y="302"/>
                  </a:cubicBezTo>
                  <a:cubicBezTo>
                    <a:pt x="76" y="302"/>
                    <a:pt x="84" y="300"/>
                    <a:pt x="93" y="296"/>
                  </a:cubicBezTo>
                  <a:cubicBezTo>
                    <a:pt x="108" y="287"/>
                    <a:pt x="125" y="278"/>
                    <a:pt x="142" y="273"/>
                  </a:cubicBezTo>
                  <a:cubicBezTo>
                    <a:pt x="163" y="267"/>
                    <a:pt x="183" y="264"/>
                    <a:pt x="200" y="264"/>
                  </a:cubicBezTo>
                  <a:cubicBezTo>
                    <a:pt x="218" y="264"/>
                    <a:pt x="235" y="267"/>
                    <a:pt x="250" y="273"/>
                  </a:cubicBezTo>
                  <a:cubicBezTo>
                    <a:pt x="264" y="278"/>
                    <a:pt x="276" y="287"/>
                    <a:pt x="287" y="296"/>
                  </a:cubicBezTo>
                  <a:cubicBezTo>
                    <a:pt x="296" y="307"/>
                    <a:pt x="305" y="322"/>
                    <a:pt x="310" y="336"/>
                  </a:cubicBezTo>
                  <a:cubicBezTo>
                    <a:pt x="316" y="351"/>
                    <a:pt x="319" y="368"/>
                    <a:pt x="316" y="383"/>
                  </a:cubicBezTo>
                  <a:cubicBezTo>
                    <a:pt x="319" y="400"/>
                    <a:pt x="316" y="417"/>
                    <a:pt x="310" y="435"/>
                  </a:cubicBezTo>
                  <a:cubicBezTo>
                    <a:pt x="305" y="449"/>
                    <a:pt x="296" y="461"/>
                    <a:pt x="284" y="472"/>
                  </a:cubicBezTo>
                  <a:cubicBezTo>
                    <a:pt x="273" y="484"/>
                    <a:pt x="261" y="493"/>
                    <a:pt x="244" y="498"/>
                  </a:cubicBezTo>
                  <a:cubicBezTo>
                    <a:pt x="226" y="504"/>
                    <a:pt x="209" y="507"/>
                    <a:pt x="192" y="507"/>
                  </a:cubicBezTo>
                  <a:cubicBezTo>
                    <a:pt x="166" y="507"/>
                    <a:pt x="142" y="501"/>
                    <a:pt x="119" y="496"/>
                  </a:cubicBezTo>
                  <a:cubicBezTo>
                    <a:pt x="96" y="484"/>
                    <a:pt x="73" y="472"/>
                    <a:pt x="53" y="458"/>
                  </a:cubicBezTo>
                  <a:cubicBezTo>
                    <a:pt x="47" y="452"/>
                    <a:pt x="38" y="452"/>
                    <a:pt x="29" y="452"/>
                  </a:cubicBezTo>
                  <a:cubicBezTo>
                    <a:pt x="21" y="455"/>
                    <a:pt x="15" y="464"/>
                    <a:pt x="9" y="472"/>
                  </a:cubicBezTo>
                  <a:cubicBezTo>
                    <a:pt x="3" y="481"/>
                    <a:pt x="0" y="490"/>
                    <a:pt x="3" y="501"/>
                  </a:cubicBezTo>
                  <a:cubicBezTo>
                    <a:pt x="3" y="507"/>
                    <a:pt x="9" y="516"/>
                    <a:pt x="18" y="519"/>
                  </a:cubicBezTo>
                  <a:cubicBezTo>
                    <a:pt x="41" y="536"/>
                    <a:pt x="70" y="551"/>
                    <a:pt x="96" y="562"/>
                  </a:cubicBezTo>
                  <a:cubicBezTo>
                    <a:pt x="128" y="574"/>
                    <a:pt x="160" y="577"/>
                    <a:pt x="189" y="577"/>
                  </a:cubicBezTo>
                  <a:cubicBezTo>
                    <a:pt x="194" y="577"/>
                    <a:pt x="199" y="577"/>
                    <a:pt x="204" y="577"/>
                  </a:cubicBezTo>
                  <a:cubicBezTo>
                    <a:pt x="228" y="577"/>
                    <a:pt x="251" y="572"/>
                    <a:pt x="273" y="562"/>
                  </a:cubicBezTo>
                  <a:cubicBezTo>
                    <a:pt x="299" y="553"/>
                    <a:pt x="319" y="539"/>
                    <a:pt x="336" y="522"/>
                  </a:cubicBezTo>
                  <a:cubicBezTo>
                    <a:pt x="354" y="504"/>
                    <a:pt x="368" y="484"/>
                    <a:pt x="377" y="461"/>
                  </a:cubicBezTo>
                  <a:cubicBezTo>
                    <a:pt x="389" y="435"/>
                    <a:pt x="392" y="409"/>
                    <a:pt x="392" y="383"/>
                  </a:cubicBezTo>
                  <a:cubicBezTo>
                    <a:pt x="392" y="357"/>
                    <a:pt x="389" y="330"/>
                    <a:pt x="380" y="307"/>
                  </a:cubicBezTo>
                  <a:cubicBezTo>
                    <a:pt x="371" y="284"/>
                    <a:pt x="360" y="264"/>
                    <a:pt x="342" y="246"/>
                  </a:cubicBezTo>
                  <a:cubicBezTo>
                    <a:pt x="328" y="229"/>
                    <a:pt x="308" y="215"/>
                    <a:pt x="284" y="206"/>
                  </a:cubicBezTo>
                  <a:cubicBezTo>
                    <a:pt x="259" y="197"/>
                    <a:pt x="233" y="193"/>
                    <a:pt x="207" y="193"/>
                  </a:cubicBezTo>
                  <a:cubicBezTo>
                    <a:pt x="188" y="193"/>
                    <a:pt x="169" y="195"/>
                    <a:pt x="151" y="200"/>
                  </a:cubicBezTo>
                  <a:cubicBezTo>
                    <a:pt x="137" y="203"/>
                    <a:pt x="119" y="212"/>
                    <a:pt x="105" y="220"/>
                  </a:cubicBezTo>
                  <a:lnTo>
                    <a:pt x="111" y="67"/>
                  </a:lnTo>
                  <a:lnTo>
                    <a:pt x="334" y="67"/>
                  </a:lnTo>
                  <a:cubicBezTo>
                    <a:pt x="342" y="67"/>
                    <a:pt x="348" y="64"/>
                    <a:pt x="357" y="58"/>
                  </a:cubicBezTo>
                  <a:cubicBezTo>
                    <a:pt x="360" y="52"/>
                    <a:pt x="363" y="44"/>
                    <a:pt x="363" y="35"/>
                  </a:cubicBezTo>
                  <a:cubicBezTo>
                    <a:pt x="363" y="23"/>
                    <a:pt x="360" y="15"/>
                    <a:pt x="357" y="9"/>
                  </a:cubicBezTo>
                  <a:cubicBezTo>
                    <a:pt x="348" y="3"/>
                    <a:pt x="342" y="0"/>
                    <a:pt x="334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940624" y="2332607"/>
              <a:ext cx="24107" cy="36130"/>
            </a:xfrm>
            <a:custGeom>
              <a:avLst/>
              <a:gdLst/>
              <a:ahLst/>
              <a:cxnLst/>
              <a:rect l="l" t="t" r="r" b="b"/>
              <a:pathLst>
                <a:path w="387" h="580" extrusionOk="0">
                  <a:moveTo>
                    <a:pt x="205" y="0"/>
                  </a:moveTo>
                  <a:cubicBezTo>
                    <a:pt x="202" y="0"/>
                    <a:pt x="200" y="1"/>
                    <a:pt x="198" y="2"/>
                  </a:cubicBezTo>
                  <a:lnTo>
                    <a:pt x="24" y="65"/>
                  </a:lnTo>
                  <a:cubicBezTo>
                    <a:pt x="15" y="68"/>
                    <a:pt x="9" y="71"/>
                    <a:pt x="7" y="80"/>
                  </a:cubicBezTo>
                  <a:cubicBezTo>
                    <a:pt x="4" y="89"/>
                    <a:pt x="4" y="97"/>
                    <a:pt x="7" y="106"/>
                  </a:cubicBezTo>
                  <a:cubicBezTo>
                    <a:pt x="9" y="115"/>
                    <a:pt x="15" y="123"/>
                    <a:pt x="21" y="129"/>
                  </a:cubicBezTo>
                  <a:cubicBezTo>
                    <a:pt x="25" y="131"/>
                    <a:pt x="29" y="131"/>
                    <a:pt x="32" y="131"/>
                  </a:cubicBezTo>
                  <a:cubicBezTo>
                    <a:pt x="36" y="131"/>
                    <a:pt x="38" y="131"/>
                    <a:pt x="41" y="129"/>
                  </a:cubicBezTo>
                  <a:lnTo>
                    <a:pt x="160" y="86"/>
                  </a:lnTo>
                  <a:lnTo>
                    <a:pt x="160" y="514"/>
                  </a:lnTo>
                  <a:lnTo>
                    <a:pt x="33" y="514"/>
                  </a:lnTo>
                  <a:cubicBezTo>
                    <a:pt x="24" y="514"/>
                    <a:pt x="15" y="517"/>
                    <a:pt x="9" y="523"/>
                  </a:cubicBezTo>
                  <a:cubicBezTo>
                    <a:pt x="1" y="538"/>
                    <a:pt x="1" y="558"/>
                    <a:pt x="9" y="572"/>
                  </a:cubicBezTo>
                  <a:cubicBezTo>
                    <a:pt x="16" y="577"/>
                    <a:pt x="21" y="579"/>
                    <a:pt x="26" y="579"/>
                  </a:cubicBezTo>
                  <a:cubicBezTo>
                    <a:pt x="28" y="579"/>
                    <a:pt x="30" y="579"/>
                    <a:pt x="33" y="578"/>
                  </a:cubicBezTo>
                  <a:lnTo>
                    <a:pt x="354" y="578"/>
                  </a:lnTo>
                  <a:cubicBezTo>
                    <a:pt x="357" y="579"/>
                    <a:pt x="359" y="579"/>
                    <a:pt x="361" y="579"/>
                  </a:cubicBezTo>
                  <a:cubicBezTo>
                    <a:pt x="367" y="579"/>
                    <a:pt x="373" y="577"/>
                    <a:pt x="377" y="572"/>
                  </a:cubicBezTo>
                  <a:cubicBezTo>
                    <a:pt x="386" y="558"/>
                    <a:pt x="386" y="538"/>
                    <a:pt x="377" y="523"/>
                  </a:cubicBezTo>
                  <a:cubicBezTo>
                    <a:pt x="372" y="517"/>
                    <a:pt x="363" y="514"/>
                    <a:pt x="354" y="514"/>
                  </a:cubicBezTo>
                  <a:lnTo>
                    <a:pt x="233" y="514"/>
                  </a:lnTo>
                  <a:lnTo>
                    <a:pt x="233" y="33"/>
                  </a:lnTo>
                  <a:cubicBezTo>
                    <a:pt x="235" y="22"/>
                    <a:pt x="230" y="13"/>
                    <a:pt x="224" y="7"/>
                  </a:cubicBezTo>
                  <a:cubicBezTo>
                    <a:pt x="217" y="3"/>
                    <a:pt x="211" y="0"/>
                    <a:pt x="20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977253" y="2332607"/>
              <a:ext cx="24107" cy="36130"/>
            </a:xfrm>
            <a:custGeom>
              <a:avLst/>
              <a:gdLst/>
              <a:ahLst/>
              <a:cxnLst/>
              <a:rect l="l" t="t" r="r" b="b"/>
              <a:pathLst>
                <a:path w="387" h="580" extrusionOk="0">
                  <a:moveTo>
                    <a:pt x="205" y="0"/>
                  </a:moveTo>
                  <a:cubicBezTo>
                    <a:pt x="202" y="0"/>
                    <a:pt x="200" y="1"/>
                    <a:pt x="198" y="2"/>
                  </a:cubicBezTo>
                  <a:lnTo>
                    <a:pt x="24" y="65"/>
                  </a:lnTo>
                  <a:cubicBezTo>
                    <a:pt x="15" y="68"/>
                    <a:pt x="9" y="71"/>
                    <a:pt x="7" y="80"/>
                  </a:cubicBezTo>
                  <a:cubicBezTo>
                    <a:pt x="4" y="89"/>
                    <a:pt x="4" y="97"/>
                    <a:pt x="7" y="106"/>
                  </a:cubicBezTo>
                  <a:cubicBezTo>
                    <a:pt x="9" y="115"/>
                    <a:pt x="15" y="123"/>
                    <a:pt x="21" y="129"/>
                  </a:cubicBezTo>
                  <a:cubicBezTo>
                    <a:pt x="24" y="131"/>
                    <a:pt x="28" y="131"/>
                    <a:pt x="31" y="131"/>
                  </a:cubicBezTo>
                  <a:cubicBezTo>
                    <a:pt x="35" y="131"/>
                    <a:pt x="38" y="131"/>
                    <a:pt x="41" y="129"/>
                  </a:cubicBezTo>
                  <a:lnTo>
                    <a:pt x="160" y="86"/>
                  </a:lnTo>
                  <a:lnTo>
                    <a:pt x="160" y="514"/>
                  </a:lnTo>
                  <a:lnTo>
                    <a:pt x="33" y="514"/>
                  </a:lnTo>
                  <a:cubicBezTo>
                    <a:pt x="24" y="514"/>
                    <a:pt x="15" y="517"/>
                    <a:pt x="9" y="523"/>
                  </a:cubicBezTo>
                  <a:cubicBezTo>
                    <a:pt x="1" y="538"/>
                    <a:pt x="1" y="558"/>
                    <a:pt x="9" y="572"/>
                  </a:cubicBezTo>
                  <a:cubicBezTo>
                    <a:pt x="14" y="577"/>
                    <a:pt x="20" y="579"/>
                    <a:pt x="26" y="579"/>
                  </a:cubicBezTo>
                  <a:cubicBezTo>
                    <a:pt x="28" y="579"/>
                    <a:pt x="30" y="579"/>
                    <a:pt x="33" y="578"/>
                  </a:cubicBezTo>
                  <a:lnTo>
                    <a:pt x="354" y="578"/>
                  </a:lnTo>
                  <a:cubicBezTo>
                    <a:pt x="357" y="579"/>
                    <a:pt x="359" y="579"/>
                    <a:pt x="361" y="579"/>
                  </a:cubicBezTo>
                  <a:cubicBezTo>
                    <a:pt x="367" y="579"/>
                    <a:pt x="373" y="577"/>
                    <a:pt x="377" y="572"/>
                  </a:cubicBezTo>
                  <a:cubicBezTo>
                    <a:pt x="386" y="558"/>
                    <a:pt x="386" y="538"/>
                    <a:pt x="377" y="523"/>
                  </a:cubicBezTo>
                  <a:cubicBezTo>
                    <a:pt x="372" y="517"/>
                    <a:pt x="363" y="514"/>
                    <a:pt x="354" y="514"/>
                  </a:cubicBezTo>
                  <a:lnTo>
                    <a:pt x="233" y="514"/>
                  </a:lnTo>
                  <a:lnTo>
                    <a:pt x="233" y="33"/>
                  </a:lnTo>
                  <a:cubicBezTo>
                    <a:pt x="235" y="22"/>
                    <a:pt x="230" y="13"/>
                    <a:pt x="224" y="7"/>
                  </a:cubicBezTo>
                  <a:cubicBezTo>
                    <a:pt x="217" y="3"/>
                    <a:pt x="211" y="0"/>
                    <a:pt x="20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011763" y="2349301"/>
              <a:ext cx="26537" cy="4049"/>
            </a:xfrm>
            <a:custGeom>
              <a:avLst/>
              <a:gdLst/>
              <a:ahLst/>
              <a:cxnLst/>
              <a:rect l="l" t="t" r="r" b="b"/>
              <a:pathLst>
                <a:path w="426" h="65" extrusionOk="0">
                  <a:moveTo>
                    <a:pt x="32" y="0"/>
                  </a:moveTo>
                  <a:cubicBezTo>
                    <a:pt x="23" y="0"/>
                    <a:pt x="15" y="3"/>
                    <a:pt x="9" y="9"/>
                  </a:cubicBezTo>
                  <a:cubicBezTo>
                    <a:pt x="3" y="15"/>
                    <a:pt x="0" y="23"/>
                    <a:pt x="3" y="32"/>
                  </a:cubicBezTo>
                  <a:cubicBezTo>
                    <a:pt x="0" y="41"/>
                    <a:pt x="3" y="49"/>
                    <a:pt x="9" y="58"/>
                  </a:cubicBezTo>
                  <a:cubicBezTo>
                    <a:pt x="13" y="62"/>
                    <a:pt x="19" y="65"/>
                    <a:pt x="25" y="65"/>
                  </a:cubicBezTo>
                  <a:cubicBezTo>
                    <a:pt x="27" y="65"/>
                    <a:pt x="30" y="65"/>
                    <a:pt x="32" y="64"/>
                  </a:cubicBezTo>
                  <a:lnTo>
                    <a:pt x="394" y="64"/>
                  </a:lnTo>
                  <a:cubicBezTo>
                    <a:pt x="396" y="65"/>
                    <a:pt x="399" y="65"/>
                    <a:pt x="401" y="65"/>
                  </a:cubicBezTo>
                  <a:cubicBezTo>
                    <a:pt x="407" y="65"/>
                    <a:pt x="413" y="62"/>
                    <a:pt x="417" y="58"/>
                  </a:cubicBezTo>
                  <a:cubicBezTo>
                    <a:pt x="423" y="49"/>
                    <a:pt x="426" y="41"/>
                    <a:pt x="423" y="32"/>
                  </a:cubicBezTo>
                  <a:cubicBezTo>
                    <a:pt x="426" y="23"/>
                    <a:pt x="423" y="15"/>
                    <a:pt x="417" y="9"/>
                  </a:cubicBezTo>
                  <a:cubicBezTo>
                    <a:pt x="411" y="3"/>
                    <a:pt x="403" y="0"/>
                    <a:pt x="394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050011" y="2333354"/>
              <a:ext cx="24045" cy="36005"/>
            </a:xfrm>
            <a:custGeom>
              <a:avLst/>
              <a:gdLst/>
              <a:ahLst/>
              <a:cxnLst/>
              <a:rect l="l" t="t" r="r" b="b"/>
              <a:pathLst>
                <a:path w="386" h="578" extrusionOk="0">
                  <a:moveTo>
                    <a:pt x="25" y="0"/>
                  </a:moveTo>
                  <a:cubicBezTo>
                    <a:pt x="19" y="0"/>
                    <a:pt x="13" y="3"/>
                    <a:pt x="9" y="7"/>
                  </a:cubicBezTo>
                  <a:cubicBezTo>
                    <a:pt x="3" y="16"/>
                    <a:pt x="0" y="24"/>
                    <a:pt x="0" y="33"/>
                  </a:cubicBezTo>
                  <a:lnTo>
                    <a:pt x="0" y="134"/>
                  </a:lnTo>
                  <a:cubicBezTo>
                    <a:pt x="0" y="143"/>
                    <a:pt x="3" y="152"/>
                    <a:pt x="9" y="158"/>
                  </a:cubicBezTo>
                  <a:cubicBezTo>
                    <a:pt x="18" y="163"/>
                    <a:pt x="26" y="166"/>
                    <a:pt x="38" y="166"/>
                  </a:cubicBezTo>
                  <a:cubicBezTo>
                    <a:pt x="47" y="166"/>
                    <a:pt x="58" y="163"/>
                    <a:pt x="64" y="158"/>
                  </a:cubicBezTo>
                  <a:cubicBezTo>
                    <a:pt x="70" y="152"/>
                    <a:pt x="73" y="143"/>
                    <a:pt x="73" y="134"/>
                  </a:cubicBezTo>
                  <a:lnTo>
                    <a:pt x="73" y="65"/>
                  </a:lnTo>
                  <a:lnTo>
                    <a:pt x="299" y="65"/>
                  </a:lnTo>
                  <a:lnTo>
                    <a:pt x="104" y="540"/>
                  </a:lnTo>
                  <a:cubicBezTo>
                    <a:pt x="102" y="546"/>
                    <a:pt x="102" y="557"/>
                    <a:pt x="104" y="563"/>
                  </a:cubicBezTo>
                  <a:cubicBezTo>
                    <a:pt x="110" y="572"/>
                    <a:pt x="119" y="575"/>
                    <a:pt x="128" y="578"/>
                  </a:cubicBezTo>
                  <a:cubicBezTo>
                    <a:pt x="139" y="578"/>
                    <a:pt x="148" y="578"/>
                    <a:pt x="159" y="575"/>
                  </a:cubicBezTo>
                  <a:cubicBezTo>
                    <a:pt x="165" y="569"/>
                    <a:pt x="174" y="563"/>
                    <a:pt x="177" y="554"/>
                  </a:cubicBezTo>
                  <a:lnTo>
                    <a:pt x="383" y="53"/>
                  </a:lnTo>
                  <a:cubicBezTo>
                    <a:pt x="383" y="50"/>
                    <a:pt x="383" y="48"/>
                    <a:pt x="383" y="45"/>
                  </a:cubicBezTo>
                  <a:cubicBezTo>
                    <a:pt x="383" y="39"/>
                    <a:pt x="383" y="36"/>
                    <a:pt x="383" y="33"/>
                  </a:cubicBezTo>
                  <a:cubicBezTo>
                    <a:pt x="385" y="24"/>
                    <a:pt x="383" y="16"/>
                    <a:pt x="377" y="7"/>
                  </a:cubicBezTo>
                  <a:cubicBezTo>
                    <a:pt x="372" y="3"/>
                    <a:pt x="367" y="0"/>
                    <a:pt x="360" y="0"/>
                  </a:cubicBezTo>
                  <a:cubicBezTo>
                    <a:pt x="358" y="0"/>
                    <a:pt x="356" y="0"/>
                    <a:pt x="354" y="1"/>
                  </a:cubicBezTo>
                  <a:lnTo>
                    <a:pt x="32" y="1"/>
                  </a:lnTo>
                  <a:cubicBezTo>
                    <a:pt x="30" y="0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083899" y="2332482"/>
              <a:ext cx="27533" cy="36192"/>
            </a:xfrm>
            <a:custGeom>
              <a:avLst/>
              <a:gdLst/>
              <a:ahLst/>
              <a:cxnLst/>
              <a:rect l="l" t="t" r="r" b="b"/>
              <a:pathLst>
                <a:path w="442" h="581" extrusionOk="0">
                  <a:moveTo>
                    <a:pt x="264" y="108"/>
                  </a:moveTo>
                  <a:lnTo>
                    <a:pt x="261" y="345"/>
                  </a:lnTo>
                  <a:lnTo>
                    <a:pt x="99" y="345"/>
                  </a:lnTo>
                  <a:lnTo>
                    <a:pt x="264" y="108"/>
                  </a:lnTo>
                  <a:close/>
                  <a:moveTo>
                    <a:pt x="290" y="1"/>
                  </a:moveTo>
                  <a:cubicBezTo>
                    <a:pt x="282" y="1"/>
                    <a:pt x="270" y="4"/>
                    <a:pt x="261" y="9"/>
                  </a:cubicBezTo>
                  <a:cubicBezTo>
                    <a:pt x="253" y="15"/>
                    <a:pt x="244" y="21"/>
                    <a:pt x="238" y="33"/>
                  </a:cubicBezTo>
                  <a:lnTo>
                    <a:pt x="7" y="351"/>
                  </a:lnTo>
                  <a:cubicBezTo>
                    <a:pt x="4" y="360"/>
                    <a:pt x="1" y="366"/>
                    <a:pt x="4" y="374"/>
                  </a:cubicBezTo>
                  <a:cubicBezTo>
                    <a:pt x="1" y="383"/>
                    <a:pt x="4" y="392"/>
                    <a:pt x="9" y="400"/>
                  </a:cubicBezTo>
                  <a:cubicBezTo>
                    <a:pt x="14" y="405"/>
                    <a:pt x="19" y="407"/>
                    <a:pt x="26" y="407"/>
                  </a:cubicBezTo>
                  <a:cubicBezTo>
                    <a:pt x="28" y="407"/>
                    <a:pt x="30" y="407"/>
                    <a:pt x="33" y="406"/>
                  </a:cubicBezTo>
                  <a:lnTo>
                    <a:pt x="261" y="406"/>
                  </a:lnTo>
                  <a:lnTo>
                    <a:pt x="261" y="516"/>
                  </a:lnTo>
                  <a:lnTo>
                    <a:pt x="192" y="516"/>
                  </a:lnTo>
                  <a:cubicBezTo>
                    <a:pt x="190" y="516"/>
                    <a:pt x="187" y="515"/>
                    <a:pt x="185" y="515"/>
                  </a:cubicBezTo>
                  <a:cubicBezTo>
                    <a:pt x="179" y="515"/>
                    <a:pt x="172" y="518"/>
                    <a:pt x="166" y="522"/>
                  </a:cubicBezTo>
                  <a:cubicBezTo>
                    <a:pt x="157" y="540"/>
                    <a:pt x="157" y="557"/>
                    <a:pt x="166" y="574"/>
                  </a:cubicBezTo>
                  <a:cubicBezTo>
                    <a:pt x="175" y="580"/>
                    <a:pt x="183" y="580"/>
                    <a:pt x="192" y="580"/>
                  </a:cubicBezTo>
                  <a:lnTo>
                    <a:pt x="395" y="580"/>
                  </a:lnTo>
                  <a:cubicBezTo>
                    <a:pt x="403" y="580"/>
                    <a:pt x="412" y="580"/>
                    <a:pt x="418" y="574"/>
                  </a:cubicBezTo>
                  <a:cubicBezTo>
                    <a:pt x="429" y="557"/>
                    <a:pt x="429" y="540"/>
                    <a:pt x="418" y="522"/>
                  </a:cubicBezTo>
                  <a:cubicBezTo>
                    <a:pt x="414" y="518"/>
                    <a:pt x="408" y="515"/>
                    <a:pt x="402" y="515"/>
                  </a:cubicBezTo>
                  <a:cubicBezTo>
                    <a:pt x="399" y="515"/>
                    <a:pt x="397" y="516"/>
                    <a:pt x="395" y="516"/>
                  </a:cubicBezTo>
                  <a:lnTo>
                    <a:pt x="334" y="516"/>
                  </a:lnTo>
                  <a:lnTo>
                    <a:pt x="334" y="406"/>
                  </a:lnTo>
                  <a:lnTo>
                    <a:pt x="409" y="406"/>
                  </a:lnTo>
                  <a:cubicBezTo>
                    <a:pt x="412" y="407"/>
                    <a:pt x="414" y="407"/>
                    <a:pt x="416" y="407"/>
                  </a:cubicBezTo>
                  <a:cubicBezTo>
                    <a:pt x="422" y="407"/>
                    <a:pt x="428" y="405"/>
                    <a:pt x="432" y="400"/>
                  </a:cubicBezTo>
                  <a:cubicBezTo>
                    <a:pt x="438" y="392"/>
                    <a:pt x="441" y="383"/>
                    <a:pt x="441" y="374"/>
                  </a:cubicBezTo>
                  <a:cubicBezTo>
                    <a:pt x="441" y="366"/>
                    <a:pt x="438" y="357"/>
                    <a:pt x="432" y="348"/>
                  </a:cubicBezTo>
                  <a:cubicBezTo>
                    <a:pt x="427" y="343"/>
                    <a:pt x="418" y="343"/>
                    <a:pt x="409" y="343"/>
                  </a:cubicBezTo>
                  <a:lnTo>
                    <a:pt x="334" y="343"/>
                  </a:lnTo>
                  <a:lnTo>
                    <a:pt x="334" y="38"/>
                  </a:lnTo>
                  <a:cubicBezTo>
                    <a:pt x="334" y="30"/>
                    <a:pt x="331" y="18"/>
                    <a:pt x="322" y="12"/>
                  </a:cubicBezTo>
                  <a:cubicBezTo>
                    <a:pt x="314" y="4"/>
                    <a:pt x="302" y="1"/>
                    <a:pt x="290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761282" y="2257170"/>
              <a:ext cx="11400" cy="13144"/>
            </a:xfrm>
            <a:custGeom>
              <a:avLst/>
              <a:gdLst/>
              <a:ahLst/>
              <a:cxnLst/>
              <a:rect l="l" t="t" r="r" b="b"/>
              <a:pathLst>
                <a:path w="183" h="211" extrusionOk="0">
                  <a:moveTo>
                    <a:pt x="174" y="1"/>
                  </a:moveTo>
                  <a:cubicBezTo>
                    <a:pt x="173" y="1"/>
                    <a:pt x="172" y="1"/>
                    <a:pt x="171" y="2"/>
                  </a:cubicBezTo>
                  <a:lnTo>
                    <a:pt x="3" y="2"/>
                  </a:lnTo>
                  <a:cubicBezTo>
                    <a:pt x="0" y="11"/>
                    <a:pt x="0" y="16"/>
                    <a:pt x="3" y="22"/>
                  </a:cubicBezTo>
                  <a:cubicBezTo>
                    <a:pt x="6" y="25"/>
                    <a:pt x="9" y="25"/>
                    <a:pt x="12" y="25"/>
                  </a:cubicBezTo>
                  <a:lnTo>
                    <a:pt x="35" y="25"/>
                  </a:lnTo>
                  <a:lnTo>
                    <a:pt x="35" y="187"/>
                  </a:lnTo>
                  <a:lnTo>
                    <a:pt x="12" y="187"/>
                  </a:lnTo>
                  <a:cubicBezTo>
                    <a:pt x="11" y="186"/>
                    <a:pt x="10" y="186"/>
                    <a:pt x="9" y="186"/>
                  </a:cubicBezTo>
                  <a:cubicBezTo>
                    <a:pt x="7" y="186"/>
                    <a:pt x="5" y="187"/>
                    <a:pt x="3" y="187"/>
                  </a:cubicBezTo>
                  <a:cubicBezTo>
                    <a:pt x="0" y="193"/>
                    <a:pt x="0" y="202"/>
                    <a:pt x="3" y="207"/>
                  </a:cubicBezTo>
                  <a:cubicBezTo>
                    <a:pt x="6" y="207"/>
                    <a:pt x="9" y="210"/>
                    <a:pt x="12" y="210"/>
                  </a:cubicBezTo>
                  <a:lnTo>
                    <a:pt x="102" y="210"/>
                  </a:lnTo>
                  <a:cubicBezTo>
                    <a:pt x="105" y="210"/>
                    <a:pt x="108" y="207"/>
                    <a:pt x="111" y="207"/>
                  </a:cubicBezTo>
                  <a:cubicBezTo>
                    <a:pt x="113" y="202"/>
                    <a:pt x="113" y="193"/>
                    <a:pt x="111" y="187"/>
                  </a:cubicBezTo>
                  <a:cubicBezTo>
                    <a:pt x="109" y="187"/>
                    <a:pt x="107" y="186"/>
                    <a:pt x="105" y="186"/>
                  </a:cubicBezTo>
                  <a:cubicBezTo>
                    <a:pt x="104" y="186"/>
                    <a:pt x="103" y="186"/>
                    <a:pt x="102" y="187"/>
                  </a:cubicBezTo>
                  <a:lnTo>
                    <a:pt x="61" y="187"/>
                  </a:lnTo>
                  <a:lnTo>
                    <a:pt x="61" y="118"/>
                  </a:lnTo>
                  <a:lnTo>
                    <a:pt x="105" y="118"/>
                  </a:lnTo>
                  <a:lnTo>
                    <a:pt x="105" y="132"/>
                  </a:lnTo>
                  <a:cubicBezTo>
                    <a:pt x="105" y="135"/>
                    <a:pt x="108" y="138"/>
                    <a:pt x="108" y="141"/>
                  </a:cubicBezTo>
                  <a:cubicBezTo>
                    <a:pt x="111" y="141"/>
                    <a:pt x="116" y="144"/>
                    <a:pt x="119" y="144"/>
                  </a:cubicBezTo>
                  <a:cubicBezTo>
                    <a:pt x="122" y="144"/>
                    <a:pt x="125" y="141"/>
                    <a:pt x="128" y="141"/>
                  </a:cubicBezTo>
                  <a:cubicBezTo>
                    <a:pt x="131" y="138"/>
                    <a:pt x="131" y="135"/>
                    <a:pt x="131" y="132"/>
                  </a:cubicBezTo>
                  <a:lnTo>
                    <a:pt x="131" y="74"/>
                  </a:lnTo>
                  <a:cubicBezTo>
                    <a:pt x="131" y="71"/>
                    <a:pt x="131" y="68"/>
                    <a:pt x="128" y="66"/>
                  </a:cubicBezTo>
                  <a:cubicBezTo>
                    <a:pt x="126" y="66"/>
                    <a:pt x="124" y="64"/>
                    <a:pt x="122" y="64"/>
                  </a:cubicBezTo>
                  <a:cubicBezTo>
                    <a:pt x="121" y="64"/>
                    <a:pt x="120" y="65"/>
                    <a:pt x="119" y="66"/>
                  </a:cubicBezTo>
                  <a:cubicBezTo>
                    <a:pt x="118" y="65"/>
                    <a:pt x="117" y="64"/>
                    <a:pt x="116" y="64"/>
                  </a:cubicBezTo>
                  <a:cubicBezTo>
                    <a:pt x="113" y="64"/>
                    <a:pt x="110" y="66"/>
                    <a:pt x="108" y="66"/>
                  </a:cubicBezTo>
                  <a:cubicBezTo>
                    <a:pt x="108" y="68"/>
                    <a:pt x="105" y="71"/>
                    <a:pt x="105" y="74"/>
                  </a:cubicBezTo>
                  <a:lnTo>
                    <a:pt x="105" y="92"/>
                  </a:lnTo>
                  <a:lnTo>
                    <a:pt x="61" y="92"/>
                  </a:lnTo>
                  <a:lnTo>
                    <a:pt x="61" y="22"/>
                  </a:lnTo>
                  <a:lnTo>
                    <a:pt x="157" y="22"/>
                  </a:lnTo>
                  <a:lnTo>
                    <a:pt x="157" y="60"/>
                  </a:lnTo>
                  <a:cubicBezTo>
                    <a:pt x="154" y="63"/>
                    <a:pt x="157" y="66"/>
                    <a:pt x="160" y="68"/>
                  </a:cubicBezTo>
                  <a:cubicBezTo>
                    <a:pt x="163" y="68"/>
                    <a:pt x="166" y="71"/>
                    <a:pt x="168" y="71"/>
                  </a:cubicBezTo>
                  <a:cubicBezTo>
                    <a:pt x="171" y="71"/>
                    <a:pt x="177" y="68"/>
                    <a:pt x="180" y="68"/>
                  </a:cubicBezTo>
                  <a:cubicBezTo>
                    <a:pt x="180" y="66"/>
                    <a:pt x="183" y="63"/>
                    <a:pt x="183" y="60"/>
                  </a:cubicBezTo>
                  <a:lnTo>
                    <a:pt x="183" y="13"/>
                  </a:lnTo>
                  <a:cubicBezTo>
                    <a:pt x="183" y="11"/>
                    <a:pt x="180" y="5"/>
                    <a:pt x="180" y="2"/>
                  </a:cubicBezTo>
                  <a:cubicBezTo>
                    <a:pt x="178" y="2"/>
                    <a:pt x="176" y="1"/>
                    <a:pt x="17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775734" y="2255800"/>
              <a:ext cx="10154" cy="14514"/>
            </a:xfrm>
            <a:custGeom>
              <a:avLst/>
              <a:gdLst/>
              <a:ahLst/>
              <a:cxnLst/>
              <a:rect l="l" t="t" r="r" b="b"/>
              <a:pathLst>
                <a:path w="163" h="233" extrusionOk="0">
                  <a:moveTo>
                    <a:pt x="20" y="1"/>
                  </a:moveTo>
                  <a:cubicBezTo>
                    <a:pt x="18" y="1"/>
                    <a:pt x="15" y="1"/>
                    <a:pt x="12" y="4"/>
                  </a:cubicBezTo>
                  <a:cubicBezTo>
                    <a:pt x="9" y="6"/>
                    <a:pt x="9" y="9"/>
                    <a:pt x="9" y="12"/>
                  </a:cubicBezTo>
                  <a:cubicBezTo>
                    <a:pt x="9" y="15"/>
                    <a:pt x="9" y="18"/>
                    <a:pt x="12" y="21"/>
                  </a:cubicBezTo>
                  <a:cubicBezTo>
                    <a:pt x="15" y="24"/>
                    <a:pt x="18" y="24"/>
                    <a:pt x="20" y="24"/>
                  </a:cubicBezTo>
                  <a:lnTo>
                    <a:pt x="67" y="24"/>
                  </a:lnTo>
                  <a:lnTo>
                    <a:pt x="67" y="206"/>
                  </a:lnTo>
                  <a:lnTo>
                    <a:pt x="12" y="206"/>
                  </a:lnTo>
                  <a:cubicBezTo>
                    <a:pt x="9" y="206"/>
                    <a:pt x="6" y="206"/>
                    <a:pt x="3" y="209"/>
                  </a:cubicBezTo>
                  <a:cubicBezTo>
                    <a:pt x="0" y="215"/>
                    <a:pt x="0" y="224"/>
                    <a:pt x="3" y="229"/>
                  </a:cubicBezTo>
                  <a:cubicBezTo>
                    <a:pt x="6" y="229"/>
                    <a:pt x="9" y="232"/>
                    <a:pt x="12" y="232"/>
                  </a:cubicBezTo>
                  <a:lnTo>
                    <a:pt x="151" y="232"/>
                  </a:lnTo>
                  <a:cubicBezTo>
                    <a:pt x="154" y="232"/>
                    <a:pt x="157" y="229"/>
                    <a:pt x="160" y="229"/>
                  </a:cubicBezTo>
                  <a:cubicBezTo>
                    <a:pt x="162" y="224"/>
                    <a:pt x="162" y="215"/>
                    <a:pt x="160" y="209"/>
                  </a:cubicBezTo>
                  <a:cubicBezTo>
                    <a:pt x="157" y="206"/>
                    <a:pt x="154" y="206"/>
                    <a:pt x="151" y="206"/>
                  </a:cubicBezTo>
                  <a:lnTo>
                    <a:pt x="93" y="206"/>
                  </a:lnTo>
                  <a:lnTo>
                    <a:pt x="93" y="12"/>
                  </a:lnTo>
                  <a:cubicBezTo>
                    <a:pt x="93" y="9"/>
                    <a:pt x="93" y="6"/>
                    <a:pt x="93" y="4"/>
                  </a:cubicBezTo>
                  <a:cubicBezTo>
                    <a:pt x="90" y="1"/>
                    <a:pt x="87" y="1"/>
                    <a:pt x="8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789252" y="2255239"/>
              <a:ext cx="10154" cy="14950"/>
            </a:xfrm>
            <a:custGeom>
              <a:avLst/>
              <a:gdLst/>
              <a:ahLst/>
              <a:cxnLst/>
              <a:rect l="l" t="t" r="r" b="b"/>
              <a:pathLst>
                <a:path w="163" h="240" extrusionOk="0">
                  <a:moveTo>
                    <a:pt x="79" y="1"/>
                  </a:moveTo>
                  <a:cubicBezTo>
                    <a:pt x="73" y="1"/>
                    <a:pt x="67" y="1"/>
                    <a:pt x="64" y="4"/>
                  </a:cubicBezTo>
                  <a:cubicBezTo>
                    <a:pt x="61" y="7"/>
                    <a:pt x="61" y="10"/>
                    <a:pt x="61" y="13"/>
                  </a:cubicBezTo>
                  <a:lnTo>
                    <a:pt x="61" y="36"/>
                  </a:lnTo>
                  <a:cubicBezTo>
                    <a:pt x="61" y="39"/>
                    <a:pt x="61" y="42"/>
                    <a:pt x="64" y="44"/>
                  </a:cubicBezTo>
                  <a:cubicBezTo>
                    <a:pt x="67" y="47"/>
                    <a:pt x="73" y="47"/>
                    <a:pt x="79" y="47"/>
                  </a:cubicBezTo>
                  <a:cubicBezTo>
                    <a:pt x="82" y="47"/>
                    <a:pt x="87" y="47"/>
                    <a:pt x="90" y="44"/>
                  </a:cubicBezTo>
                  <a:cubicBezTo>
                    <a:pt x="93" y="42"/>
                    <a:pt x="93" y="39"/>
                    <a:pt x="93" y="36"/>
                  </a:cubicBezTo>
                  <a:lnTo>
                    <a:pt x="93" y="13"/>
                  </a:lnTo>
                  <a:cubicBezTo>
                    <a:pt x="93" y="10"/>
                    <a:pt x="93" y="7"/>
                    <a:pt x="90" y="4"/>
                  </a:cubicBezTo>
                  <a:cubicBezTo>
                    <a:pt x="87" y="1"/>
                    <a:pt x="82" y="1"/>
                    <a:pt x="79" y="1"/>
                  </a:cubicBezTo>
                  <a:close/>
                  <a:moveTo>
                    <a:pt x="24" y="76"/>
                  </a:moveTo>
                  <a:cubicBezTo>
                    <a:pt x="21" y="76"/>
                    <a:pt x="18" y="79"/>
                    <a:pt x="15" y="79"/>
                  </a:cubicBezTo>
                  <a:cubicBezTo>
                    <a:pt x="12" y="82"/>
                    <a:pt x="12" y="88"/>
                    <a:pt x="12" y="91"/>
                  </a:cubicBezTo>
                  <a:cubicBezTo>
                    <a:pt x="12" y="94"/>
                    <a:pt x="12" y="97"/>
                    <a:pt x="15" y="99"/>
                  </a:cubicBezTo>
                  <a:cubicBezTo>
                    <a:pt x="18" y="102"/>
                    <a:pt x="21" y="102"/>
                    <a:pt x="24" y="102"/>
                  </a:cubicBezTo>
                  <a:lnTo>
                    <a:pt x="67" y="102"/>
                  </a:lnTo>
                  <a:lnTo>
                    <a:pt x="67" y="215"/>
                  </a:lnTo>
                  <a:lnTo>
                    <a:pt x="12" y="215"/>
                  </a:lnTo>
                  <a:cubicBezTo>
                    <a:pt x="9" y="215"/>
                    <a:pt x="6" y="215"/>
                    <a:pt x="3" y="218"/>
                  </a:cubicBezTo>
                  <a:cubicBezTo>
                    <a:pt x="0" y="224"/>
                    <a:pt x="0" y="233"/>
                    <a:pt x="3" y="238"/>
                  </a:cubicBezTo>
                  <a:cubicBezTo>
                    <a:pt x="5" y="238"/>
                    <a:pt x="7" y="240"/>
                    <a:pt x="9" y="240"/>
                  </a:cubicBezTo>
                  <a:cubicBezTo>
                    <a:pt x="10" y="240"/>
                    <a:pt x="11" y="239"/>
                    <a:pt x="12" y="238"/>
                  </a:cubicBezTo>
                  <a:lnTo>
                    <a:pt x="151" y="238"/>
                  </a:lnTo>
                  <a:cubicBezTo>
                    <a:pt x="152" y="239"/>
                    <a:pt x="153" y="240"/>
                    <a:pt x="154" y="240"/>
                  </a:cubicBezTo>
                  <a:cubicBezTo>
                    <a:pt x="156" y="240"/>
                    <a:pt x="158" y="238"/>
                    <a:pt x="160" y="238"/>
                  </a:cubicBezTo>
                  <a:cubicBezTo>
                    <a:pt x="163" y="233"/>
                    <a:pt x="163" y="224"/>
                    <a:pt x="160" y="218"/>
                  </a:cubicBezTo>
                  <a:cubicBezTo>
                    <a:pt x="157" y="215"/>
                    <a:pt x="154" y="215"/>
                    <a:pt x="151" y="215"/>
                  </a:cubicBezTo>
                  <a:lnTo>
                    <a:pt x="93" y="215"/>
                  </a:lnTo>
                  <a:lnTo>
                    <a:pt x="93" y="91"/>
                  </a:lnTo>
                  <a:cubicBezTo>
                    <a:pt x="93" y="88"/>
                    <a:pt x="93" y="82"/>
                    <a:pt x="90" y="79"/>
                  </a:cubicBezTo>
                  <a:cubicBezTo>
                    <a:pt x="90" y="79"/>
                    <a:pt x="87" y="76"/>
                    <a:pt x="84" y="76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802084" y="2259786"/>
              <a:ext cx="11586" cy="15012"/>
            </a:xfrm>
            <a:custGeom>
              <a:avLst/>
              <a:gdLst/>
              <a:ahLst/>
              <a:cxnLst/>
              <a:rect l="l" t="t" r="r" b="b"/>
              <a:pathLst>
                <a:path w="186" h="241" extrusionOk="0">
                  <a:moveTo>
                    <a:pt x="78" y="26"/>
                  </a:moveTo>
                  <a:cubicBezTo>
                    <a:pt x="84" y="26"/>
                    <a:pt x="93" y="29"/>
                    <a:pt x="99" y="32"/>
                  </a:cubicBezTo>
                  <a:cubicBezTo>
                    <a:pt x="107" y="32"/>
                    <a:pt x="113" y="35"/>
                    <a:pt x="116" y="41"/>
                  </a:cubicBezTo>
                  <a:cubicBezTo>
                    <a:pt x="122" y="47"/>
                    <a:pt x="125" y="53"/>
                    <a:pt x="128" y="58"/>
                  </a:cubicBezTo>
                  <a:cubicBezTo>
                    <a:pt x="130" y="67"/>
                    <a:pt x="133" y="73"/>
                    <a:pt x="130" y="81"/>
                  </a:cubicBezTo>
                  <a:cubicBezTo>
                    <a:pt x="133" y="90"/>
                    <a:pt x="130" y="96"/>
                    <a:pt x="128" y="105"/>
                  </a:cubicBezTo>
                  <a:cubicBezTo>
                    <a:pt x="125" y="110"/>
                    <a:pt x="122" y="116"/>
                    <a:pt x="116" y="122"/>
                  </a:cubicBezTo>
                  <a:cubicBezTo>
                    <a:pt x="113" y="128"/>
                    <a:pt x="107" y="131"/>
                    <a:pt x="99" y="131"/>
                  </a:cubicBezTo>
                  <a:cubicBezTo>
                    <a:pt x="93" y="134"/>
                    <a:pt x="84" y="137"/>
                    <a:pt x="78" y="137"/>
                  </a:cubicBezTo>
                  <a:cubicBezTo>
                    <a:pt x="70" y="137"/>
                    <a:pt x="64" y="134"/>
                    <a:pt x="58" y="131"/>
                  </a:cubicBezTo>
                  <a:cubicBezTo>
                    <a:pt x="52" y="131"/>
                    <a:pt x="46" y="125"/>
                    <a:pt x="41" y="119"/>
                  </a:cubicBezTo>
                  <a:cubicBezTo>
                    <a:pt x="38" y="116"/>
                    <a:pt x="35" y="110"/>
                    <a:pt x="32" y="105"/>
                  </a:cubicBezTo>
                  <a:cubicBezTo>
                    <a:pt x="26" y="90"/>
                    <a:pt x="26" y="73"/>
                    <a:pt x="32" y="58"/>
                  </a:cubicBezTo>
                  <a:cubicBezTo>
                    <a:pt x="35" y="53"/>
                    <a:pt x="38" y="47"/>
                    <a:pt x="41" y="44"/>
                  </a:cubicBezTo>
                  <a:cubicBezTo>
                    <a:pt x="46" y="38"/>
                    <a:pt x="52" y="32"/>
                    <a:pt x="58" y="32"/>
                  </a:cubicBezTo>
                  <a:cubicBezTo>
                    <a:pt x="64" y="29"/>
                    <a:pt x="70" y="26"/>
                    <a:pt x="78" y="26"/>
                  </a:cubicBezTo>
                  <a:close/>
                  <a:moveTo>
                    <a:pt x="75" y="0"/>
                  </a:moveTo>
                  <a:cubicBezTo>
                    <a:pt x="67" y="0"/>
                    <a:pt x="55" y="3"/>
                    <a:pt x="46" y="6"/>
                  </a:cubicBezTo>
                  <a:cubicBezTo>
                    <a:pt x="38" y="9"/>
                    <a:pt x="29" y="15"/>
                    <a:pt x="23" y="24"/>
                  </a:cubicBezTo>
                  <a:cubicBezTo>
                    <a:pt x="15" y="29"/>
                    <a:pt x="9" y="38"/>
                    <a:pt x="6" y="47"/>
                  </a:cubicBezTo>
                  <a:cubicBezTo>
                    <a:pt x="3" y="58"/>
                    <a:pt x="0" y="70"/>
                    <a:pt x="0" y="81"/>
                  </a:cubicBezTo>
                  <a:cubicBezTo>
                    <a:pt x="0" y="93"/>
                    <a:pt x="3" y="105"/>
                    <a:pt x="6" y="116"/>
                  </a:cubicBezTo>
                  <a:cubicBezTo>
                    <a:pt x="9" y="125"/>
                    <a:pt x="15" y="134"/>
                    <a:pt x="23" y="139"/>
                  </a:cubicBezTo>
                  <a:cubicBezTo>
                    <a:pt x="29" y="148"/>
                    <a:pt x="38" y="154"/>
                    <a:pt x="46" y="157"/>
                  </a:cubicBezTo>
                  <a:cubicBezTo>
                    <a:pt x="55" y="160"/>
                    <a:pt x="67" y="163"/>
                    <a:pt x="75" y="163"/>
                  </a:cubicBezTo>
                  <a:cubicBezTo>
                    <a:pt x="87" y="163"/>
                    <a:pt x="99" y="160"/>
                    <a:pt x="107" y="154"/>
                  </a:cubicBezTo>
                  <a:cubicBezTo>
                    <a:pt x="116" y="151"/>
                    <a:pt x="125" y="142"/>
                    <a:pt x="130" y="134"/>
                  </a:cubicBezTo>
                  <a:lnTo>
                    <a:pt x="130" y="171"/>
                  </a:lnTo>
                  <a:cubicBezTo>
                    <a:pt x="133" y="177"/>
                    <a:pt x="130" y="183"/>
                    <a:pt x="128" y="189"/>
                  </a:cubicBezTo>
                  <a:cubicBezTo>
                    <a:pt x="128" y="194"/>
                    <a:pt x="125" y="197"/>
                    <a:pt x="122" y="203"/>
                  </a:cubicBezTo>
                  <a:cubicBezTo>
                    <a:pt x="116" y="206"/>
                    <a:pt x="110" y="209"/>
                    <a:pt x="107" y="212"/>
                  </a:cubicBezTo>
                  <a:cubicBezTo>
                    <a:pt x="99" y="212"/>
                    <a:pt x="93" y="215"/>
                    <a:pt x="87" y="215"/>
                  </a:cubicBezTo>
                  <a:cubicBezTo>
                    <a:pt x="78" y="215"/>
                    <a:pt x="70" y="212"/>
                    <a:pt x="61" y="212"/>
                  </a:cubicBezTo>
                  <a:cubicBezTo>
                    <a:pt x="52" y="209"/>
                    <a:pt x="44" y="206"/>
                    <a:pt x="35" y="203"/>
                  </a:cubicBezTo>
                  <a:cubicBezTo>
                    <a:pt x="32" y="203"/>
                    <a:pt x="29" y="203"/>
                    <a:pt x="26" y="206"/>
                  </a:cubicBezTo>
                  <a:cubicBezTo>
                    <a:pt x="23" y="206"/>
                    <a:pt x="20" y="209"/>
                    <a:pt x="20" y="215"/>
                  </a:cubicBezTo>
                  <a:cubicBezTo>
                    <a:pt x="17" y="218"/>
                    <a:pt x="17" y="221"/>
                    <a:pt x="20" y="223"/>
                  </a:cubicBezTo>
                  <a:cubicBezTo>
                    <a:pt x="20" y="226"/>
                    <a:pt x="23" y="229"/>
                    <a:pt x="26" y="229"/>
                  </a:cubicBezTo>
                  <a:cubicBezTo>
                    <a:pt x="35" y="232"/>
                    <a:pt x="46" y="235"/>
                    <a:pt x="55" y="238"/>
                  </a:cubicBezTo>
                  <a:cubicBezTo>
                    <a:pt x="67" y="238"/>
                    <a:pt x="75" y="241"/>
                    <a:pt x="87" y="241"/>
                  </a:cubicBezTo>
                  <a:cubicBezTo>
                    <a:pt x="96" y="241"/>
                    <a:pt x="107" y="238"/>
                    <a:pt x="116" y="235"/>
                  </a:cubicBezTo>
                  <a:cubicBezTo>
                    <a:pt x="125" y="232"/>
                    <a:pt x="133" y="229"/>
                    <a:pt x="139" y="223"/>
                  </a:cubicBezTo>
                  <a:cubicBezTo>
                    <a:pt x="145" y="218"/>
                    <a:pt x="151" y="209"/>
                    <a:pt x="154" y="203"/>
                  </a:cubicBezTo>
                  <a:cubicBezTo>
                    <a:pt x="157" y="192"/>
                    <a:pt x="159" y="183"/>
                    <a:pt x="159" y="174"/>
                  </a:cubicBezTo>
                  <a:lnTo>
                    <a:pt x="159" y="29"/>
                  </a:lnTo>
                  <a:lnTo>
                    <a:pt x="174" y="29"/>
                  </a:lnTo>
                  <a:cubicBezTo>
                    <a:pt x="177" y="29"/>
                    <a:pt x="180" y="29"/>
                    <a:pt x="180" y="26"/>
                  </a:cubicBezTo>
                  <a:cubicBezTo>
                    <a:pt x="183" y="24"/>
                    <a:pt x="186" y="21"/>
                    <a:pt x="183" y="18"/>
                  </a:cubicBezTo>
                  <a:cubicBezTo>
                    <a:pt x="186" y="15"/>
                    <a:pt x="183" y="9"/>
                    <a:pt x="180" y="9"/>
                  </a:cubicBezTo>
                  <a:cubicBezTo>
                    <a:pt x="180" y="7"/>
                    <a:pt x="178" y="5"/>
                    <a:pt x="176" y="5"/>
                  </a:cubicBezTo>
                  <a:cubicBezTo>
                    <a:pt x="176" y="5"/>
                    <a:pt x="175" y="5"/>
                    <a:pt x="174" y="6"/>
                  </a:cubicBezTo>
                  <a:lnTo>
                    <a:pt x="145" y="6"/>
                  </a:lnTo>
                  <a:cubicBezTo>
                    <a:pt x="144" y="5"/>
                    <a:pt x="143" y="5"/>
                    <a:pt x="142" y="5"/>
                  </a:cubicBezTo>
                  <a:cubicBezTo>
                    <a:pt x="140" y="5"/>
                    <a:pt x="138" y="7"/>
                    <a:pt x="136" y="9"/>
                  </a:cubicBezTo>
                  <a:cubicBezTo>
                    <a:pt x="133" y="9"/>
                    <a:pt x="133" y="15"/>
                    <a:pt x="133" y="18"/>
                  </a:cubicBezTo>
                  <a:lnTo>
                    <a:pt x="133" y="32"/>
                  </a:lnTo>
                  <a:cubicBezTo>
                    <a:pt x="128" y="21"/>
                    <a:pt x="119" y="15"/>
                    <a:pt x="107" y="9"/>
                  </a:cubicBezTo>
                  <a:cubicBezTo>
                    <a:pt x="99" y="3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815041" y="2255800"/>
              <a:ext cx="11960" cy="14514"/>
            </a:xfrm>
            <a:custGeom>
              <a:avLst/>
              <a:gdLst/>
              <a:ahLst/>
              <a:cxnLst/>
              <a:rect l="l" t="t" r="r" b="b"/>
              <a:pathLst>
                <a:path w="192" h="233" extrusionOk="0">
                  <a:moveTo>
                    <a:pt x="12" y="1"/>
                  </a:moveTo>
                  <a:cubicBezTo>
                    <a:pt x="9" y="1"/>
                    <a:pt x="6" y="1"/>
                    <a:pt x="4" y="4"/>
                  </a:cubicBezTo>
                  <a:cubicBezTo>
                    <a:pt x="1" y="6"/>
                    <a:pt x="1" y="9"/>
                    <a:pt x="1" y="12"/>
                  </a:cubicBezTo>
                  <a:cubicBezTo>
                    <a:pt x="1" y="15"/>
                    <a:pt x="1" y="18"/>
                    <a:pt x="4" y="21"/>
                  </a:cubicBezTo>
                  <a:cubicBezTo>
                    <a:pt x="6" y="24"/>
                    <a:pt x="9" y="24"/>
                    <a:pt x="12" y="24"/>
                  </a:cubicBezTo>
                  <a:lnTo>
                    <a:pt x="27" y="24"/>
                  </a:lnTo>
                  <a:lnTo>
                    <a:pt x="27" y="206"/>
                  </a:lnTo>
                  <a:lnTo>
                    <a:pt x="12" y="206"/>
                  </a:lnTo>
                  <a:cubicBezTo>
                    <a:pt x="9" y="206"/>
                    <a:pt x="6" y="206"/>
                    <a:pt x="4" y="209"/>
                  </a:cubicBezTo>
                  <a:cubicBezTo>
                    <a:pt x="1" y="215"/>
                    <a:pt x="1" y="224"/>
                    <a:pt x="4" y="229"/>
                  </a:cubicBezTo>
                  <a:cubicBezTo>
                    <a:pt x="6" y="229"/>
                    <a:pt x="9" y="232"/>
                    <a:pt x="12" y="232"/>
                  </a:cubicBezTo>
                  <a:lnTo>
                    <a:pt x="67" y="232"/>
                  </a:lnTo>
                  <a:cubicBezTo>
                    <a:pt x="70" y="232"/>
                    <a:pt x="76" y="229"/>
                    <a:pt x="76" y="229"/>
                  </a:cubicBezTo>
                  <a:cubicBezTo>
                    <a:pt x="82" y="224"/>
                    <a:pt x="82" y="215"/>
                    <a:pt x="76" y="209"/>
                  </a:cubicBezTo>
                  <a:cubicBezTo>
                    <a:pt x="76" y="206"/>
                    <a:pt x="70" y="206"/>
                    <a:pt x="67" y="206"/>
                  </a:cubicBezTo>
                  <a:lnTo>
                    <a:pt x="53" y="206"/>
                  </a:lnTo>
                  <a:lnTo>
                    <a:pt x="53" y="157"/>
                  </a:lnTo>
                  <a:cubicBezTo>
                    <a:pt x="53" y="148"/>
                    <a:pt x="53" y="140"/>
                    <a:pt x="56" y="131"/>
                  </a:cubicBezTo>
                  <a:cubicBezTo>
                    <a:pt x="59" y="122"/>
                    <a:pt x="64" y="117"/>
                    <a:pt x="70" y="111"/>
                  </a:cubicBezTo>
                  <a:cubicBezTo>
                    <a:pt x="73" y="105"/>
                    <a:pt x="79" y="99"/>
                    <a:pt x="88" y="96"/>
                  </a:cubicBezTo>
                  <a:cubicBezTo>
                    <a:pt x="93" y="93"/>
                    <a:pt x="102" y="90"/>
                    <a:pt x="108" y="90"/>
                  </a:cubicBezTo>
                  <a:cubicBezTo>
                    <a:pt x="114" y="90"/>
                    <a:pt x="117" y="90"/>
                    <a:pt x="119" y="93"/>
                  </a:cubicBezTo>
                  <a:cubicBezTo>
                    <a:pt x="125" y="96"/>
                    <a:pt x="128" y="96"/>
                    <a:pt x="131" y="99"/>
                  </a:cubicBezTo>
                  <a:cubicBezTo>
                    <a:pt x="131" y="102"/>
                    <a:pt x="134" y="108"/>
                    <a:pt x="134" y="111"/>
                  </a:cubicBezTo>
                  <a:cubicBezTo>
                    <a:pt x="137" y="117"/>
                    <a:pt x="137" y="119"/>
                    <a:pt x="137" y="125"/>
                  </a:cubicBezTo>
                  <a:lnTo>
                    <a:pt x="137" y="206"/>
                  </a:lnTo>
                  <a:lnTo>
                    <a:pt x="122" y="206"/>
                  </a:lnTo>
                  <a:cubicBezTo>
                    <a:pt x="117" y="206"/>
                    <a:pt x="114" y="206"/>
                    <a:pt x="114" y="209"/>
                  </a:cubicBezTo>
                  <a:cubicBezTo>
                    <a:pt x="108" y="215"/>
                    <a:pt x="108" y="224"/>
                    <a:pt x="114" y="229"/>
                  </a:cubicBezTo>
                  <a:cubicBezTo>
                    <a:pt x="114" y="229"/>
                    <a:pt x="117" y="232"/>
                    <a:pt x="122" y="232"/>
                  </a:cubicBezTo>
                  <a:lnTo>
                    <a:pt x="180" y="232"/>
                  </a:lnTo>
                  <a:cubicBezTo>
                    <a:pt x="183" y="232"/>
                    <a:pt x="186" y="229"/>
                    <a:pt x="189" y="229"/>
                  </a:cubicBezTo>
                  <a:cubicBezTo>
                    <a:pt x="192" y="224"/>
                    <a:pt x="192" y="215"/>
                    <a:pt x="189" y="209"/>
                  </a:cubicBezTo>
                  <a:cubicBezTo>
                    <a:pt x="186" y="206"/>
                    <a:pt x="183" y="206"/>
                    <a:pt x="180" y="206"/>
                  </a:cubicBezTo>
                  <a:lnTo>
                    <a:pt x="166" y="206"/>
                  </a:lnTo>
                  <a:lnTo>
                    <a:pt x="166" y="122"/>
                  </a:lnTo>
                  <a:cubicBezTo>
                    <a:pt x="166" y="114"/>
                    <a:pt x="166" y="105"/>
                    <a:pt x="163" y="99"/>
                  </a:cubicBezTo>
                  <a:cubicBezTo>
                    <a:pt x="160" y="90"/>
                    <a:pt x="157" y="85"/>
                    <a:pt x="151" y="82"/>
                  </a:cubicBezTo>
                  <a:cubicBezTo>
                    <a:pt x="146" y="76"/>
                    <a:pt x="143" y="70"/>
                    <a:pt x="134" y="70"/>
                  </a:cubicBezTo>
                  <a:cubicBezTo>
                    <a:pt x="128" y="67"/>
                    <a:pt x="119" y="64"/>
                    <a:pt x="114" y="64"/>
                  </a:cubicBezTo>
                  <a:cubicBezTo>
                    <a:pt x="102" y="64"/>
                    <a:pt x="90" y="67"/>
                    <a:pt x="82" y="73"/>
                  </a:cubicBezTo>
                  <a:cubicBezTo>
                    <a:pt x="70" y="82"/>
                    <a:pt x="62" y="90"/>
                    <a:pt x="56" y="99"/>
                  </a:cubicBezTo>
                  <a:lnTo>
                    <a:pt x="56" y="12"/>
                  </a:lnTo>
                  <a:cubicBezTo>
                    <a:pt x="56" y="9"/>
                    <a:pt x="53" y="6"/>
                    <a:pt x="53" y="4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828559" y="2256983"/>
              <a:ext cx="10901" cy="13704"/>
            </a:xfrm>
            <a:custGeom>
              <a:avLst/>
              <a:gdLst/>
              <a:ahLst/>
              <a:cxnLst/>
              <a:rect l="l" t="t" r="r" b="b"/>
              <a:pathLst>
                <a:path w="175" h="220" extrusionOk="0">
                  <a:moveTo>
                    <a:pt x="62" y="1"/>
                  </a:moveTo>
                  <a:cubicBezTo>
                    <a:pt x="59" y="1"/>
                    <a:pt x="55" y="3"/>
                    <a:pt x="53" y="5"/>
                  </a:cubicBezTo>
                  <a:cubicBezTo>
                    <a:pt x="53" y="5"/>
                    <a:pt x="50" y="8"/>
                    <a:pt x="50" y="14"/>
                  </a:cubicBezTo>
                  <a:lnTo>
                    <a:pt x="50" y="63"/>
                  </a:lnTo>
                  <a:lnTo>
                    <a:pt x="13" y="66"/>
                  </a:lnTo>
                  <a:cubicBezTo>
                    <a:pt x="10" y="66"/>
                    <a:pt x="7" y="66"/>
                    <a:pt x="4" y="69"/>
                  </a:cubicBezTo>
                  <a:cubicBezTo>
                    <a:pt x="1" y="74"/>
                    <a:pt x="1" y="80"/>
                    <a:pt x="4" y="89"/>
                  </a:cubicBezTo>
                  <a:lnTo>
                    <a:pt x="50" y="89"/>
                  </a:lnTo>
                  <a:lnTo>
                    <a:pt x="50" y="155"/>
                  </a:lnTo>
                  <a:cubicBezTo>
                    <a:pt x="50" y="164"/>
                    <a:pt x="50" y="173"/>
                    <a:pt x="53" y="182"/>
                  </a:cubicBezTo>
                  <a:cubicBezTo>
                    <a:pt x="56" y="190"/>
                    <a:pt x="59" y="196"/>
                    <a:pt x="65" y="202"/>
                  </a:cubicBezTo>
                  <a:cubicBezTo>
                    <a:pt x="68" y="208"/>
                    <a:pt x="73" y="210"/>
                    <a:pt x="82" y="213"/>
                  </a:cubicBezTo>
                  <a:cubicBezTo>
                    <a:pt x="91" y="216"/>
                    <a:pt x="99" y="219"/>
                    <a:pt x="108" y="219"/>
                  </a:cubicBezTo>
                  <a:cubicBezTo>
                    <a:pt x="111" y="219"/>
                    <a:pt x="117" y="216"/>
                    <a:pt x="123" y="216"/>
                  </a:cubicBezTo>
                  <a:cubicBezTo>
                    <a:pt x="128" y="216"/>
                    <a:pt x="134" y="213"/>
                    <a:pt x="140" y="213"/>
                  </a:cubicBezTo>
                  <a:lnTo>
                    <a:pt x="154" y="205"/>
                  </a:lnTo>
                  <a:lnTo>
                    <a:pt x="169" y="199"/>
                  </a:lnTo>
                  <a:cubicBezTo>
                    <a:pt x="172" y="196"/>
                    <a:pt x="175" y="193"/>
                    <a:pt x="175" y="193"/>
                  </a:cubicBezTo>
                  <a:cubicBezTo>
                    <a:pt x="175" y="187"/>
                    <a:pt x="175" y="184"/>
                    <a:pt x="172" y="182"/>
                  </a:cubicBezTo>
                  <a:cubicBezTo>
                    <a:pt x="172" y="179"/>
                    <a:pt x="169" y="176"/>
                    <a:pt x="166" y="173"/>
                  </a:cubicBezTo>
                  <a:lnTo>
                    <a:pt x="157" y="173"/>
                  </a:lnTo>
                  <a:cubicBezTo>
                    <a:pt x="149" y="179"/>
                    <a:pt x="140" y="182"/>
                    <a:pt x="131" y="187"/>
                  </a:cubicBezTo>
                  <a:cubicBezTo>
                    <a:pt x="125" y="190"/>
                    <a:pt x="117" y="190"/>
                    <a:pt x="108" y="190"/>
                  </a:cubicBezTo>
                  <a:cubicBezTo>
                    <a:pt x="102" y="190"/>
                    <a:pt x="97" y="190"/>
                    <a:pt x="94" y="187"/>
                  </a:cubicBezTo>
                  <a:cubicBezTo>
                    <a:pt x="88" y="187"/>
                    <a:pt x="85" y="184"/>
                    <a:pt x="82" y="182"/>
                  </a:cubicBezTo>
                  <a:cubicBezTo>
                    <a:pt x="79" y="179"/>
                    <a:pt x="79" y="173"/>
                    <a:pt x="76" y="170"/>
                  </a:cubicBezTo>
                  <a:cubicBezTo>
                    <a:pt x="76" y="164"/>
                    <a:pt x="76" y="158"/>
                    <a:pt x="76" y="153"/>
                  </a:cubicBezTo>
                  <a:lnTo>
                    <a:pt x="76" y="89"/>
                  </a:lnTo>
                  <a:lnTo>
                    <a:pt x="149" y="89"/>
                  </a:lnTo>
                  <a:cubicBezTo>
                    <a:pt x="154" y="89"/>
                    <a:pt x="157" y="89"/>
                    <a:pt x="157" y="86"/>
                  </a:cubicBezTo>
                  <a:cubicBezTo>
                    <a:pt x="163" y="80"/>
                    <a:pt x="163" y="74"/>
                    <a:pt x="157" y="69"/>
                  </a:cubicBezTo>
                  <a:cubicBezTo>
                    <a:pt x="157" y="67"/>
                    <a:pt x="156" y="64"/>
                    <a:pt x="153" y="64"/>
                  </a:cubicBezTo>
                  <a:cubicBezTo>
                    <a:pt x="152" y="64"/>
                    <a:pt x="150" y="65"/>
                    <a:pt x="149" y="66"/>
                  </a:cubicBezTo>
                  <a:lnTo>
                    <a:pt x="76" y="66"/>
                  </a:lnTo>
                  <a:lnTo>
                    <a:pt x="76" y="14"/>
                  </a:lnTo>
                  <a:cubicBezTo>
                    <a:pt x="79" y="8"/>
                    <a:pt x="76" y="5"/>
                    <a:pt x="73" y="5"/>
                  </a:cubicBezTo>
                  <a:cubicBezTo>
                    <a:pt x="71" y="3"/>
                    <a:pt x="69" y="1"/>
                    <a:pt x="67" y="1"/>
                  </a:cubicBezTo>
                  <a:cubicBezTo>
                    <a:pt x="66" y="1"/>
                    <a:pt x="66" y="1"/>
                    <a:pt x="65" y="2"/>
                  </a:cubicBezTo>
                  <a:cubicBezTo>
                    <a:pt x="64" y="1"/>
                    <a:pt x="63" y="1"/>
                    <a:pt x="62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790685" y="1960032"/>
              <a:ext cx="91009" cy="106707"/>
            </a:xfrm>
            <a:custGeom>
              <a:avLst/>
              <a:gdLst/>
              <a:ahLst/>
              <a:cxnLst/>
              <a:rect l="l" t="t" r="r" b="b"/>
              <a:pathLst>
                <a:path w="1461" h="1713" extrusionOk="0">
                  <a:moveTo>
                    <a:pt x="725" y="467"/>
                  </a:moveTo>
                  <a:cubicBezTo>
                    <a:pt x="820" y="467"/>
                    <a:pt x="864" y="522"/>
                    <a:pt x="864" y="630"/>
                  </a:cubicBezTo>
                  <a:cubicBezTo>
                    <a:pt x="864" y="737"/>
                    <a:pt x="823" y="800"/>
                    <a:pt x="739" y="800"/>
                  </a:cubicBezTo>
                  <a:lnTo>
                    <a:pt x="594" y="800"/>
                  </a:lnTo>
                  <a:lnTo>
                    <a:pt x="594" y="467"/>
                  </a:lnTo>
                  <a:close/>
                  <a:moveTo>
                    <a:pt x="1" y="1"/>
                  </a:moveTo>
                  <a:lnTo>
                    <a:pt x="1" y="1713"/>
                  </a:lnTo>
                  <a:lnTo>
                    <a:pt x="594" y="1713"/>
                  </a:lnTo>
                  <a:lnTo>
                    <a:pt x="594" y="1270"/>
                  </a:lnTo>
                  <a:lnTo>
                    <a:pt x="739" y="1270"/>
                  </a:lnTo>
                  <a:lnTo>
                    <a:pt x="742" y="1273"/>
                  </a:lnTo>
                  <a:lnTo>
                    <a:pt x="838" y="1713"/>
                  </a:lnTo>
                  <a:lnTo>
                    <a:pt x="1440" y="1713"/>
                  </a:lnTo>
                  <a:lnTo>
                    <a:pt x="1272" y="1131"/>
                  </a:lnTo>
                  <a:cubicBezTo>
                    <a:pt x="1394" y="1029"/>
                    <a:pt x="1461" y="873"/>
                    <a:pt x="1461" y="632"/>
                  </a:cubicBezTo>
                  <a:cubicBezTo>
                    <a:pt x="1461" y="117"/>
                    <a:pt x="1220" y="1"/>
                    <a:pt x="72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886865" y="1957914"/>
              <a:ext cx="101848" cy="110818"/>
            </a:xfrm>
            <a:custGeom>
              <a:avLst/>
              <a:gdLst/>
              <a:ahLst/>
              <a:cxnLst/>
              <a:rect l="l" t="t" r="r" b="b"/>
              <a:pathLst>
                <a:path w="1635" h="1779" extrusionOk="0">
                  <a:moveTo>
                    <a:pt x="817" y="481"/>
                  </a:moveTo>
                  <a:cubicBezTo>
                    <a:pt x="1014" y="481"/>
                    <a:pt x="1035" y="626"/>
                    <a:pt x="1035" y="890"/>
                  </a:cubicBezTo>
                  <a:cubicBezTo>
                    <a:pt x="1035" y="1150"/>
                    <a:pt x="1006" y="1298"/>
                    <a:pt x="817" y="1298"/>
                  </a:cubicBezTo>
                  <a:cubicBezTo>
                    <a:pt x="629" y="1298"/>
                    <a:pt x="600" y="1153"/>
                    <a:pt x="600" y="890"/>
                  </a:cubicBezTo>
                  <a:cubicBezTo>
                    <a:pt x="600" y="626"/>
                    <a:pt x="629" y="481"/>
                    <a:pt x="817" y="481"/>
                  </a:cubicBezTo>
                  <a:close/>
                  <a:moveTo>
                    <a:pt x="817" y="0"/>
                  </a:moveTo>
                  <a:cubicBezTo>
                    <a:pt x="247" y="0"/>
                    <a:pt x="1" y="264"/>
                    <a:pt x="1" y="890"/>
                  </a:cubicBezTo>
                  <a:cubicBezTo>
                    <a:pt x="1" y="1512"/>
                    <a:pt x="255" y="1779"/>
                    <a:pt x="817" y="1779"/>
                  </a:cubicBezTo>
                  <a:cubicBezTo>
                    <a:pt x="1388" y="1779"/>
                    <a:pt x="1634" y="1512"/>
                    <a:pt x="1634" y="890"/>
                  </a:cubicBezTo>
                  <a:cubicBezTo>
                    <a:pt x="1634" y="264"/>
                    <a:pt x="1388" y="0"/>
                    <a:pt x="817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995878" y="1960032"/>
              <a:ext cx="126703" cy="106707"/>
            </a:xfrm>
            <a:custGeom>
              <a:avLst/>
              <a:gdLst/>
              <a:ahLst/>
              <a:cxnLst/>
              <a:rect l="l" t="t" r="r" b="b"/>
              <a:pathLst>
                <a:path w="2034" h="1713" extrusionOk="0">
                  <a:moveTo>
                    <a:pt x="0" y="1"/>
                  </a:moveTo>
                  <a:lnTo>
                    <a:pt x="0" y="1713"/>
                  </a:lnTo>
                  <a:lnTo>
                    <a:pt x="594" y="1713"/>
                  </a:lnTo>
                  <a:lnTo>
                    <a:pt x="594" y="832"/>
                  </a:lnTo>
                  <a:lnTo>
                    <a:pt x="623" y="832"/>
                  </a:lnTo>
                  <a:lnTo>
                    <a:pt x="768" y="1696"/>
                  </a:lnTo>
                  <a:lnTo>
                    <a:pt x="1263" y="1696"/>
                  </a:lnTo>
                  <a:lnTo>
                    <a:pt x="1411" y="832"/>
                  </a:lnTo>
                  <a:lnTo>
                    <a:pt x="1440" y="832"/>
                  </a:lnTo>
                  <a:lnTo>
                    <a:pt x="1440" y="1713"/>
                  </a:lnTo>
                  <a:lnTo>
                    <a:pt x="2034" y="1713"/>
                  </a:lnTo>
                  <a:lnTo>
                    <a:pt x="2034" y="1"/>
                  </a:lnTo>
                  <a:lnTo>
                    <a:pt x="1127" y="1"/>
                  </a:lnTo>
                  <a:lnTo>
                    <a:pt x="1017" y="65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894278" y="2086362"/>
              <a:ext cx="14327" cy="17317"/>
            </a:xfrm>
            <a:custGeom>
              <a:avLst/>
              <a:gdLst/>
              <a:ahLst/>
              <a:cxnLst/>
              <a:rect l="l" t="t" r="r" b="b"/>
              <a:pathLst>
                <a:path w="230" h="278" extrusionOk="0">
                  <a:moveTo>
                    <a:pt x="15" y="1"/>
                  </a:moveTo>
                  <a:cubicBezTo>
                    <a:pt x="12" y="1"/>
                    <a:pt x="6" y="1"/>
                    <a:pt x="3" y="4"/>
                  </a:cubicBezTo>
                  <a:cubicBezTo>
                    <a:pt x="0" y="9"/>
                    <a:pt x="0" y="12"/>
                    <a:pt x="0" y="18"/>
                  </a:cubicBezTo>
                  <a:lnTo>
                    <a:pt x="0" y="105"/>
                  </a:lnTo>
                  <a:cubicBezTo>
                    <a:pt x="0" y="108"/>
                    <a:pt x="3" y="114"/>
                    <a:pt x="6" y="117"/>
                  </a:cubicBezTo>
                  <a:cubicBezTo>
                    <a:pt x="9" y="119"/>
                    <a:pt x="12" y="119"/>
                    <a:pt x="18" y="119"/>
                  </a:cubicBezTo>
                  <a:cubicBezTo>
                    <a:pt x="23" y="119"/>
                    <a:pt x="26" y="119"/>
                    <a:pt x="32" y="117"/>
                  </a:cubicBezTo>
                  <a:cubicBezTo>
                    <a:pt x="35" y="114"/>
                    <a:pt x="35" y="108"/>
                    <a:pt x="35" y="105"/>
                  </a:cubicBezTo>
                  <a:lnTo>
                    <a:pt x="35" y="33"/>
                  </a:lnTo>
                  <a:lnTo>
                    <a:pt x="99" y="33"/>
                  </a:lnTo>
                  <a:lnTo>
                    <a:pt x="99" y="244"/>
                  </a:lnTo>
                  <a:lnTo>
                    <a:pt x="44" y="244"/>
                  </a:lnTo>
                  <a:cubicBezTo>
                    <a:pt x="41" y="244"/>
                    <a:pt x="35" y="247"/>
                    <a:pt x="32" y="250"/>
                  </a:cubicBezTo>
                  <a:cubicBezTo>
                    <a:pt x="29" y="256"/>
                    <a:pt x="29" y="264"/>
                    <a:pt x="32" y="273"/>
                  </a:cubicBezTo>
                  <a:cubicBezTo>
                    <a:pt x="34" y="275"/>
                    <a:pt x="38" y="277"/>
                    <a:pt x="41" y="277"/>
                  </a:cubicBezTo>
                  <a:cubicBezTo>
                    <a:pt x="42" y="277"/>
                    <a:pt x="43" y="277"/>
                    <a:pt x="44" y="276"/>
                  </a:cubicBezTo>
                  <a:lnTo>
                    <a:pt x="189" y="276"/>
                  </a:lnTo>
                  <a:cubicBezTo>
                    <a:pt x="189" y="277"/>
                    <a:pt x="191" y="277"/>
                    <a:pt x="192" y="277"/>
                  </a:cubicBezTo>
                  <a:cubicBezTo>
                    <a:pt x="195" y="277"/>
                    <a:pt x="198" y="275"/>
                    <a:pt x="200" y="273"/>
                  </a:cubicBezTo>
                  <a:cubicBezTo>
                    <a:pt x="203" y="264"/>
                    <a:pt x="203" y="256"/>
                    <a:pt x="200" y="250"/>
                  </a:cubicBezTo>
                  <a:cubicBezTo>
                    <a:pt x="197" y="247"/>
                    <a:pt x="192" y="244"/>
                    <a:pt x="189" y="244"/>
                  </a:cubicBezTo>
                  <a:lnTo>
                    <a:pt x="134" y="244"/>
                  </a:lnTo>
                  <a:lnTo>
                    <a:pt x="134" y="33"/>
                  </a:lnTo>
                  <a:lnTo>
                    <a:pt x="194" y="33"/>
                  </a:lnTo>
                  <a:lnTo>
                    <a:pt x="194" y="105"/>
                  </a:lnTo>
                  <a:cubicBezTo>
                    <a:pt x="194" y="108"/>
                    <a:pt x="197" y="114"/>
                    <a:pt x="200" y="117"/>
                  </a:cubicBezTo>
                  <a:cubicBezTo>
                    <a:pt x="203" y="119"/>
                    <a:pt x="209" y="119"/>
                    <a:pt x="212" y="119"/>
                  </a:cubicBezTo>
                  <a:cubicBezTo>
                    <a:pt x="218" y="119"/>
                    <a:pt x="223" y="119"/>
                    <a:pt x="226" y="117"/>
                  </a:cubicBezTo>
                  <a:cubicBezTo>
                    <a:pt x="229" y="114"/>
                    <a:pt x="229" y="108"/>
                    <a:pt x="229" y="105"/>
                  </a:cubicBezTo>
                  <a:lnTo>
                    <a:pt x="229" y="18"/>
                  </a:lnTo>
                  <a:cubicBezTo>
                    <a:pt x="229" y="12"/>
                    <a:pt x="229" y="9"/>
                    <a:pt x="226" y="4"/>
                  </a:cubicBezTo>
                  <a:cubicBezTo>
                    <a:pt x="223" y="1"/>
                    <a:pt x="220" y="1"/>
                    <a:pt x="215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911596" y="2086051"/>
              <a:ext cx="15573" cy="17878"/>
            </a:xfrm>
            <a:custGeom>
              <a:avLst/>
              <a:gdLst/>
              <a:ahLst/>
              <a:cxnLst/>
              <a:rect l="l" t="t" r="r" b="b"/>
              <a:pathLst>
                <a:path w="250" h="287" extrusionOk="0">
                  <a:moveTo>
                    <a:pt x="124" y="35"/>
                  </a:moveTo>
                  <a:cubicBezTo>
                    <a:pt x="136" y="35"/>
                    <a:pt x="148" y="38"/>
                    <a:pt x="160" y="43"/>
                  </a:cubicBezTo>
                  <a:cubicBezTo>
                    <a:pt x="171" y="46"/>
                    <a:pt x="180" y="55"/>
                    <a:pt x="186" y="64"/>
                  </a:cubicBezTo>
                  <a:cubicBezTo>
                    <a:pt x="194" y="75"/>
                    <a:pt x="200" y="87"/>
                    <a:pt x="203" y="98"/>
                  </a:cubicBezTo>
                  <a:cubicBezTo>
                    <a:pt x="209" y="113"/>
                    <a:pt x="209" y="127"/>
                    <a:pt x="209" y="145"/>
                  </a:cubicBezTo>
                  <a:cubicBezTo>
                    <a:pt x="209" y="159"/>
                    <a:pt x="209" y="174"/>
                    <a:pt x="203" y="188"/>
                  </a:cubicBezTo>
                  <a:cubicBezTo>
                    <a:pt x="200" y="203"/>
                    <a:pt x="194" y="214"/>
                    <a:pt x="186" y="226"/>
                  </a:cubicBezTo>
                  <a:cubicBezTo>
                    <a:pt x="180" y="235"/>
                    <a:pt x="171" y="243"/>
                    <a:pt x="160" y="246"/>
                  </a:cubicBezTo>
                  <a:cubicBezTo>
                    <a:pt x="148" y="252"/>
                    <a:pt x="136" y="255"/>
                    <a:pt x="124" y="255"/>
                  </a:cubicBezTo>
                  <a:cubicBezTo>
                    <a:pt x="111" y="255"/>
                    <a:pt x="99" y="252"/>
                    <a:pt x="87" y="246"/>
                  </a:cubicBezTo>
                  <a:cubicBezTo>
                    <a:pt x="76" y="243"/>
                    <a:pt x="67" y="235"/>
                    <a:pt x="61" y="226"/>
                  </a:cubicBezTo>
                  <a:cubicBezTo>
                    <a:pt x="53" y="214"/>
                    <a:pt x="47" y="203"/>
                    <a:pt x="44" y="188"/>
                  </a:cubicBezTo>
                  <a:cubicBezTo>
                    <a:pt x="38" y="174"/>
                    <a:pt x="38" y="159"/>
                    <a:pt x="38" y="145"/>
                  </a:cubicBezTo>
                  <a:cubicBezTo>
                    <a:pt x="38" y="127"/>
                    <a:pt x="38" y="113"/>
                    <a:pt x="44" y="98"/>
                  </a:cubicBezTo>
                  <a:cubicBezTo>
                    <a:pt x="47" y="87"/>
                    <a:pt x="53" y="75"/>
                    <a:pt x="61" y="64"/>
                  </a:cubicBezTo>
                  <a:cubicBezTo>
                    <a:pt x="67" y="55"/>
                    <a:pt x="76" y="46"/>
                    <a:pt x="87" y="43"/>
                  </a:cubicBezTo>
                  <a:cubicBezTo>
                    <a:pt x="99" y="38"/>
                    <a:pt x="111" y="35"/>
                    <a:pt x="124" y="35"/>
                  </a:cubicBezTo>
                  <a:close/>
                  <a:moveTo>
                    <a:pt x="124" y="1"/>
                  </a:moveTo>
                  <a:cubicBezTo>
                    <a:pt x="106" y="1"/>
                    <a:pt x="89" y="4"/>
                    <a:pt x="73" y="11"/>
                  </a:cubicBezTo>
                  <a:cubicBezTo>
                    <a:pt x="58" y="17"/>
                    <a:pt x="44" y="26"/>
                    <a:pt x="35" y="40"/>
                  </a:cubicBezTo>
                  <a:cubicBezTo>
                    <a:pt x="24" y="52"/>
                    <a:pt x="15" y="69"/>
                    <a:pt x="9" y="84"/>
                  </a:cubicBezTo>
                  <a:cubicBezTo>
                    <a:pt x="3" y="104"/>
                    <a:pt x="0" y="124"/>
                    <a:pt x="0" y="145"/>
                  </a:cubicBezTo>
                  <a:cubicBezTo>
                    <a:pt x="0" y="165"/>
                    <a:pt x="3" y="182"/>
                    <a:pt x="9" y="203"/>
                  </a:cubicBezTo>
                  <a:cubicBezTo>
                    <a:pt x="15" y="220"/>
                    <a:pt x="24" y="235"/>
                    <a:pt x="35" y="249"/>
                  </a:cubicBezTo>
                  <a:cubicBezTo>
                    <a:pt x="44" y="261"/>
                    <a:pt x="58" y="269"/>
                    <a:pt x="73" y="278"/>
                  </a:cubicBezTo>
                  <a:cubicBezTo>
                    <a:pt x="89" y="284"/>
                    <a:pt x="106" y="287"/>
                    <a:pt x="124" y="287"/>
                  </a:cubicBezTo>
                  <a:cubicBezTo>
                    <a:pt x="141" y="287"/>
                    <a:pt x="158" y="284"/>
                    <a:pt x="174" y="278"/>
                  </a:cubicBezTo>
                  <a:cubicBezTo>
                    <a:pt x="189" y="269"/>
                    <a:pt x="200" y="261"/>
                    <a:pt x="212" y="249"/>
                  </a:cubicBezTo>
                  <a:cubicBezTo>
                    <a:pt x="223" y="235"/>
                    <a:pt x="232" y="220"/>
                    <a:pt x="238" y="203"/>
                  </a:cubicBezTo>
                  <a:cubicBezTo>
                    <a:pt x="250" y="165"/>
                    <a:pt x="250" y="124"/>
                    <a:pt x="238" y="84"/>
                  </a:cubicBezTo>
                  <a:cubicBezTo>
                    <a:pt x="232" y="69"/>
                    <a:pt x="223" y="52"/>
                    <a:pt x="212" y="40"/>
                  </a:cubicBezTo>
                  <a:cubicBezTo>
                    <a:pt x="200" y="26"/>
                    <a:pt x="189" y="17"/>
                    <a:pt x="174" y="11"/>
                  </a:cubicBezTo>
                  <a:cubicBezTo>
                    <a:pt x="158" y="4"/>
                    <a:pt x="141" y="1"/>
                    <a:pt x="124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947165" y="2086362"/>
              <a:ext cx="16445" cy="17380"/>
            </a:xfrm>
            <a:custGeom>
              <a:avLst/>
              <a:gdLst/>
              <a:ahLst/>
              <a:cxnLst/>
              <a:rect l="l" t="t" r="r" b="b"/>
              <a:pathLst>
                <a:path w="264" h="279" extrusionOk="0">
                  <a:moveTo>
                    <a:pt x="130" y="30"/>
                  </a:moveTo>
                  <a:cubicBezTo>
                    <a:pt x="145" y="30"/>
                    <a:pt x="159" y="33"/>
                    <a:pt x="174" y="44"/>
                  </a:cubicBezTo>
                  <a:cubicBezTo>
                    <a:pt x="185" y="53"/>
                    <a:pt x="191" y="64"/>
                    <a:pt x="188" y="79"/>
                  </a:cubicBezTo>
                  <a:cubicBezTo>
                    <a:pt x="188" y="88"/>
                    <a:pt x="188" y="93"/>
                    <a:pt x="185" y="99"/>
                  </a:cubicBezTo>
                  <a:cubicBezTo>
                    <a:pt x="183" y="105"/>
                    <a:pt x="177" y="111"/>
                    <a:pt x="174" y="114"/>
                  </a:cubicBezTo>
                  <a:cubicBezTo>
                    <a:pt x="165" y="119"/>
                    <a:pt x="159" y="122"/>
                    <a:pt x="154" y="122"/>
                  </a:cubicBezTo>
                  <a:cubicBezTo>
                    <a:pt x="145" y="125"/>
                    <a:pt x="136" y="125"/>
                    <a:pt x="128" y="125"/>
                  </a:cubicBezTo>
                  <a:lnTo>
                    <a:pt x="78" y="125"/>
                  </a:lnTo>
                  <a:lnTo>
                    <a:pt x="78" y="33"/>
                  </a:lnTo>
                  <a:lnTo>
                    <a:pt x="130" y="30"/>
                  </a:lnTo>
                  <a:close/>
                  <a:moveTo>
                    <a:pt x="15" y="1"/>
                  </a:moveTo>
                  <a:cubicBezTo>
                    <a:pt x="12" y="1"/>
                    <a:pt x="6" y="1"/>
                    <a:pt x="3" y="4"/>
                  </a:cubicBezTo>
                  <a:cubicBezTo>
                    <a:pt x="0" y="12"/>
                    <a:pt x="0" y="21"/>
                    <a:pt x="3" y="30"/>
                  </a:cubicBezTo>
                  <a:cubicBezTo>
                    <a:pt x="6" y="33"/>
                    <a:pt x="12" y="33"/>
                    <a:pt x="15" y="33"/>
                  </a:cubicBezTo>
                  <a:lnTo>
                    <a:pt x="44" y="33"/>
                  </a:lnTo>
                  <a:lnTo>
                    <a:pt x="44" y="247"/>
                  </a:lnTo>
                  <a:lnTo>
                    <a:pt x="15" y="247"/>
                  </a:lnTo>
                  <a:cubicBezTo>
                    <a:pt x="12" y="247"/>
                    <a:pt x="6" y="247"/>
                    <a:pt x="3" y="250"/>
                  </a:cubicBezTo>
                  <a:cubicBezTo>
                    <a:pt x="0" y="258"/>
                    <a:pt x="0" y="267"/>
                    <a:pt x="3" y="276"/>
                  </a:cubicBezTo>
                  <a:cubicBezTo>
                    <a:pt x="6" y="279"/>
                    <a:pt x="12" y="279"/>
                    <a:pt x="15" y="279"/>
                  </a:cubicBezTo>
                  <a:lnTo>
                    <a:pt x="107" y="279"/>
                  </a:lnTo>
                  <a:cubicBezTo>
                    <a:pt x="113" y="279"/>
                    <a:pt x="116" y="279"/>
                    <a:pt x="119" y="276"/>
                  </a:cubicBezTo>
                  <a:cubicBezTo>
                    <a:pt x="125" y="267"/>
                    <a:pt x="125" y="258"/>
                    <a:pt x="119" y="250"/>
                  </a:cubicBezTo>
                  <a:cubicBezTo>
                    <a:pt x="116" y="247"/>
                    <a:pt x="113" y="247"/>
                    <a:pt x="107" y="247"/>
                  </a:cubicBezTo>
                  <a:lnTo>
                    <a:pt x="78" y="247"/>
                  </a:lnTo>
                  <a:lnTo>
                    <a:pt x="78" y="157"/>
                  </a:lnTo>
                  <a:lnTo>
                    <a:pt x="113" y="157"/>
                  </a:lnTo>
                  <a:cubicBezTo>
                    <a:pt x="122" y="160"/>
                    <a:pt x="133" y="163"/>
                    <a:pt x="142" y="172"/>
                  </a:cubicBezTo>
                  <a:cubicBezTo>
                    <a:pt x="148" y="174"/>
                    <a:pt x="151" y="177"/>
                    <a:pt x="154" y="183"/>
                  </a:cubicBezTo>
                  <a:cubicBezTo>
                    <a:pt x="156" y="189"/>
                    <a:pt x="162" y="192"/>
                    <a:pt x="165" y="198"/>
                  </a:cubicBezTo>
                  <a:lnTo>
                    <a:pt x="174" y="212"/>
                  </a:lnTo>
                  <a:lnTo>
                    <a:pt x="183" y="230"/>
                  </a:lnTo>
                  <a:cubicBezTo>
                    <a:pt x="185" y="235"/>
                    <a:pt x="188" y="238"/>
                    <a:pt x="191" y="244"/>
                  </a:cubicBezTo>
                  <a:cubicBezTo>
                    <a:pt x="197" y="253"/>
                    <a:pt x="203" y="261"/>
                    <a:pt x="212" y="270"/>
                  </a:cubicBezTo>
                  <a:cubicBezTo>
                    <a:pt x="217" y="273"/>
                    <a:pt x="226" y="276"/>
                    <a:pt x="232" y="276"/>
                  </a:cubicBezTo>
                  <a:lnTo>
                    <a:pt x="249" y="276"/>
                  </a:lnTo>
                  <a:cubicBezTo>
                    <a:pt x="250" y="277"/>
                    <a:pt x="251" y="277"/>
                    <a:pt x="252" y="277"/>
                  </a:cubicBezTo>
                  <a:cubicBezTo>
                    <a:pt x="255" y="277"/>
                    <a:pt x="259" y="275"/>
                    <a:pt x="261" y="273"/>
                  </a:cubicBezTo>
                  <a:cubicBezTo>
                    <a:pt x="264" y="264"/>
                    <a:pt x="264" y="256"/>
                    <a:pt x="261" y="250"/>
                  </a:cubicBezTo>
                  <a:cubicBezTo>
                    <a:pt x="255" y="247"/>
                    <a:pt x="252" y="244"/>
                    <a:pt x="249" y="244"/>
                  </a:cubicBezTo>
                  <a:lnTo>
                    <a:pt x="243" y="244"/>
                  </a:lnTo>
                  <a:cubicBezTo>
                    <a:pt x="238" y="244"/>
                    <a:pt x="235" y="244"/>
                    <a:pt x="232" y="241"/>
                  </a:cubicBezTo>
                  <a:cubicBezTo>
                    <a:pt x="226" y="235"/>
                    <a:pt x="223" y="230"/>
                    <a:pt x="220" y="224"/>
                  </a:cubicBezTo>
                  <a:lnTo>
                    <a:pt x="212" y="209"/>
                  </a:lnTo>
                  <a:lnTo>
                    <a:pt x="203" y="195"/>
                  </a:lnTo>
                  <a:cubicBezTo>
                    <a:pt x="200" y="189"/>
                    <a:pt x="197" y="183"/>
                    <a:pt x="194" y="180"/>
                  </a:cubicBezTo>
                  <a:cubicBezTo>
                    <a:pt x="188" y="174"/>
                    <a:pt x="185" y="169"/>
                    <a:pt x="183" y="166"/>
                  </a:cubicBezTo>
                  <a:cubicBezTo>
                    <a:pt x="180" y="163"/>
                    <a:pt x="174" y="160"/>
                    <a:pt x="171" y="157"/>
                  </a:cubicBezTo>
                  <a:cubicBezTo>
                    <a:pt x="168" y="154"/>
                    <a:pt x="165" y="151"/>
                    <a:pt x="159" y="148"/>
                  </a:cubicBezTo>
                  <a:cubicBezTo>
                    <a:pt x="171" y="148"/>
                    <a:pt x="180" y="143"/>
                    <a:pt x="188" y="140"/>
                  </a:cubicBezTo>
                  <a:cubicBezTo>
                    <a:pt x="194" y="137"/>
                    <a:pt x="203" y="131"/>
                    <a:pt x="209" y="125"/>
                  </a:cubicBezTo>
                  <a:cubicBezTo>
                    <a:pt x="214" y="119"/>
                    <a:pt x="217" y="111"/>
                    <a:pt x="220" y="105"/>
                  </a:cubicBezTo>
                  <a:cubicBezTo>
                    <a:pt x="223" y="96"/>
                    <a:pt x="226" y="88"/>
                    <a:pt x="226" y="79"/>
                  </a:cubicBezTo>
                  <a:cubicBezTo>
                    <a:pt x="226" y="67"/>
                    <a:pt x="223" y="56"/>
                    <a:pt x="220" y="47"/>
                  </a:cubicBezTo>
                  <a:cubicBezTo>
                    <a:pt x="214" y="38"/>
                    <a:pt x="209" y="30"/>
                    <a:pt x="203" y="21"/>
                  </a:cubicBezTo>
                  <a:cubicBezTo>
                    <a:pt x="194" y="15"/>
                    <a:pt x="183" y="9"/>
                    <a:pt x="174" y="6"/>
                  </a:cubicBezTo>
                  <a:cubicBezTo>
                    <a:pt x="159" y="1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964981" y="2085988"/>
              <a:ext cx="15573" cy="17940"/>
            </a:xfrm>
            <a:custGeom>
              <a:avLst/>
              <a:gdLst/>
              <a:ahLst/>
              <a:cxnLst/>
              <a:rect l="l" t="t" r="r" b="b"/>
              <a:pathLst>
                <a:path w="250" h="288" extrusionOk="0">
                  <a:moveTo>
                    <a:pt x="125" y="36"/>
                  </a:moveTo>
                  <a:cubicBezTo>
                    <a:pt x="137" y="36"/>
                    <a:pt x="149" y="39"/>
                    <a:pt x="160" y="44"/>
                  </a:cubicBezTo>
                  <a:cubicBezTo>
                    <a:pt x="172" y="47"/>
                    <a:pt x="180" y="56"/>
                    <a:pt x="189" y="65"/>
                  </a:cubicBezTo>
                  <a:cubicBezTo>
                    <a:pt x="195" y="76"/>
                    <a:pt x="201" y="88"/>
                    <a:pt x="206" y="99"/>
                  </a:cubicBezTo>
                  <a:cubicBezTo>
                    <a:pt x="209" y="114"/>
                    <a:pt x="212" y="128"/>
                    <a:pt x="212" y="146"/>
                  </a:cubicBezTo>
                  <a:cubicBezTo>
                    <a:pt x="212" y="160"/>
                    <a:pt x="209" y="175"/>
                    <a:pt x="206" y="189"/>
                  </a:cubicBezTo>
                  <a:cubicBezTo>
                    <a:pt x="204" y="204"/>
                    <a:pt x="195" y="215"/>
                    <a:pt x="189" y="227"/>
                  </a:cubicBezTo>
                  <a:cubicBezTo>
                    <a:pt x="180" y="236"/>
                    <a:pt x="172" y="244"/>
                    <a:pt x="160" y="247"/>
                  </a:cubicBezTo>
                  <a:cubicBezTo>
                    <a:pt x="149" y="253"/>
                    <a:pt x="137" y="256"/>
                    <a:pt x="125" y="256"/>
                  </a:cubicBezTo>
                  <a:cubicBezTo>
                    <a:pt x="114" y="256"/>
                    <a:pt x="99" y="253"/>
                    <a:pt x="88" y="247"/>
                  </a:cubicBezTo>
                  <a:cubicBezTo>
                    <a:pt x="79" y="244"/>
                    <a:pt x="67" y="236"/>
                    <a:pt x="62" y="227"/>
                  </a:cubicBezTo>
                  <a:cubicBezTo>
                    <a:pt x="53" y="215"/>
                    <a:pt x="47" y="204"/>
                    <a:pt x="44" y="189"/>
                  </a:cubicBezTo>
                  <a:cubicBezTo>
                    <a:pt x="41" y="175"/>
                    <a:pt x="38" y="160"/>
                    <a:pt x="38" y="146"/>
                  </a:cubicBezTo>
                  <a:cubicBezTo>
                    <a:pt x="38" y="128"/>
                    <a:pt x="41" y="114"/>
                    <a:pt x="44" y="99"/>
                  </a:cubicBezTo>
                  <a:cubicBezTo>
                    <a:pt x="47" y="88"/>
                    <a:pt x="53" y="76"/>
                    <a:pt x="62" y="65"/>
                  </a:cubicBezTo>
                  <a:cubicBezTo>
                    <a:pt x="67" y="56"/>
                    <a:pt x="79" y="47"/>
                    <a:pt x="88" y="44"/>
                  </a:cubicBezTo>
                  <a:cubicBezTo>
                    <a:pt x="99" y="39"/>
                    <a:pt x="114" y="36"/>
                    <a:pt x="125" y="36"/>
                  </a:cubicBezTo>
                  <a:close/>
                  <a:moveTo>
                    <a:pt x="125" y="1"/>
                  </a:moveTo>
                  <a:cubicBezTo>
                    <a:pt x="108" y="1"/>
                    <a:pt x="91" y="4"/>
                    <a:pt x="73" y="12"/>
                  </a:cubicBezTo>
                  <a:cubicBezTo>
                    <a:pt x="59" y="18"/>
                    <a:pt x="47" y="27"/>
                    <a:pt x="36" y="41"/>
                  </a:cubicBezTo>
                  <a:cubicBezTo>
                    <a:pt x="24" y="53"/>
                    <a:pt x="15" y="70"/>
                    <a:pt x="10" y="85"/>
                  </a:cubicBezTo>
                  <a:cubicBezTo>
                    <a:pt x="4" y="105"/>
                    <a:pt x="1" y="125"/>
                    <a:pt x="1" y="146"/>
                  </a:cubicBezTo>
                  <a:cubicBezTo>
                    <a:pt x="1" y="166"/>
                    <a:pt x="4" y="183"/>
                    <a:pt x="10" y="204"/>
                  </a:cubicBezTo>
                  <a:cubicBezTo>
                    <a:pt x="15" y="221"/>
                    <a:pt x="24" y="236"/>
                    <a:pt x="36" y="250"/>
                  </a:cubicBezTo>
                  <a:cubicBezTo>
                    <a:pt x="47" y="262"/>
                    <a:pt x="59" y="270"/>
                    <a:pt x="73" y="279"/>
                  </a:cubicBezTo>
                  <a:cubicBezTo>
                    <a:pt x="91" y="285"/>
                    <a:pt x="108" y="288"/>
                    <a:pt x="125" y="288"/>
                  </a:cubicBezTo>
                  <a:cubicBezTo>
                    <a:pt x="143" y="288"/>
                    <a:pt x="160" y="285"/>
                    <a:pt x="175" y="279"/>
                  </a:cubicBezTo>
                  <a:cubicBezTo>
                    <a:pt x="189" y="270"/>
                    <a:pt x="204" y="262"/>
                    <a:pt x="212" y="250"/>
                  </a:cubicBezTo>
                  <a:cubicBezTo>
                    <a:pt x="224" y="236"/>
                    <a:pt x="233" y="221"/>
                    <a:pt x="238" y="204"/>
                  </a:cubicBezTo>
                  <a:cubicBezTo>
                    <a:pt x="250" y="166"/>
                    <a:pt x="250" y="125"/>
                    <a:pt x="238" y="85"/>
                  </a:cubicBezTo>
                  <a:cubicBezTo>
                    <a:pt x="233" y="70"/>
                    <a:pt x="224" y="53"/>
                    <a:pt x="212" y="41"/>
                  </a:cubicBezTo>
                  <a:cubicBezTo>
                    <a:pt x="204" y="27"/>
                    <a:pt x="189" y="18"/>
                    <a:pt x="175" y="12"/>
                  </a:cubicBezTo>
                  <a:cubicBezTo>
                    <a:pt x="160" y="4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982174" y="2086362"/>
              <a:ext cx="17006" cy="17317"/>
            </a:xfrm>
            <a:custGeom>
              <a:avLst/>
              <a:gdLst/>
              <a:ahLst/>
              <a:cxnLst/>
              <a:rect l="l" t="t" r="r" b="b"/>
              <a:pathLst>
                <a:path w="273" h="278" extrusionOk="0">
                  <a:moveTo>
                    <a:pt x="20" y="1"/>
                  </a:moveTo>
                  <a:cubicBezTo>
                    <a:pt x="17" y="1"/>
                    <a:pt x="12" y="1"/>
                    <a:pt x="9" y="4"/>
                  </a:cubicBezTo>
                  <a:cubicBezTo>
                    <a:pt x="3" y="12"/>
                    <a:pt x="3" y="21"/>
                    <a:pt x="9" y="30"/>
                  </a:cubicBezTo>
                  <a:cubicBezTo>
                    <a:pt x="12" y="33"/>
                    <a:pt x="17" y="33"/>
                    <a:pt x="20" y="33"/>
                  </a:cubicBezTo>
                  <a:lnTo>
                    <a:pt x="32" y="33"/>
                  </a:lnTo>
                  <a:lnTo>
                    <a:pt x="29" y="244"/>
                  </a:lnTo>
                  <a:lnTo>
                    <a:pt x="14" y="244"/>
                  </a:lnTo>
                  <a:cubicBezTo>
                    <a:pt x="12" y="244"/>
                    <a:pt x="6" y="247"/>
                    <a:pt x="3" y="250"/>
                  </a:cubicBezTo>
                  <a:cubicBezTo>
                    <a:pt x="0" y="256"/>
                    <a:pt x="0" y="264"/>
                    <a:pt x="3" y="273"/>
                  </a:cubicBezTo>
                  <a:cubicBezTo>
                    <a:pt x="5" y="275"/>
                    <a:pt x="8" y="277"/>
                    <a:pt x="11" y="277"/>
                  </a:cubicBezTo>
                  <a:cubicBezTo>
                    <a:pt x="13" y="277"/>
                    <a:pt x="14" y="277"/>
                    <a:pt x="14" y="276"/>
                  </a:cubicBezTo>
                  <a:lnTo>
                    <a:pt x="87" y="276"/>
                  </a:lnTo>
                  <a:cubicBezTo>
                    <a:pt x="89" y="277"/>
                    <a:pt x="90" y="277"/>
                    <a:pt x="91" y="277"/>
                  </a:cubicBezTo>
                  <a:cubicBezTo>
                    <a:pt x="94" y="277"/>
                    <a:pt x="96" y="275"/>
                    <a:pt x="99" y="273"/>
                  </a:cubicBezTo>
                  <a:cubicBezTo>
                    <a:pt x="104" y="267"/>
                    <a:pt x="104" y="256"/>
                    <a:pt x="99" y="250"/>
                  </a:cubicBezTo>
                  <a:cubicBezTo>
                    <a:pt x="96" y="247"/>
                    <a:pt x="93" y="244"/>
                    <a:pt x="87" y="244"/>
                  </a:cubicBezTo>
                  <a:lnTo>
                    <a:pt x="61" y="244"/>
                  </a:lnTo>
                  <a:lnTo>
                    <a:pt x="67" y="56"/>
                  </a:lnTo>
                  <a:lnTo>
                    <a:pt x="116" y="186"/>
                  </a:lnTo>
                  <a:cubicBezTo>
                    <a:pt x="116" y="192"/>
                    <a:pt x="119" y="195"/>
                    <a:pt x="122" y="198"/>
                  </a:cubicBezTo>
                  <a:cubicBezTo>
                    <a:pt x="127" y="201"/>
                    <a:pt x="130" y="203"/>
                    <a:pt x="136" y="203"/>
                  </a:cubicBezTo>
                  <a:cubicBezTo>
                    <a:pt x="139" y="203"/>
                    <a:pt x="145" y="201"/>
                    <a:pt x="148" y="198"/>
                  </a:cubicBezTo>
                  <a:cubicBezTo>
                    <a:pt x="154" y="195"/>
                    <a:pt x="156" y="192"/>
                    <a:pt x="156" y="186"/>
                  </a:cubicBezTo>
                  <a:lnTo>
                    <a:pt x="206" y="56"/>
                  </a:lnTo>
                  <a:lnTo>
                    <a:pt x="209" y="244"/>
                  </a:lnTo>
                  <a:lnTo>
                    <a:pt x="183" y="244"/>
                  </a:lnTo>
                  <a:cubicBezTo>
                    <a:pt x="180" y="244"/>
                    <a:pt x="177" y="247"/>
                    <a:pt x="171" y="250"/>
                  </a:cubicBezTo>
                  <a:cubicBezTo>
                    <a:pt x="168" y="256"/>
                    <a:pt x="168" y="264"/>
                    <a:pt x="171" y="273"/>
                  </a:cubicBezTo>
                  <a:cubicBezTo>
                    <a:pt x="175" y="275"/>
                    <a:pt x="178" y="277"/>
                    <a:pt x="180" y="277"/>
                  </a:cubicBezTo>
                  <a:cubicBezTo>
                    <a:pt x="181" y="277"/>
                    <a:pt x="182" y="277"/>
                    <a:pt x="183" y="276"/>
                  </a:cubicBezTo>
                  <a:lnTo>
                    <a:pt x="255" y="276"/>
                  </a:lnTo>
                  <a:cubicBezTo>
                    <a:pt x="257" y="277"/>
                    <a:pt x="258" y="277"/>
                    <a:pt x="259" y="277"/>
                  </a:cubicBezTo>
                  <a:cubicBezTo>
                    <a:pt x="262" y="277"/>
                    <a:pt x="264" y="275"/>
                    <a:pt x="267" y="273"/>
                  </a:cubicBezTo>
                  <a:cubicBezTo>
                    <a:pt x="272" y="267"/>
                    <a:pt x="272" y="256"/>
                    <a:pt x="267" y="250"/>
                  </a:cubicBezTo>
                  <a:cubicBezTo>
                    <a:pt x="264" y="247"/>
                    <a:pt x="261" y="244"/>
                    <a:pt x="255" y="244"/>
                  </a:cubicBezTo>
                  <a:lnTo>
                    <a:pt x="243" y="244"/>
                  </a:lnTo>
                  <a:lnTo>
                    <a:pt x="238" y="33"/>
                  </a:lnTo>
                  <a:lnTo>
                    <a:pt x="249" y="33"/>
                  </a:lnTo>
                  <a:cubicBezTo>
                    <a:pt x="252" y="33"/>
                    <a:pt x="258" y="33"/>
                    <a:pt x="261" y="30"/>
                  </a:cubicBezTo>
                  <a:cubicBezTo>
                    <a:pt x="264" y="21"/>
                    <a:pt x="264" y="12"/>
                    <a:pt x="261" y="4"/>
                  </a:cubicBezTo>
                  <a:cubicBezTo>
                    <a:pt x="258" y="1"/>
                    <a:pt x="252" y="1"/>
                    <a:pt x="249" y="1"/>
                  </a:cubicBezTo>
                  <a:lnTo>
                    <a:pt x="200" y="1"/>
                  </a:lnTo>
                  <a:cubicBezTo>
                    <a:pt x="191" y="1"/>
                    <a:pt x="188" y="4"/>
                    <a:pt x="185" y="9"/>
                  </a:cubicBezTo>
                  <a:lnTo>
                    <a:pt x="133" y="151"/>
                  </a:lnTo>
                  <a:lnTo>
                    <a:pt x="84" y="9"/>
                  </a:lnTo>
                  <a:cubicBezTo>
                    <a:pt x="81" y="4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000550" y="2086362"/>
              <a:ext cx="15012" cy="17193"/>
            </a:xfrm>
            <a:custGeom>
              <a:avLst/>
              <a:gdLst/>
              <a:ahLst/>
              <a:cxnLst/>
              <a:rect l="l" t="t" r="r" b="b"/>
              <a:pathLst>
                <a:path w="241" h="276" extrusionOk="0">
                  <a:moveTo>
                    <a:pt x="15" y="1"/>
                  </a:moveTo>
                  <a:cubicBezTo>
                    <a:pt x="12" y="1"/>
                    <a:pt x="9" y="1"/>
                    <a:pt x="6" y="4"/>
                  </a:cubicBezTo>
                  <a:cubicBezTo>
                    <a:pt x="0" y="12"/>
                    <a:pt x="0" y="21"/>
                    <a:pt x="6" y="30"/>
                  </a:cubicBezTo>
                  <a:cubicBezTo>
                    <a:pt x="9" y="33"/>
                    <a:pt x="12" y="33"/>
                    <a:pt x="15" y="33"/>
                  </a:cubicBezTo>
                  <a:lnTo>
                    <a:pt x="41" y="33"/>
                  </a:lnTo>
                  <a:lnTo>
                    <a:pt x="41" y="244"/>
                  </a:lnTo>
                  <a:lnTo>
                    <a:pt x="18" y="244"/>
                  </a:lnTo>
                  <a:cubicBezTo>
                    <a:pt x="12" y="244"/>
                    <a:pt x="9" y="244"/>
                    <a:pt x="6" y="247"/>
                  </a:cubicBezTo>
                  <a:cubicBezTo>
                    <a:pt x="0" y="256"/>
                    <a:pt x="0" y="264"/>
                    <a:pt x="6" y="273"/>
                  </a:cubicBezTo>
                  <a:cubicBezTo>
                    <a:pt x="9" y="276"/>
                    <a:pt x="12" y="276"/>
                    <a:pt x="18" y="276"/>
                  </a:cubicBezTo>
                  <a:lnTo>
                    <a:pt x="226" y="276"/>
                  </a:lnTo>
                  <a:cubicBezTo>
                    <a:pt x="229" y="276"/>
                    <a:pt x="232" y="276"/>
                    <a:pt x="235" y="273"/>
                  </a:cubicBezTo>
                  <a:cubicBezTo>
                    <a:pt x="238" y="267"/>
                    <a:pt x="241" y="264"/>
                    <a:pt x="241" y="258"/>
                  </a:cubicBezTo>
                  <a:lnTo>
                    <a:pt x="241" y="192"/>
                  </a:lnTo>
                  <a:cubicBezTo>
                    <a:pt x="241" y="186"/>
                    <a:pt x="238" y="183"/>
                    <a:pt x="235" y="180"/>
                  </a:cubicBezTo>
                  <a:cubicBezTo>
                    <a:pt x="232" y="177"/>
                    <a:pt x="226" y="174"/>
                    <a:pt x="224" y="174"/>
                  </a:cubicBezTo>
                  <a:cubicBezTo>
                    <a:pt x="218" y="174"/>
                    <a:pt x="212" y="174"/>
                    <a:pt x="209" y="180"/>
                  </a:cubicBezTo>
                  <a:cubicBezTo>
                    <a:pt x="206" y="183"/>
                    <a:pt x="203" y="186"/>
                    <a:pt x="206" y="192"/>
                  </a:cubicBezTo>
                  <a:lnTo>
                    <a:pt x="206" y="244"/>
                  </a:lnTo>
                  <a:lnTo>
                    <a:pt x="76" y="244"/>
                  </a:lnTo>
                  <a:lnTo>
                    <a:pt x="76" y="148"/>
                  </a:lnTo>
                  <a:lnTo>
                    <a:pt x="134" y="148"/>
                  </a:lnTo>
                  <a:lnTo>
                    <a:pt x="134" y="169"/>
                  </a:lnTo>
                  <a:cubicBezTo>
                    <a:pt x="134" y="174"/>
                    <a:pt x="134" y="177"/>
                    <a:pt x="137" y="183"/>
                  </a:cubicBezTo>
                  <a:cubicBezTo>
                    <a:pt x="142" y="183"/>
                    <a:pt x="145" y="186"/>
                    <a:pt x="151" y="186"/>
                  </a:cubicBezTo>
                  <a:cubicBezTo>
                    <a:pt x="157" y="186"/>
                    <a:pt x="160" y="183"/>
                    <a:pt x="166" y="183"/>
                  </a:cubicBezTo>
                  <a:cubicBezTo>
                    <a:pt x="168" y="177"/>
                    <a:pt x="168" y="174"/>
                    <a:pt x="168" y="169"/>
                  </a:cubicBezTo>
                  <a:lnTo>
                    <a:pt x="168" y="96"/>
                  </a:lnTo>
                  <a:cubicBezTo>
                    <a:pt x="168" y="93"/>
                    <a:pt x="168" y="88"/>
                    <a:pt x="166" y="85"/>
                  </a:cubicBezTo>
                  <a:cubicBezTo>
                    <a:pt x="163" y="82"/>
                    <a:pt x="157" y="82"/>
                    <a:pt x="151" y="82"/>
                  </a:cubicBezTo>
                  <a:cubicBezTo>
                    <a:pt x="145" y="82"/>
                    <a:pt x="142" y="82"/>
                    <a:pt x="137" y="85"/>
                  </a:cubicBezTo>
                  <a:cubicBezTo>
                    <a:pt x="134" y="88"/>
                    <a:pt x="134" y="93"/>
                    <a:pt x="134" y="96"/>
                  </a:cubicBezTo>
                  <a:lnTo>
                    <a:pt x="134" y="119"/>
                  </a:lnTo>
                  <a:lnTo>
                    <a:pt x="76" y="119"/>
                  </a:lnTo>
                  <a:lnTo>
                    <a:pt x="76" y="33"/>
                  </a:lnTo>
                  <a:lnTo>
                    <a:pt x="200" y="33"/>
                  </a:lnTo>
                  <a:lnTo>
                    <a:pt x="200" y="76"/>
                  </a:lnTo>
                  <a:cubicBezTo>
                    <a:pt x="200" y="79"/>
                    <a:pt x="200" y="85"/>
                    <a:pt x="203" y="88"/>
                  </a:cubicBezTo>
                  <a:cubicBezTo>
                    <a:pt x="209" y="90"/>
                    <a:pt x="212" y="90"/>
                    <a:pt x="218" y="90"/>
                  </a:cubicBezTo>
                  <a:cubicBezTo>
                    <a:pt x="224" y="90"/>
                    <a:pt x="226" y="90"/>
                    <a:pt x="232" y="88"/>
                  </a:cubicBezTo>
                  <a:cubicBezTo>
                    <a:pt x="235" y="85"/>
                    <a:pt x="235" y="79"/>
                    <a:pt x="235" y="76"/>
                  </a:cubicBezTo>
                  <a:lnTo>
                    <a:pt x="235" y="15"/>
                  </a:lnTo>
                  <a:cubicBezTo>
                    <a:pt x="235" y="12"/>
                    <a:pt x="235" y="6"/>
                    <a:pt x="232" y="4"/>
                  </a:cubicBezTo>
                  <a:cubicBezTo>
                    <a:pt x="229" y="1"/>
                    <a:pt x="224" y="1"/>
                    <a:pt x="221" y="1"/>
                  </a:cubicBezTo>
                  <a:close/>
                </a:path>
              </a:pathLst>
            </a:custGeom>
            <a:solidFill>
              <a:srgbClr val="03C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3037275" y="1816375"/>
            <a:ext cx="3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subTitle" idx="1"/>
          </p:nvPr>
        </p:nvSpPr>
        <p:spPr>
          <a:xfrm>
            <a:off x="3395175" y="2411350"/>
            <a:ext cx="235380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07150" y="32312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0" y="3454500"/>
            <a:ext cx="9262156" cy="173187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778900" y="3868775"/>
            <a:ext cx="1653000" cy="97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3237800" y="729950"/>
            <a:ext cx="4856700" cy="2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630425" y="1258475"/>
            <a:ext cx="35913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1434791" y="2768250"/>
            <a:ext cx="27873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9"/>
          <p:cNvSpPr/>
          <p:nvPr/>
        </p:nvSpPr>
        <p:spPr>
          <a:xfrm rot="905221" flipH="1">
            <a:off x="4708395" y="2350398"/>
            <a:ext cx="4257484" cy="3992780"/>
          </a:xfrm>
          <a:custGeom>
            <a:avLst/>
            <a:gdLst/>
            <a:ahLst/>
            <a:cxnLst/>
            <a:rect l="l" t="t" r="r" b="b"/>
            <a:pathLst>
              <a:path w="13126" h="12310" extrusionOk="0">
                <a:moveTo>
                  <a:pt x="2325" y="0"/>
                </a:moveTo>
                <a:cubicBezTo>
                  <a:pt x="1430" y="0"/>
                  <a:pt x="591" y="247"/>
                  <a:pt x="1" y="756"/>
                </a:cubicBezTo>
                <a:lnTo>
                  <a:pt x="40" y="12310"/>
                </a:lnTo>
                <a:lnTo>
                  <a:pt x="13125" y="12310"/>
                </a:lnTo>
                <a:cubicBezTo>
                  <a:pt x="10915" y="12077"/>
                  <a:pt x="11982" y="10856"/>
                  <a:pt x="11293" y="9712"/>
                </a:cubicBezTo>
                <a:cubicBezTo>
                  <a:pt x="10915" y="9082"/>
                  <a:pt x="10554" y="8755"/>
                  <a:pt x="10043" y="8755"/>
                </a:cubicBezTo>
                <a:cubicBezTo>
                  <a:pt x="9769" y="8755"/>
                  <a:pt x="9451" y="8850"/>
                  <a:pt x="9064" y="9043"/>
                </a:cubicBezTo>
                <a:cubicBezTo>
                  <a:pt x="9830" y="7350"/>
                  <a:pt x="8612" y="5842"/>
                  <a:pt x="6940" y="5842"/>
                </a:cubicBezTo>
                <a:cubicBezTo>
                  <a:pt x="6899" y="5842"/>
                  <a:pt x="6857" y="5843"/>
                  <a:pt x="6815" y="5844"/>
                </a:cubicBezTo>
                <a:cubicBezTo>
                  <a:pt x="7960" y="2064"/>
                  <a:pt x="4911" y="0"/>
                  <a:pt x="2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26175" y="506925"/>
            <a:ext cx="40110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imschacko/airlines-dataset-to-predict-a-del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ctrTitle"/>
          </p:nvPr>
        </p:nvSpPr>
        <p:spPr>
          <a:xfrm>
            <a:off x="2609629" y="1661900"/>
            <a:ext cx="5256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Flight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</a:t>
            </a: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7704175" y="40544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 txBox="1"/>
          <p:nvPr/>
        </p:nvSpPr>
        <p:spPr>
          <a:xfrm>
            <a:off x="1165725" y="1308125"/>
            <a:ext cx="64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Model 1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6" name="Google Shape;686;p37"/>
          <p:cNvPicPr preferRelativeResize="0"/>
          <p:nvPr/>
        </p:nvPicPr>
        <p:blipFill rotWithShape="1">
          <a:blip r:embed="rId3">
            <a:alphaModFix/>
          </a:blip>
          <a:srcRect l="4568" t="2075" r="6724" b="9216"/>
          <a:stretch/>
        </p:blipFill>
        <p:spPr>
          <a:xfrm>
            <a:off x="641825" y="2091200"/>
            <a:ext cx="4543726" cy="24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8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</a:t>
            </a: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2073400" y="131702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2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3" name="Google Shape;6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25" y="1939925"/>
            <a:ext cx="4633023" cy="257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8"/>
          <p:cNvSpPr/>
          <p:nvPr/>
        </p:nvSpPr>
        <p:spPr>
          <a:xfrm>
            <a:off x="7837650" y="414762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9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700" name="Google Shape;700;p39"/>
          <p:cNvSpPr txBox="1"/>
          <p:nvPr/>
        </p:nvSpPr>
        <p:spPr>
          <a:xfrm>
            <a:off x="3221375" y="1361488"/>
            <a:ext cx="28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3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1" name="Google Shape;7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50" y="1966650"/>
            <a:ext cx="4019650" cy="256172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9"/>
          <p:cNvSpPr/>
          <p:nvPr/>
        </p:nvSpPr>
        <p:spPr>
          <a:xfrm>
            <a:off x="7864350" y="408532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0"/>
          <p:cNvSpPr txBox="1">
            <a:spLocks noGrp="1"/>
          </p:cNvSpPr>
          <p:nvPr>
            <p:ph type="title"/>
          </p:nvPr>
        </p:nvSpPr>
        <p:spPr>
          <a:xfrm>
            <a:off x="2349275" y="2963375"/>
            <a:ext cx="33459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</a:t>
            </a:r>
            <a:endParaRPr/>
          </a:p>
        </p:txBody>
      </p:sp>
      <p:sp>
        <p:nvSpPr>
          <p:cNvPr id="708" name="Google Shape;708;p40"/>
          <p:cNvSpPr txBox="1">
            <a:spLocks noGrp="1"/>
          </p:cNvSpPr>
          <p:nvPr>
            <p:ph type="title" idx="2"/>
          </p:nvPr>
        </p:nvSpPr>
        <p:spPr>
          <a:xfrm>
            <a:off x="2349275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7704175" y="40544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 txBox="1"/>
          <p:nvPr/>
        </p:nvSpPr>
        <p:spPr>
          <a:xfrm>
            <a:off x="1139050" y="1548400"/>
            <a:ext cx="64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6" name="Google Shape;7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25" y="1398000"/>
            <a:ext cx="3123710" cy="28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1"/>
          <p:cNvSpPr txBox="1"/>
          <p:nvPr/>
        </p:nvSpPr>
        <p:spPr>
          <a:xfrm>
            <a:off x="4095775" y="1996450"/>
            <a:ext cx="4234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delayed flights are from 11am to 8pm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on-time flights are from 5 am to 10 am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Best time of day to fly on-time is 7 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time of day to fly to avoid delay is 6 pm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723" name="Google Shape;723;p42"/>
          <p:cNvSpPr/>
          <p:nvPr/>
        </p:nvSpPr>
        <p:spPr>
          <a:xfrm>
            <a:off x="7704175" y="40544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139050" y="1548400"/>
            <a:ext cx="64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4231300" y="1441600"/>
            <a:ext cx="4198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Flights over 150 minutes have the highest probability of being delayed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on-time flights are flight length of 50 min to 150 min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flights average between 75 and 125 minutes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Taking an early flight with a flight length of under 2 hours are least likely to be delayed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6" name="Google Shape;7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00" y="1310400"/>
            <a:ext cx="3019859" cy="28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732" name="Google Shape;732;p43"/>
          <p:cNvSpPr/>
          <p:nvPr/>
        </p:nvSpPr>
        <p:spPr>
          <a:xfrm>
            <a:off x="7704175" y="40544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1139050" y="1548400"/>
            <a:ext cx="64782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Triple Ensemble Accuracy of .67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Ideally we want to fall in the 70% to 90%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machine learning model is 67% accurate in finding whether there is a delay or not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4458300" y="1441600"/>
            <a:ext cx="26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5" name="Google Shape;7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25" y="3158825"/>
            <a:ext cx="5392426" cy="1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4"/>
          <p:cNvSpPr txBox="1">
            <a:spLocks noGrp="1"/>
          </p:cNvSpPr>
          <p:nvPr>
            <p:ph type="title"/>
          </p:nvPr>
        </p:nvSpPr>
        <p:spPr>
          <a:xfrm>
            <a:off x="4030500" y="1660325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4"/>
          <p:cNvSpPr txBox="1">
            <a:spLocks noGrp="1"/>
          </p:cNvSpPr>
          <p:nvPr>
            <p:ph type="body" idx="1"/>
          </p:nvPr>
        </p:nvSpPr>
        <p:spPr>
          <a:xfrm>
            <a:off x="4030500" y="2378475"/>
            <a:ext cx="4370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2" name="Google Shape;742;p44"/>
          <p:cNvSpPr txBox="1">
            <a:spLocks noGrp="1"/>
          </p:cNvSpPr>
          <p:nvPr>
            <p:ph type="title"/>
          </p:nvPr>
        </p:nvSpPr>
        <p:spPr>
          <a:xfrm>
            <a:off x="4084425" y="1592875"/>
            <a:ext cx="49308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Future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748" name="Google Shape;748;p45"/>
          <p:cNvSpPr/>
          <p:nvPr/>
        </p:nvSpPr>
        <p:spPr>
          <a:xfrm>
            <a:off x="7704175" y="40544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5"/>
          <p:cNvSpPr txBox="1"/>
          <p:nvPr/>
        </p:nvSpPr>
        <p:spPr>
          <a:xfrm>
            <a:off x="1100500" y="1156550"/>
            <a:ext cx="64782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Improve the accuracy of the model predictions by expanding our dataset to include more airports to take away potential bias from just using Atlanta- Hartsfield as the departure and arrival destination.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 data cleaning process to ensure we are eliminating erroneous data and changing the data point weights to increase the accuracy above  75%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datasets from other sources with other relevant data points to predict delays (weather, labor interruptions, etc.)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Run models on individual airlines to see if any weighs on the dataset adversely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website so travelers can search various parameters (time of day, destination or departure airport, airline) and predict the chance of delay prior to flying.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6"/>
          <p:cNvSpPr txBox="1">
            <a:spLocks noGrp="1"/>
          </p:cNvSpPr>
          <p:nvPr>
            <p:ph type="title"/>
          </p:nvPr>
        </p:nvSpPr>
        <p:spPr>
          <a:xfrm>
            <a:off x="711925" y="836725"/>
            <a:ext cx="5673900" cy="2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755" name="Google Shape;755;p46"/>
          <p:cNvSpPr/>
          <p:nvPr/>
        </p:nvSpPr>
        <p:spPr>
          <a:xfrm rot="-975778">
            <a:off x="6440974" y="1694530"/>
            <a:ext cx="729710" cy="498198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"/>
          <p:cNvSpPr txBox="1">
            <a:spLocks noGrp="1"/>
          </p:cNvSpPr>
          <p:nvPr>
            <p:ph type="title"/>
          </p:nvPr>
        </p:nvSpPr>
        <p:spPr>
          <a:xfrm>
            <a:off x="5081199" y="1287650"/>
            <a:ext cx="32748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626" name="Google Shape;626;p29"/>
          <p:cNvSpPr txBox="1"/>
          <p:nvPr/>
        </p:nvSpPr>
        <p:spPr>
          <a:xfrm>
            <a:off x="6081598" y="2042650"/>
            <a:ext cx="2274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Peter Gunn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Herman Tucker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Ewansiha Simmons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Hana Tafesse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0"/>
          <p:cNvSpPr txBox="1">
            <a:spLocks noGrp="1"/>
          </p:cNvSpPr>
          <p:nvPr>
            <p:ph type="title"/>
          </p:nvPr>
        </p:nvSpPr>
        <p:spPr>
          <a:xfrm>
            <a:off x="471725" y="438825"/>
            <a:ext cx="67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1"/>
          </p:nvPr>
        </p:nvSpPr>
        <p:spPr>
          <a:xfrm>
            <a:off x="511050" y="1011525"/>
            <a:ext cx="67899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U.S. Airlines carried 674 million passengers in 2021</a:t>
            </a:r>
            <a:endParaRPr sz="1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About 23% of flights departing from U.S Airports are delayed </a:t>
            </a:r>
            <a:endParaRPr sz="1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goal of the project is to predict whether a flight will be delayed or leave on-time</a:t>
            </a:r>
            <a:endParaRPr sz="1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from Kaggle: Airlines Dataset to Predict a Delay </a:t>
            </a:r>
            <a:endParaRPr sz="150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 u="sng">
                <a:hlinkClick r:id="rId3"/>
              </a:rPr>
              <a:t>https://www.kaggle.com/datasets/jimschacko/airlines-dataset-to-predict-a-delay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"/>
          <p:cNvSpPr txBox="1">
            <a:spLocks noGrp="1"/>
          </p:cNvSpPr>
          <p:nvPr>
            <p:ph type="title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638" name="Google Shape;638;p31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The Data</a:t>
            </a:r>
            <a:endParaRPr/>
          </a:p>
        </p:txBody>
      </p:sp>
      <p:sp>
        <p:nvSpPr>
          <p:cNvPr id="639" name="Google Shape;639;p31"/>
          <p:cNvSpPr txBox="1">
            <a:spLocks noGrp="1"/>
          </p:cNvSpPr>
          <p:nvPr>
            <p:ph type="title" idx="3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640" name="Google Shape;640;p31"/>
          <p:cNvSpPr txBox="1">
            <a:spLocks noGrp="1"/>
          </p:cNvSpPr>
          <p:nvPr>
            <p:ph type="subTitle" idx="5"/>
          </p:nvPr>
        </p:nvSpPr>
        <p:spPr>
          <a:xfrm>
            <a:off x="2465900" y="2033371"/>
            <a:ext cx="22200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Supervised Learning </a:t>
            </a:r>
            <a:endParaRPr/>
          </a:p>
        </p:txBody>
      </p:sp>
      <p:sp>
        <p:nvSpPr>
          <p:cNvPr id="641" name="Google Shape;641;p31"/>
          <p:cNvSpPr txBox="1">
            <a:spLocks noGrp="1"/>
          </p:cNvSpPr>
          <p:nvPr>
            <p:ph type="title" idx="6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642" name="Google Shape;642;p31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643" name="Google Shape;643;p31"/>
          <p:cNvSpPr txBox="1">
            <a:spLocks noGrp="1"/>
          </p:cNvSpPr>
          <p:nvPr>
            <p:ph type="title" idx="9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sp>
        <p:nvSpPr>
          <p:cNvPr id="644" name="Google Shape;644;p31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2"/>
          <p:cNvSpPr txBox="1">
            <a:spLocks noGrp="1"/>
          </p:cNvSpPr>
          <p:nvPr>
            <p:ph type="title"/>
          </p:nvPr>
        </p:nvSpPr>
        <p:spPr>
          <a:xfrm>
            <a:off x="2598450" y="2963375"/>
            <a:ext cx="27675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The Data</a:t>
            </a:r>
            <a:endParaRPr/>
          </a:p>
        </p:txBody>
      </p:sp>
      <p:sp>
        <p:nvSpPr>
          <p:cNvPr id="650" name="Google Shape;650;p32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The Data</a:t>
            </a:r>
            <a:endParaRPr/>
          </a:p>
        </p:txBody>
      </p:sp>
      <p:sp>
        <p:nvSpPr>
          <p:cNvPr id="656" name="Google Shape;656;p33"/>
          <p:cNvSpPr/>
          <p:nvPr/>
        </p:nvSpPr>
        <p:spPr>
          <a:xfrm>
            <a:off x="7891025" y="40633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 txBox="1"/>
          <p:nvPr/>
        </p:nvSpPr>
        <p:spPr>
          <a:xfrm>
            <a:off x="1139050" y="1548400"/>
            <a:ext cx="64782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Included only flights to or from ATL in dataset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Selected ATL as the airport hub to predict a delayed flight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ATL handles 2500 flights daily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Used a random sample of 500 flights from dataset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4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 The Data</a:t>
            </a:r>
            <a:endParaRPr/>
          </a:p>
        </p:txBody>
      </p:sp>
      <p:pic>
        <p:nvPicPr>
          <p:cNvPr id="663" name="Google Shape;6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75" y="2461850"/>
            <a:ext cx="5037049" cy="19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4"/>
          <p:cNvSpPr txBox="1"/>
          <p:nvPr/>
        </p:nvSpPr>
        <p:spPr>
          <a:xfrm>
            <a:off x="1311775" y="1351800"/>
            <a:ext cx="63306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Removed “Flight ID” column since it had no bearing on whether a flight was delayed or not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Largest outliers affecting delays were “Flight length” (displayed below)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5"/>
          <p:cNvSpPr txBox="1">
            <a:spLocks noGrp="1"/>
          </p:cNvSpPr>
          <p:nvPr>
            <p:ph type="title"/>
          </p:nvPr>
        </p:nvSpPr>
        <p:spPr>
          <a:xfrm>
            <a:off x="4030500" y="1660325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5"/>
          <p:cNvSpPr txBox="1">
            <a:spLocks noGrp="1"/>
          </p:cNvSpPr>
          <p:nvPr>
            <p:ph type="body" idx="1"/>
          </p:nvPr>
        </p:nvSpPr>
        <p:spPr>
          <a:xfrm>
            <a:off x="4030500" y="2378475"/>
            <a:ext cx="4370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71" name="Google Shape;671;p35"/>
          <p:cNvSpPr txBox="1">
            <a:spLocks noGrp="1"/>
          </p:cNvSpPr>
          <p:nvPr>
            <p:ph type="title"/>
          </p:nvPr>
        </p:nvSpPr>
        <p:spPr>
          <a:xfrm>
            <a:off x="4084425" y="1592875"/>
            <a:ext cx="49308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Supervised Learning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</a:t>
            </a:r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7704175" y="4054476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6"/>
          <p:cNvSpPr txBox="1"/>
          <p:nvPr/>
        </p:nvSpPr>
        <p:spPr>
          <a:xfrm>
            <a:off x="1165725" y="1308125"/>
            <a:ext cx="6478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used several types of supervised learning to make the most accurate prediction for a flight delay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classification problem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Dependent Variable has two states: 0 or 1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 = no delay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= delay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Limelight</vt:lpstr>
      <vt:lpstr>Montserrat</vt:lpstr>
      <vt:lpstr>Muli</vt:lpstr>
      <vt:lpstr>Roboto</vt:lpstr>
      <vt:lpstr>Flight Attendant CV by Slidesgo</vt:lpstr>
      <vt:lpstr>Taking Flight </vt:lpstr>
      <vt:lpstr>Meet the Team</vt:lpstr>
      <vt:lpstr>Motivation </vt:lpstr>
      <vt:lpstr>01</vt:lpstr>
      <vt:lpstr>Clean The Data</vt:lpstr>
      <vt:lpstr>Clean The Data</vt:lpstr>
      <vt:lpstr>Clean  The Data</vt:lpstr>
      <vt:lpstr>02 </vt:lpstr>
      <vt:lpstr>Supervised Learning </vt:lpstr>
      <vt:lpstr>Supervised Learning </vt:lpstr>
      <vt:lpstr>Supervised Learning </vt:lpstr>
      <vt:lpstr>Supervised Learning</vt:lpstr>
      <vt:lpstr>What We Learned </vt:lpstr>
      <vt:lpstr>Our Findings</vt:lpstr>
      <vt:lpstr>Our Findings</vt:lpstr>
      <vt:lpstr>Our Findings</vt:lpstr>
      <vt:lpstr>04 </vt:lpstr>
      <vt:lpstr>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Flight </dc:title>
  <cp:lastModifiedBy>Hana Tafesse</cp:lastModifiedBy>
  <cp:revision>1</cp:revision>
  <dcterms:modified xsi:type="dcterms:W3CDTF">2022-09-01T00:24:55Z</dcterms:modified>
</cp:coreProperties>
</file>