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262" r:id="rId3"/>
    <p:sldId id="263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90">
          <p15:clr>
            <a:srgbClr val="A4A3A4"/>
          </p15:clr>
        </p15:guide>
        <p15:guide id="2" orient="horz" pos="1268">
          <p15:clr>
            <a:srgbClr val="A4A3A4"/>
          </p15:clr>
        </p15:guide>
        <p15:guide id="3" orient="horz" pos="1378">
          <p15:clr>
            <a:srgbClr val="A4A3A4"/>
          </p15:clr>
        </p15:guide>
        <p15:guide id="4" orient="horz" pos="1441">
          <p15:clr>
            <a:srgbClr val="A4A3A4"/>
          </p15:clr>
        </p15:guide>
        <p15:guide id="5" pos="1737">
          <p15:clr>
            <a:srgbClr val="A4A3A4"/>
          </p15:clr>
        </p15:guide>
        <p15:guide id="6" pos="2793">
          <p15:clr>
            <a:srgbClr val="A4A3A4"/>
          </p15:clr>
        </p15:guide>
        <p15:guide id="7" pos="338">
          <p15:clr>
            <a:srgbClr val="A4A3A4"/>
          </p15:clr>
        </p15:guide>
        <p15:guide id="8" pos="23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ha Rodrigues" initials="S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33CAFF"/>
    <a:srgbClr val="000000"/>
    <a:srgbClr val="ADB000"/>
    <a:srgbClr val="FFEBAB"/>
    <a:srgbClr val="D9DAD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 autoAdjust="0"/>
    <p:restoredTop sz="99112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398" y="66"/>
      </p:cViewPr>
      <p:guideLst>
        <p:guide orient="horz" pos="4090"/>
        <p:guide orient="horz" pos="1268"/>
        <p:guide orient="horz" pos="1378"/>
        <p:guide orient="horz" pos="1441"/>
        <p:guide pos="1737"/>
        <p:guide pos="2793"/>
        <p:guide pos="338"/>
        <p:guide pos="23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41B-1B3F-7841-B42D-D192A41A0921}" type="datetimeFigureOut">
              <a:rPr lang="de-DE" smtClean="0">
                <a:latin typeface="Arial"/>
              </a:rPr>
              <a:pPr/>
              <a:t>27.04.2017</a:t>
            </a:fld>
            <a:endParaRPr lang="en-US" dirty="0">
              <a:latin typeface="Arial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8E7B6-3AFF-084E-8E9B-3DC03A9E0E3F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5409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ED643C91-6C4C-A842-8FDD-92E81AC359D7}" type="datetimeFigureOut">
              <a:rPr lang="de-DE" smtClean="0"/>
              <a:pPr/>
              <a:t>27.04.2017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0D6102AA-C24B-6A42-9071-A002487633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2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355" y="334800"/>
            <a:ext cx="6820062" cy="820615"/>
          </a:xfrm>
        </p:spPr>
        <p:txBody>
          <a:bodyPr anchor="ctr" anchorCtr="0">
            <a:normAutofit/>
          </a:bodyPr>
          <a:lstStyle>
            <a:lvl1pPr>
              <a:defRPr sz="2500" b="1" i="0" kern="0" cap="all" spc="10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354" y="1423988"/>
            <a:ext cx="8047313" cy="4994397"/>
          </a:xfrm>
        </p:spPr>
        <p:txBody>
          <a:bodyPr/>
          <a:lstStyle>
            <a:lvl1pPr marL="271463" indent="-271463">
              <a:lnSpc>
                <a:spcPct val="110000"/>
              </a:lnSpc>
              <a:spcBef>
                <a:spcPts val="1176"/>
              </a:spcBef>
              <a:buFont typeface="Wingdings" charset="2"/>
              <a:buChar char="§"/>
              <a:defRPr sz="2200">
                <a:solidFill>
                  <a:schemeClr val="tx1"/>
                </a:solidFill>
              </a:defRPr>
            </a:lvl1pPr>
            <a:lvl2pPr marL="536575" indent="-273050">
              <a:lnSpc>
                <a:spcPct val="110000"/>
              </a:lnSpc>
              <a:buFont typeface="Symbol" charset="2"/>
              <a:buChar char="-"/>
              <a:defRPr sz="1800">
                <a:solidFill>
                  <a:schemeClr val="tx1"/>
                </a:solidFill>
              </a:defRPr>
            </a:lvl2pPr>
            <a:lvl3pPr marL="811213" indent="-274638">
              <a:lnSpc>
                <a:spcPct val="110000"/>
              </a:lnSpc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3pPr>
            <a:lvl4pPr marL="1074738" indent="-263525">
              <a:lnSpc>
                <a:spcPct val="110000"/>
              </a:lnSpc>
              <a:buFont typeface="Symbol" charset="2"/>
              <a:buChar char="-"/>
              <a:defRPr>
                <a:solidFill>
                  <a:schemeClr val="tx1"/>
                </a:solidFill>
              </a:defRPr>
            </a:lvl4pPr>
            <a:lvl5pPr marL="1347788" indent="-273050">
              <a:lnSpc>
                <a:spcPct val="110000"/>
              </a:lnSpc>
              <a:buFont typeface="Wingdings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smtClean="0"/>
              <a:t>Bullet Level 1</a:t>
            </a:r>
          </a:p>
          <a:p>
            <a:pPr lvl="1"/>
            <a:r>
              <a:rPr lang="en-US" noProof="0" dirty="0" smtClean="0"/>
              <a:t>Bullet Level 2</a:t>
            </a:r>
          </a:p>
          <a:p>
            <a:pPr lvl="2"/>
            <a:r>
              <a:rPr lang="en-US" noProof="0" dirty="0" smtClean="0"/>
              <a:t>Bullet Level 3</a:t>
            </a:r>
          </a:p>
          <a:p>
            <a:pPr lvl="3"/>
            <a:r>
              <a:rPr lang="en-US" noProof="0" dirty="0" smtClean="0"/>
              <a:t>Bullet Level 4</a:t>
            </a:r>
          </a:p>
          <a:p>
            <a:pPr lvl="4"/>
            <a:r>
              <a:rPr lang="en-US" noProof="0" dirty="0" smtClean="0"/>
              <a:t>Bullet Level 5</a:t>
            </a:r>
            <a:endParaRPr lang="en-US" noProof="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606058"/>
            <a:ext cx="9144000" cy="252000"/>
          </a:xfrm>
          <a:prstGeom prst="rect">
            <a:avLst/>
          </a:prstGeom>
          <a:solidFill>
            <a:srgbClr val="00AEEF"/>
          </a:solidFill>
          <a:ln>
            <a:solidFill>
              <a:srgbClr val="00A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6670427" y="6541961"/>
            <a:ext cx="2230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148387-5660-2345-A66D-DF280F612EC3}" type="slidenum">
              <a:rPr lang="en-US" b="1" smtClean="0">
                <a:latin typeface="Arial"/>
              </a:rPr>
              <a:pPr/>
              <a:t>‹#›</a:t>
            </a:fld>
            <a:endParaRPr lang="en-US" b="1" dirty="0">
              <a:latin typeface="Arial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-4395" y="309153"/>
            <a:ext cx="72000" cy="8675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06" y="6660922"/>
            <a:ext cx="1077200" cy="1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0" y="6606058"/>
            <a:ext cx="9144000" cy="252000"/>
          </a:xfrm>
          <a:prstGeom prst="rect">
            <a:avLst/>
          </a:prstGeom>
          <a:solidFill>
            <a:srgbClr val="00AEEF"/>
          </a:solidFill>
          <a:ln>
            <a:solidFill>
              <a:srgbClr val="00A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354" y="334963"/>
            <a:ext cx="6820063" cy="820615"/>
          </a:xfrm>
        </p:spPr>
        <p:txBody>
          <a:bodyPr>
            <a:normAutofit/>
          </a:bodyPr>
          <a:lstStyle>
            <a:lvl1pPr>
              <a:defRPr sz="2500" b="1" kern="0" cap="all" spc="100">
                <a:solidFill>
                  <a:srgbClr val="00AEF0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18124" y="1423988"/>
            <a:ext cx="4038600" cy="4994397"/>
          </a:xfrm>
        </p:spPr>
        <p:txBody>
          <a:bodyPr/>
          <a:lstStyle>
            <a:lvl1pPr marL="271463" indent="-271463">
              <a:lnSpc>
                <a:spcPct val="110000"/>
              </a:lnSpc>
              <a:buFont typeface="Wingdings" charset="2"/>
              <a:buChar char="§"/>
              <a:defRPr sz="2200"/>
            </a:lvl1pPr>
            <a:lvl2pPr marL="536575" indent="-273050">
              <a:lnSpc>
                <a:spcPct val="110000"/>
              </a:lnSpc>
              <a:buFont typeface="Symbol" charset="2"/>
              <a:buChar char="-"/>
              <a:defRPr sz="1800"/>
            </a:lvl2pPr>
            <a:lvl3pPr marL="811213" indent="-274638">
              <a:lnSpc>
                <a:spcPct val="110000"/>
              </a:lnSpc>
              <a:buFont typeface="Wingdings" charset="2"/>
              <a:buChar char="§"/>
              <a:defRPr sz="1600"/>
            </a:lvl3pPr>
            <a:lvl4pPr marL="1074738" indent="-263525">
              <a:lnSpc>
                <a:spcPct val="110000"/>
              </a:lnSpc>
              <a:buFont typeface="Symbol" charset="2"/>
              <a:buChar char="-"/>
              <a:defRPr sz="1600"/>
            </a:lvl4pPr>
            <a:lvl5pPr marL="1347788" indent="-273050">
              <a:lnSpc>
                <a:spcPct val="110000"/>
              </a:lnSpc>
              <a:buFont typeface="Wingdings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Bullet Level 1</a:t>
            </a:r>
          </a:p>
          <a:p>
            <a:pPr lvl="1"/>
            <a:r>
              <a:rPr lang="en-US" noProof="0" dirty="0" smtClean="0"/>
              <a:t>Bullet Level 2</a:t>
            </a:r>
          </a:p>
          <a:p>
            <a:pPr lvl="2"/>
            <a:r>
              <a:rPr lang="en-US" noProof="0" dirty="0" smtClean="0"/>
              <a:t>Bullet Level 3</a:t>
            </a:r>
          </a:p>
          <a:p>
            <a:pPr lvl="3"/>
            <a:r>
              <a:rPr lang="en-US" noProof="0" dirty="0" smtClean="0"/>
              <a:t>Bullet Level 4</a:t>
            </a:r>
          </a:p>
          <a:p>
            <a:pPr lvl="4"/>
            <a:r>
              <a:rPr lang="en-US" noProof="0" dirty="0" smtClean="0"/>
              <a:t>Bullet Level 5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09124" y="1423988"/>
            <a:ext cx="3846543" cy="4994397"/>
          </a:xfrm>
        </p:spPr>
        <p:txBody>
          <a:bodyPr/>
          <a:lstStyle>
            <a:lvl1pPr marL="271463" indent="-271463">
              <a:lnSpc>
                <a:spcPct val="110000"/>
              </a:lnSpc>
              <a:buFont typeface="Wingdings" charset="2"/>
              <a:buChar char="§"/>
              <a:defRPr sz="2200"/>
            </a:lvl1pPr>
            <a:lvl2pPr marL="536575" indent="-273050">
              <a:lnSpc>
                <a:spcPct val="110000"/>
              </a:lnSpc>
              <a:buFont typeface="Symbol" charset="2"/>
              <a:buChar char="-"/>
              <a:defRPr sz="1800"/>
            </a:lvl2pPr>
            <a:lvl3pPr marL="811213" indent="-274638">
              <a:lnSpc>
                <a:spcPct val="110000"/>
              </a:lnSpc>
              <a:buFont typeface="Wingdings" charset="2"/>
              <a:buChar char="§"/>
              <a:defRPr sz="1600"/>
            </a:lvl3pPr>
            <a:lvl4pPr marL="1074738" indent="-263525">
              <a:lnSpc>
                <a:spcPct val="110000"/>
              </a:lnSpc>
              <a:buFont typeface="Symbol" charset="2"/>
              <a:buChar char="-"/>
              <a:defRPr sz="1600"/>
            </a:lvl4pPr>
            <a:lvl5pPr marL="1347788" indent="-273050">
              <a:lnSpc>
                <a:spcPct val="110000"/>
              </a:lnSpc>
              <a:buFont typeface="Wingdings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Bullet Level 1</a:t>
            </a:r>
          </a:p>
          <a:p>
            <a:pPr lvl="1"/>
            <a:r>
              <a:rPr lang="en-US" noProof="0" dirty="0" smtClean="0"/>
              <a:t>Bullet Level 2</a:t>
            </a:r>
          </a:p>
          <a:p>
            <a:pPr lvl="2"/>
            <a:r>
              <a:rPr lang="en-US" noProof="0" dirty="0" smtClean="0"/>
              <a:t>Bullet Level 3</a:t>
            </a:r>
          </a:p>
          <a:p>
            <a:pPr lvl="3"/>
            <a:r>
              <a:rPr lang="en-US" noProof="0" dirty="0" smtClean="0"/>
              <a:t>Bullet Level 4</a:t>
            </a:r>
          </a:p>
          <a:p>
            <a:pPr lvl="4"/>
            <a:r>
              <a:rPr lang="en-US" noProof="0" dirty="0" smtClean="0"/>
              <a:t>Bullet Level 5</a:t>
            </a:r>
            <a:endParaRPr lang="en-US" noProof="0" dirty="0"/>
          </a:p>
        </p:txBody>
      </p:sp>
      <p:sp>
        <p:nvSpPr>
          <p:cNvPr id="15" name="Foliennummernplatzhalter 5"/>
          <p:cNvSpPr txBox="1">
            <a:spLocks/>
          </p:cNvSpPr>
          <p:nvPr userDrawn="1"/>
        </p:nvSpPr>
        <p:spPr>
          <a:xfrm>
            <a:off x="6670427" y="6541961"/>
            <a:ext cx="2230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148387-5660-2345-A66D-DF280F612EC3}" type="slidenum">
              <a:rPr lang="en-US" b="1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-4395" y="309153"/>
            <a:ext cx="72000" cy="8675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06" y="6660922"/>
            <a:ext cx="1077200" cy="1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6606058"/>
            <a:ext cx="9144000" cy="252000"/>
          </a:xfrm>
          <a:prstGeom prst="rect">
            <a:avLst/>
          </a:prstGeom>
          <a:solidFill>
            <a:srgbClr val="00AEEF"/>
          </a:solidFill>
          <a:ln>
            <a:solidFill>
              <a:srgbClr val="00A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354" y="334800"/>
            <a:ext cx="6820063" cy="820615"/>
          </a:xfrm>
        </p:spPr>
        <p:txBody>
          <a:bodyPr>
            <a:normAutofit/>
          </a:bodyPr>
          <a:lstStyle>
            <a:lvl1pPr>
              <a:defRPr sz="2500" b="1" i="0" kern="0" cap="all" spc="100">
                <a:solidFill>
                  <a:srgbClr val="00AEF0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1"/>
          </a:p>
        </p:txBody>
      </p:sp>
      <p:sp>
        <p:nvSpPr>
          <p:cNvPr id="18" name="Foliennummernplatzhalter 5"/>
          <p:cNvSpPr txBox="1">
            <a:spLocks/>
          </p:cNvSpPr>
          <p:nvPr userDrawn="1"/>
        </p:nvSpPr>
        <p:spPr>
          <a:xfrm>
            <a:off x="6670427" y="6541961"/>
            <a:ext cx="2230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148387-5660-2345-A66D-DF280F612EC3}" type="slidenum">
              <a:rPr lang="en-US" b="1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4395" y="309153"/>
            <a:ext cx="72000" cy="8675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06" y="6660922"/>
            <a:ext cx="1077200" cy="1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6606058"/>
            <a:ext cx="9144000" cy="252000"/>
          </a:xfrm>
          <a:prstGeom prst="rect">
            <a:avLst/>
          </a:prstGeom>
          <a:solidFill>
            <a:srgbClr val="00AEEF"/>
          </a:solidFill>
          <a:ln>
            <a:solidFill>
              <a:srgbClr val="00AEE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14" name="Foliennummernplatzhalter 5"/>
          <p:cNvSpPr txBox="1">
            <a:spLocks/>
          </p:cNvSpPr>
          <p:nvPr userDrawn="1"/>
        </p:nvSpPr>
        <p:spPr>
          <a:xfrm>
            <a:off x="6670427" y="6541961"/>
            <a:ext cx="22306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C148387-5660-2345-A66D-DF280F612EC3}" type="slidenum">
              <a:rPr lang="en-US" b="1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06" y="6660922"/>
            <a:ext cx="1077200" cy="1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-361" y="1392237"/>
            <a:ext cx="8387999" cy="475199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012950"/>
            <a:ext cx="6587999" cy="1620000"/>
          </a:xfrm>
          <a:solidFill>
            <a:schemeClr val="accent1">
              <a:alpha val="95000"/>
            </a:schemeClr>
          </a:solidFill>
          <a:ln>
            <a:noFill/>
          </a:ln>
        </p:spPr>
        <p:txBody>
          <a:bodyPr lIns="540000" tIns="180000" rIns="180000" bIns="180000" anchor="ctr" anchorCtr="0">
            <a:noAutofit/>
          </a:bodyPr>
          <a:lstStyle>
            <a:lvl1pPr>
              <a:lnSpc>
                <a:spcPct val="100000"/>
              </a:lnSpc>
              <a:defRPr sz="3200" b="1" cap="none" spc="1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title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3695375"/>
            <a:ext cx="6587999" cy="429166"/>
          </a:xfrm>
          <a:solidFill>
            <a:schemeClr val="accent1">
              <a:alpha val="95000"/>
            </a:schemeClr>
          </a:solidFill>
          <a:ln>
            <a:noFill/>
          </a:ln>
        </p:spPr>
        <p:txBody>
          <a:bodyPr lIns="540000" tIns="180000" rIns="180000" bIns="180000" anchor="ctr" anchorCtr="0">
            <a:noAutofit/>
          </a:bodyPr>
          <a:lstStyle>
            <a:lvl1pPr marL="0" indent="0" algn="l">
              <a:buNone/>
              <a:defRPr sz="1300" b="1" cap="all" spc="1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9071999" y="2028298"/>
            <a:ext cx="72000" cy="1620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6736632" y="4553185"/>
            <a:ext cx="2047005" cy="1981202"/>
          </a:xfr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bg1"/>
            </a:solidFill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080" y="6331197"/>
            <a:ext cx="1436458" cy="1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8355" y="173776"/>
            <a:ext cx="6820876" cy="820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 smtClean="0"/>
              <a:t>Mastertitelformat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354" y="1981200"/>
            <a:ext cx="830543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Mastertextformat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4" name="Bild 3" descr="IWA_LOGO_white_background_RGB.eps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888" y="397527"/>
            <a:ext cx="1036750" cy="7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AEF0"/>
          </a:solidFill>
          <a:latin typeface="Arial"/>
          <a:ea typeface="+mj-ea"/>
          <a:cs typeface="+mj-cs"/>
        </a:defRPr>
      </a:lvl1pPr>
    </p:titleStyle>
    <p:bodyStyle>
      <a:lvl1pPr marL="271463" indent="-271463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kern="1200">
          <a:solidFill>
            <a:srgbClr val="414646"/>
          </a:solidFill>
          <a:latin typeface="Arial"/>
          <a:ea typeface="+mn-ea"/>
          <a:cs typeface="+mn-cs"/>
        </a:defRPr>
      </a:lvl1pPr>
      <a:lvl2pPr marL="536575" indent="-2730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rgbClr val="414646"/>
          </a:solidFill>
          <a:latin typeface="Arial"/>
          <a:ea typeface="+mn-ea"/>
          <a:cs typeface="+mn-cs"/>
        </a:defRPr>
      </a:lvl2pPr>
      <a:lvl3pPr marL="811213" indent="-274638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tabLst/>
        <a:defRPr sz="1800" kern="1200">
          <a:solidFill>
            <a:srgbClr val="414646"/>
          </a:solidFill>
          <a:latin typeface="Arial"/>
          <a:ea typeface="+mn-ea"/>
          <a:cs typeface="+mn-cs"/>
        </a:defRPr>
      </a:lvl3pPr>
      <a:lvl4pPr marL="1074738" indent="-263525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rgbClr val="414646"/>
          </a:solidFill>
          <a:latin typeface="Arial"/>
          <a:ea typeface="+mn-ea"/>
          <a:cs typeface="+mn-cs"/>
        </a:defRPr>
      </a:lvl4pPr>
      <a:lvl5pPr marL="1347788" indent="-2730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rgbClr val="414646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1" b="7501"/>
          <a:stretch>
            <a:fillRect/>
          </a:stretch>
        </p:blipFill>
        <p:spPr/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r>
              <a:rPr lang="en-US" dirty="0" smtClean="0"/>
              <a:t>AFFILIATION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8209" y="317599"/>
            <a:ext cx="73671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2637155" algn="ctr"/>
                <a:tab pos="5274310" algn="r"/>
              </a:tabLst>
            </a:pPr>
            <a:r>
              <a:rPr lang="en-US" sz="1600" kern="100" dirty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The 18th International Conference on Diffuse Pollution and </a:t>
            </a:r>
            <a:r>
              <a:rPr lang="en-US" sz="1600" kern="100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Eutrophication</a:t>
            </a:r>
          </a:p>
          <a:p>
            <a:pPr algn="just">
              <a:lnSpc>
                <a:spcPct val="150000"/>
              </a:lnSpc>
              <a:tabLst>
                <a:tab pos="2637155" algn="ctr"/>
                <a:tab pos="5274310" algn="r"/>
              </a:tabLst>
            </a:pPr>
            <a:r>
              <a:rPr lang="en-US" sz="1600" kern="100" dirty="0" smtClean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Los </a:t>
            </a:r>
            <a:r>
              <a:rPr lang="en-US" sz="1600" kern="100" dirty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Angeles, USA, August</a:t>
            </a:r>
            <a:r>
              <a:rPr lang="en-US" sz="1600" kern="100" dirty="0">
                <a:solidFill>
                  <a:srgbClr val="444444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en-US" sz="1600" kern="100" dirty="0">
                <a:solidFill>
                  <a:srgbClr val="00B0F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13-17, 2017</a:t>
            </a:r>
            <a:endParaRPr lang="en-US" sz="1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11727" y="654627"/>
            <a:ext cx="6806045" cy="1039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6" b="106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883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8292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3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IWA Colors">
      <a:dk1>
        <a:srgbClr val="414646"/>
      </a:dk1>
      <a:lt1>
        <a:srgbClr val="FFFFFF"/>
      </a:lt1>
      <a:dk2>
        <a:srgbClr val="939598"/>
      </a:dk2>
      <a:lt2>
        <a:srgbClr val="14325A"/>
      </a:lt2>
      <a:accent1>
        <a:srgbClr val="00AEEF"/>
      </a:accent1>
      <a:accent2>
        <a:srgbClr val="00827D"/>
      </a:accent2>
      <a:accent3>
        <a:srgbClr val="FFD478"/>
      </a:accent3>
      <a:accent4>
        <a:srgbClr val="E6EB00"/>
      </a:accent4>
      <a:accent5>
        <a:srgbClr val="14325A"/>
      </a:accent5>
      <a:accent6>
        <a:srgbClr val="00BEB4"/>
      </a:accent6>
      <a:hlink>
        <a:srgbClr val="00AEEF"/>
      </a:hlink>
      <a:folHlink>
        <a:srgbClr val="0082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Words>21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SimSun</vt:lpstr>
      <vt:lpstr>Arial</vt:lpstr>
      <vt:lpstr>Calibri</vt:lpstr>
      <vt:lpstr>Symbol</vt:lpstr>
      <vt:lpstr>Times New Roman</vt:lpstr>
      <vt:lpstr>Wingdings</vt:lpstr>
      <vt:lpstr>Office-Design</vt:lpstr>
      <vt:lpstr>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IWA Conferences</dc:creator>
  <cp:lastModifiedBy>Windows User</cp:lastModifiedBy>
  <cp:revision>351</cp:revision>
  <dcterms:created xsi:type="dcterms:W3CDTF">2013-01-25T14:48:21Z</dcterms:created>
  <dcterms:modified xsi:type="dcterms:W3CDTF">2017-04-28T01:01:36Z</dcterms:modified>
</cp:coreProperties>
</file>