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ar-JO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E8BE3D-06F1-4CC2-9E4C-389AC0BCC4BC}" type="datetimeFigureOut">
              <a:rPr lang="ar-JO" smtClean="0"/>
              <a:pPr/>
              <a:t>02/01/1442</a:t>
            </a:fld>
            <a:endParaRPr lang="ar-JO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J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82620C-89AD-42A2-A9D0-D56508DE4753}" type="slidenum">
              <a:rPr lang="ar-JO" smtClean="0"/>
              <a:pPr/>
              <a:t>‹#›</a:t>
            </a:fld>
            <a:endParaRPr lang="ar-JO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E8BE3D-06F1-4CC2-9E4C-389AC0BCC4BC}" type="datetimeFigureOut">
              <a:rPr lang="ar-JO" smtClean="0"/>
              <a:pPr/>
              <a:t>02/01/1442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82620C-89AD-42A2-A9D0-D56508DE4753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E8BE3D-06F1-4CC2-9E4C-389AC0BCC4BC}" type="datetimeFigureOut">
              <a:rPr lang="ar-JO" smtClean="0"/>
              <a:pPr/>
              <a:t>02/01/1442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82620C-89AD-42A2-A9D0-D56508DE4753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E8BE3D-06F1-4CC2-9E4C-389AC0BCC4BC}" type="datetimeFigureOut">
              <a:rPr lang="ar-JO" smtClean="0"/>
              <a:pPr/>
              <a:t>02/01/1442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82620C-89AD-42A2-A9D0-D56508DE4753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E8BE3D-06F1-4CC2-9E4C-389AC0BCC4BC}" type="datetimeFigureOut">
              <a:rPr lang="ar-JO" smtClean="0"/>
              <a:pPr/>
              <a:t>02/01/1442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82620C-89AD-42A2-A9D0-D56508DE4753}" type="slidenum">
              <a:rPr lang="ar-JO" smtClean="0"/>
              <a:pPr/>
              <a:t>‹#›</a:t>
            </a:fld>
            <a:endParaRPr lang="ar-JO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E8BE3D-06F1-4CC2-9E4C-389AC0BCC4BC}" type="datetimeFigureOut">
              <a:rPr lang="ar-JO" smtClean="0"/>
              <a:pPr/>
              <a:t>02/01/1442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82620C-89AD-42A2-A9D0-D56508DE4753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E8BE3D-06F1-4CC2-9E4C-389AC0BCC4BC}" type="datetimeFigureOut">
              <a:rPr lang="ar-JO" smtClean="0"/>
              <a:pPr/>
              <a:t>02/01/1442</a:t>
            </a:fld>
            <a:endParaRPr lang="ar-J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J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82620C-89AD-42A2-A9D0-D56508DE4753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E8BE3D-06F1-4CC2-9E4C-389AC0BCC4BC}" type="datetimeFigureOut">
              <a:rPr lang="ar-JO" smtClean="0"/>
              <a:pPr/>
              <a:t>02/01/1442</a:t>
            </a:fld>
            <a:endParaRPr lang="ar-J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82620C-89AD-42A2-A9D0-D56508DE4753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E8BE3D-06F1-4CC2-9E4C-389AC0BCC4BC}" type="datetimeFigureOut">
              <a:rPr lang="ar-JO" smtClean="0"/>
              <a:pPr/>
              <a:t>02/01/1442</a:t>
            </a:fld>
            <a:endParaRPr lang="ar-J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J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82620C-89AD-42A2-A9D0-D56508DE4753}" type="slidenum">
              <a:rPr lang="ar-JO" smtClean="0"/>
              <a:pPr/>
              <a:t>‹#›</a:t>
            </a:fld>
            <a:endParaRPr lang="ar-JO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E8BE3D-06F1-4CC2-9E4C-389AC0BCC4BC}" type="datetimeFigureOut">
              <a:rPr lang="ar-JO" smtClean="0"/>
              <a:pPr/>
              <a:t>02/01/1442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82620C-89AD-42A2-A9D0-D56508DE4753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E8BE3D-06F1-4CC2-9E4C-389AC0BCC4BC}" type="datetimeFigureOut">
              <a:rPr lang="ar-JO" smtClean="0"/>
              <a:pPr/>
              <a:t>02/01/1442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82620C-89AD-42A2-A9D0-D56508DE4753}" type="slidenum">
              <a:rPr lang="ar-JO" smtClean="0"/>
              <a:pPr/>
              <a:t>‹#›</a:t>
            </a:fld>
            <a:endParaRPr lang="ar-JO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DE8BE3D-06F1-4CC2-9E4C-389AC0BCC4BC}" type="datetimeFigureOut">
              <a:rPr lang="ar-JO" smtClean="0"/>
              <a:pPr/>
              <a:t>02/01/1442</a:t>
            </a:fld>
            <a:endParaRPr lang="ar-J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ar-JO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482620C-89AD-42A2-A9D0-D56508DE4753}" type="slidenum">
              <a:rPr lang="ar-JO" smtClean="0"/>
              <a:pPr/>
              <a:t>‹#›</a:t>
            </a:fld>
            <a:endParaRPr lang="ar-JO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1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r" rtl="1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r" rtl="1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r" rtl="1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r" rtl="1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r" rtl="1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r" rtl="1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r" rtl="1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r" rtl="1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r" rtl="1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sa.gov.ps/" TargetMode="External"/><Relationship Id="rId2" Type="http://schemas.openxmlformats.org/officeDocument/2006/relationships/hyperlink" Target="https://www.mocd.gov.ae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overnment.nl/ministries/ministry-of-social-affairs-and-employment" TargetMode="External"/><Relationship Id="rId5" Type="http://schemas.openxmlformats.org/officeDocument/2006/relationships/hyperlink" Target="https://www.moss.gov.eg/ar-eg/Pages/default.aspx" TargetMode="External"/><Relationship Id="rId4" Type="http://schemas.openxmlformats.org/officeDocument/2006/relationships/hyperlink" Target="https://mosa.gov.kw/webcenter/portal/extrane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sd.gov.om/index.php/en/" TargetMode="External"/><Relationship Id="rId2" Type="http://schemas.openxmlformats.org/officeDocument/2006/relationships/hyperlink" Target="http://www.social.gov.t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ocial.gov.ma/" TargetMode="External"/><Relationship Id="rId5" Type="http://schemas.openxmlformats.org/officeDocument/2006/relationships/hyperlink" Target="https://socialprotection.org/connect/stakeholders/sudan-ministry-welfare-and-social-security" TargetMode="External"/><Relationship Id="rId4" Type="http://schemas.openxmlformats.org/officeDocument/2006/relationships/hyperlink" Target="https://adlsa.gov.qa/e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lib.com/preview/" TargetMode="External"/><Relationship Id="rId2" Type="http://schemas.openxmlformats.org/officeDocument/2006/relationships/hyperlink" Target="https://www.os-templates.com/free-website-templates/kirari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orlib.com/preview/theme/libchurc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4414" y="1643050"/>
            <a:ext cx="6072230" cy="8572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214290"/>
            <a:ext cx="7786742" cy="125573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 Selected websites to the </a:t>
            </a:r>
            <a:r>
              <a:rPr lang="en-US" b="1" u="sng" dirty="0" smtClean="0">
                <a:solidFill>
                  <a:srgbClr val="C00000"/>
                </a:solidFill>
              </a:rPr>
              <a:t>Ministry of Social Development</a:t>
            </a:r>
            <a:endParaRPr lang="ar-JO" b="1" u="sng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414" y="1643050"/>
            <a:ext cx="7406640" cy="5007936"/>
          </a:xfrm>
        </p:spPr>
        <p:txBody>
          <a:bodyPr>
            <a:normAutofit fontScale="92500"/>
          </a:bodyPr>
          <a:lstStyle/>
          <a:p>
            <a:r>
              <a:rPr lang="ar-JO" dirty="0" smtClean="0"/>
              <a:t>.</a:t>
            </a:r>
            <a:r>
              <a:rPr lang="en-US" dirty="0" smtClean="0"/>
              <a:t>1- UAE Ministry of Community Development</a:t>
            </a:r>
          </a:p>
          <a:p>
            <a:r>
              <a:rPr lang="en-US" dirty="0" smtClean="0">
                <a:solidFill>
                  <a:srgbClr val="FFFF00"/>
                </a:solidFill>
                <a:hlinkClick r:id="rId2"/>
              </a:rPr>
              <a:t>https://www.mocd.gov.ae/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ar-JO" dirty="0" smtClean="0"/>
              <a:t>.</a:t>
            </a:r>
            <a:r>
              <a:rPr lang="en-US" dirty="0" smtClean="0"/>
              <a:t>2- Palestine Ministry of Social Development</a:t>
            </a:r>
          </a:p>
          <a:p>
            <a:r>
              <a:rPr lang="en-US" dirty="0" smtClean="0">
                <a:hlinkClick r:id="rId3"/>
              </a:rPr>
              <a:t>http://www.mosa.gov.ps/</a:t>
            </a:r>
            <a:endParaRPr lang="en-US" dirty="0" smtClean="0"/>
          </a:p>
          <a:p>
            <a:r>
              <a:rPr lang="ar-JO" dirty="0" smtClean="0"/>
              <a:t>.</a:t>
            </a:r>
            <a:r>
              <a:rPr lang="en-US" dirty="0" smtClean="0"/>
              <a:t>3- Kuwait Ministry of Social Affairs</a:t>
            </a:r>
            <a:endParaRPr lang="ar-JO" dirty="0" smtClean="0"/>
          </a:p>
          <a:p>
            <a:r>
              <a:rPr lang="en-US" dirty="0" smtClean="0">
                <a:hlinkClick r:id="rId4"/>
              </a:rPr>
              <a:t>https://mosa.gov.kw/webcenter/portal/extranet</a:t>
            </a:r>
            <a:endParaRPr lang="ar-JO" dirty="0" smtClean="0"/>
          </a:p>
          <a:p>
            <a:r>
              <a:rPr lang="ar-JO" dirty="0" smtClean="0"/>
              <a:t>.</a:t>
            </a:r>
            <a:r>
              <a:rPr lang="en-US" dirty="0" smtClean="0"/>
              <a:t>4- Egypt Ministry of Social Solidarity</a:t>
            </a:r>
          </a:p>
          <a:p>
            <a:r>
              <a:rPr lang="en-US" dirty="0" smtClean="0">
                <a:hlinkClick r:id="rId5"/>
              </a:rPr>
              <a:t>https://www.moss.gov.eg/ar-eg/Pages/default.aspx</a:t>
            </a:r>
            <a:endParaRPr lang="en-US" dirty="0" smtClean="0"/>
          </a:p>
          <a:p>
            <a:r>
              <a:rPr lang="ar-JO" dirty="0" smtClean="0"/>
              <a:t>.</a:t>
            </a:r>
            <a:r>
              <a:rPr lang="en-US" dirty="0" smtClean="0"/>
              <a:t>5- Netherlands Ministry of Social Affairs and Employment</a:t>
            </a:r>
          </a:p>
          <a:p>
            <a:r>
              <a:rPr lang="en-US" dirty="0" smtClean="0">
                <a:hlinkClick r:id="rId6"/>
              </a:rPr>
              <a:t>https://www.government.nl/ministries/ministry-of-social-affairs-and-employment</a:t>
            </a:r>
            <a:r>
              <a:rPr lang="en-US" dirty="0" smtClean="0"/>
              <a:t> </a:t>
            </a:r>
          </a:p>
          <a:p>
            <a:endParaRPr lang="ar-J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1000100" y="0"/>
            <a:ext cx="8143900" cy="5715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l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300" dirty="0"/>
              <a:t>6- Tunisia Ministry of Social </a:t>
            </a:r>
            <a:r>
              <a:rPr lang="en-US" sz="2300" dirty="0" smtClean="0"/>
              <a:t>Affairs.</a:t>
            </a: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lvl="0" indent="-283464" algn="l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300" dirty="0" smtClean="0">
                <a:hlinkClick r:id="rId2"/>
              </a:rPr>
              <a:t>http://www.social.gov.tn/ </a:t>
            </a:r>
            <a:endParaRPr lang="ar-JO" sz="2300" dirty="0" smtClean="0"/>
          </a:p>
          <a:p>
            <a:pPr marL="365760" lvl="0" indent="-283464" algn="l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300" dirty="0" smtClean="0"/>
              <a:t>7</a:t>
            </a:r>
            <a:r>
              <a:rPr lang="en-US" sz="2300" dirty="0"/>
              <a:t>- </a:t>
            </a:r>
            <a:r>
              <a:rPr lang="en-US" sz="2300" dirty="0" smtClean="0"/>
              <a:t>Oman Ministry </a:t>
            </a:r>
            <a:r>
              <a:rPr lang="en-US" sz="2300" dirty="0"/>
              <a:t>of Social Development</a:t>
            </a: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lvl="0" indent="-283464" algn="l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300" dirty="0" smtClean="0">
                <a:hlinkClick r:id="rId3"/>
              </a:rPr>
              <a:t>https://www.mosd.gov.om/index.php/en/</a:t>
            </a: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lvl="0" indent="-283464" algn="l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300" dirty="0"/>
              <a:t>8- </a:t>
            </a:r>
            <a:r>
              <a:rPr lang="en-US" sz="2300" dirty="0" smtClean="0"/>
              <a:t>Qatar Ministry of Social Development. </a:t>
            </a:r>
            <a:endParaRPr kumimoji="0" lang="ar-JO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lvl="0" indent="-283464" algn="l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400" dirty="0" smtClean="0">
                <a:hlinkClick r:id="rId4"/>
              </a:rPr>
              <a:t>https://adlsa.gov.qa/en</a:t>
            </a:r>
            <a:endParaRPr lang="en-US" sz="2300" dirty="0" smtClean="0"/>
          </a:p>
          <a:p>
            <a:pPr marL="365760" lvl="0" indent="-283464" algn="l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300" dirty="0" smtClean="0"/>
              <a:t>9- Sudan Ministry of Social Development. </a:t>
            </a:r>
            <a:r>
              <a:rPr lang="en-US" sz="2400" dirty="0" smtClean="0">
                <a:hlinkClick r:id="rId5"/>
              </a:rPr>
              <a:t>https://socialprotection.org/connect/stakeholders/sudan-ministry-welfare-and-social-security</a:t>
            </a:r>
            <a:endParaRPr lang="ar-JO" sz="2300" dirty="0" smtClean="0"/>
          </a:p>
          <a:p>
            <a:pPr marL="365760" lvl="0" indent="-283464" algn="l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300" dirty="0" smtClean="0"/>
              <a:t>10- Morocco Ministry </a:t>
            </a:r>
            <a:r>
              <a:rPr lang="en-US" sz="2300" dirty="0"/>
              <a:t>of Solidarity, Social Development, Equality and Family </a:t>
            </a:r>
            <a:r>
              <a:rPr lang="en-US" sz="2300" dirty="0" smtClean="0"/>
              <a:t>of.</a:t>
            </a: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lvl="0" indent="-283464" algn="l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300" dirty="0" smtClean="0">
                <a:hlinkClick r:id="rId6"/>
              </a:rPr>
              <a:t>http://www.social.gov.ma/</a:t>
            </a:r>
            <a:endParaRPr kumimoji="0" lang="ar-JO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Template designs ideas</a:t>
            </a:r>
            <a:endParaRPr lang="ar-JO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447800"/>
            <a:ext cx="7862150" cy="4800600"/>
          </a:xfrm>
        </p:spPr>
        <p:txBody>
          <a:bodyPr/>
          <a:lstStyle/>
          <a:p>
            <a:pPr algn="l">
              <a:buNone/>
            </a:pPr>
            <a:r>
              <a:rPr lang="en-US" dirty="0" smtClean="0"/>
              <a:t>1- </a:t>
            </a:r>
            <a:r>
              <a:rPr lang="en-US" dirty="0" smtClean="0">
                <a:hlinkClick r:id="rId2"/>
              </a:rPr>
              <a:t>https://www.os-templates.com/free-website-templates/kiraric</a:t>
            </a:r>
            <a:endParaRPr lang="en-US" dirty="0" smtClean="0"/>
          </a:p>
          <a:p>
            <a:pPr algn="l">
              <a:buNone/>
            </a:pPr>
            <a:r>
              <a:rPr lang="en-US" dirty="0" smtClean="0"/>
              <a:t>2-</a:t>
            </a:r>
            <a:r>
              <a:rPr lang="en-US" dirty="0" smtClean="0">
                <a:hlinkClick r:id="rId3"/>
              </a:rPr>
              <a:t>https://colorlib.com/preview/#thecharity</a:t>
            </a:r>
            <a:endParaRPr lang="ar-JO" dirty="0" smtClean="0"/>
          </a:p>
          <a:p>
            <a:pPr algn="l">
              <a:buNone/>
            </a:pPr>
            <a:r>
              <a:rPr lang="en-US" dirty="0" smtClean="0"/>
              <a:t>3-</a:t>
            </a:r>
            <a:r>
              <a:rPr lang="en-US" dirty="0" smtClean="0">
                <a:hlinkClick r:id="rId4"/>
              </a:rPr>
              <a:t>https://colorlib.com/preview/theme/libchurch/</a:t>
            </a:r>
            <a:endParaRPr lang="ar-J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649</TotalTime>
  <Words>138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Solstice</vt:lpstr>
      <vt:lpstr>10 Selected websites to the Ministry of Social Development</vt:lpstr>
      <vt:lpstr>Slide 2</vt:lpstr>
      <vt:lpstr>Template designs ideas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Selected websites to the ministry of Social Development</dc:title>
  <dc:creator>pc</dc:creator>
  <cp:lastModifiedBy>pc</cp:lastModifiedBy>
  <cp:revision>19</cp:revision>
  <dcterms:created xsi:type="dcterms:W3CDTF">2020-07-25T15:41:53Z</dcterms:created>
  <dcterms:modified xsi:type="dcterms:W3CDTF">2020-08-20T12:12:28Z</dcterms:modified>
</cp:coreProperties>
</file>