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A07A8-C6E4-4268-A26E-FEA43FECF1DF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pPr rtl="1"/>
          <a:endParaRPr lang="ar-JO"/>
        </a:p>
      </dgm:t>
    </dgm:pt>
    <dgm:pt modelId="{414BD5F9-686B-4641-9697-DD85279C5602}">
      <dgm:prSet phldrT="[Text]" custT="1"/>
      <dgm:spPr/>
      <dgm:t>
        <a:bodyPr/>
        <a:lstStyle/>
        <a:p>
          <a:pPr rtl="1"/>
          <a:r>
            <a:rPr lang="ar-JO" sz="1600" dirty="0" smtClean="0">
              <a:latin typeface="Tajawal ExtraBold" pitchFamily="2" charset="-78"/>
              <a:cs typeface="Tajawal ExtraBold" pitchFamily="2" charset="-78"/>
            </a:rPr>
            <a:t>وزارة التنمية الاجتماعية</a:t>
          </a:r>
          <a:endParaRPr lang="ar-JO" sz="1600" dirty="0">
            <a:latin typeface="Tajawal ExtraBold" pitchFamily="2" charset="-78"/>
            <a:cs typeface="Tajawal ExtraBold" pitchFamily="2" charset="-78"/>
          </a:endParaRPr>
        </a:p>
      </dgm:t>
    </dgm:pt>
    <dgm:pt modelId="{CB145499-FE9D-42CA-A915-B26955E24409}" type="parTrans" cxnId="{858521AD-380A-4FFA-8D67-78778AB6CEB4}">
      <dgm:prSet/>
      <dgm:spPr/>
      <dgm:t>
        <a:bodyPr/>
        <a:lstStyle/>
        <a:p>
          <a:pPr rtl="1"/>
          <a:endParaRPr lang="ar-JO"/>
        </a:p>
      </dgm:t>
    </dgm:pt>
    <dgm:pt modelId="{F05422A0-4B9E-4474-9E83-FDF329A9036D}" type="sibTrans" cxnId="{858521AD-380A-4FFA-8D67-78778AB6CEB4}">
      <dgm:prSet/>
      <dgm:spPr/>
      <dgm:t>
        <a:bodyPr/>
        <a:lstStyle/>
        <a:p>
          <a:pPr rtl="1"/>
          <a:endParaRPr lang="ar-JO"/>
        </a:p>
      </dgm:t>
    </dgm:pt>
    <dgm:pt modelId="{5BA316DA-9DFE-4922-AE40-703F5ED0930B}">
      <dgm:prSet phldrT="[Text]" custT="1"/>
      <dgm:spPr/>
      <dgm:t>
        <a:bodyPr/>
        <a:lstStyle/>
        <a:p>
          <a:pPr rtl="1"/>
          <a:r>
            <a:rPr lang="ar-JO" sz="1400" dirty="0" smtClean="0">
              <a:latin typeface="Tajawal ExtraBold" pitchFamily="2" charset="-78"/>
              <a:cs typeface="Tajawal ExtraBold" pitchFamily="2" charset="-78"/>
            </a:rPr>
            <a:t>اتصل بنا</a:t>
          </a:r>
          <a:endParaRPr lang="ar-JO" sz="1400" dirty="0">
            <a:latin typeface="Tajawal ExtraBold" pitchFamily="2" charset="-78"/>
            <a:cs typeface="Tajawal ExtraBold" pitchFamily="2" charset="-78"/>
          </a:endParaRPr>
        </a:p>
      </dgm:t>
    </dgm:pt>
    <dgm:pt modelId="{995FC30B-D849-43A9-BFD8-EAAB242A0CE4}" type="parTrans" cxnId="{92928DC5-4EF8-467C-9EC8-6303B8BF1937}">
      <dgm:prSet/>
      <dgm:spPr/>
      <dgm:t>
        <a:bodyPr/>
        <a:lstStyle/>
        <a:p>
          <a:pPr rtl="1"/>
          <a:endParaRPr lang="ar-JO"/>
        </a:p>
      </dgm:t>
    </dgm:pt>
    <dgm:pt modelId="{228F17E2-2492-4820-A664-4734B6638120}" type="sibTrans" cxnId="{92928DC5-4EF8-467C-9EC8-6303B8BF1937}">
      <dgm:prSet/>
      <dgm:spPr/>
      <dgm:t>
        <a:bodyPr/>
        <a:lstStyle/>
        <a:p>
          <a:pPr rtl="1"/>
          <a:endParaRPr lang="ar-JO"/>
        </a:p>
      </dgm:t>
    </dgm:pt>
    <dgm:pt modelId="{618EDF1A-A7B8-477E-9FF8-D46FF5C1A51F}">
      <dgm:prSet phldrT="[Text]" custT="1"/>
      <dgm:spPr/>
      <dgm:t>
        <a:bodyPr/>
        <a:lstStyle/>
        <a:p>
          <a:pPr rtl="1"/>
          <a:r>
            <a:rPr lang="ar-JO" sz="1400" dirty="0" smtClean="0">
              <a:latin typeface="Tajawal ExtraBold" pitchFamily="2" charset="-78"/>
              <a:cs typeface="Tajawal ExtraBold" pitchFamily="2" charset="-78"/>
            </a:rPr>
            <a:t>المركز الإعلامي</a:t>
          </a:r>
          <a:endParaRPr lang="ar-JO" sz="1400" dirty="0">
            <a:latin typeface="Tajawal ExtraBold" pitchFamily="2" charset="-78"/>
            <a:cs typeface="Tajawal ExtraBold" pitchFamily="2" charset="-78"/>
          </a:endParaRPr>
        </a:p>
      </dgm:t>
    </dgm:pt>
    <dgm:pt modelId="{F9FA83F9-7BBB-40DA-8D65-23FBF815DB58}" type="parTrans" cxnId="{8F7769EC-C2E7-453A-88E7-D3B9C0B05891}">
      <dgm:prSet/>
      <dgm:spPr/>
      <dgm:t>
        <a:bodyPr/>
        <a:lstStyle/>
        <a:p>
          <a:pPr rtl="1"/>
          <a:endParaRPr lang="ar-JO"/>
        </a:p>
      </dgm:t>
    </dgm:pt>
    <dgm:pt modelId="{98FD7BBF-9B2F-4DB6-BA57-B349B7B755BC}" type="sibTrans" cxnId="{8F7769EC-C2E7-453A-88E7-D3B9C0B05891}">
      <dgm:prSet/>
      <dgm:spPr/>
      <dgm:t>
        <a:bodyPr/>
        <a:lstStyle/>
        <a:p>
          <a:pPr rtl="1"/>
          <a:endParaRPr lang="ar-JO"/>
        </a:p>
      </dgm:t>
    </dgm:pt>
    <dgm:pt modelId="{CAFD165F-AA95-419A-9752-3E457C6F23E8}">
      <dgm:prSet phldrT="[Text]" custT="1"/>
      <dgm:spPr/>
      <dgm:t>
        <a:bodyPr/>
        <a:lstStyle/>
        <a:p>
          <a:pPr rtl="1"/>
          <a:r>
            <a:rPr lang="ar-JO" sz="1400" dirty="0" smtClean="0">
              <a:latin typeface="Tajawal ExtraBold" pitchFamily="2" charset="-78"/>
              <a:cs typeface="Tajawal ExtraBold" pitchFamily="2" charset="-78"/>
            </a:rPr>
            <a:t>المبادرات</a:t>
          </a:r>
          <a:endParaRPr lang="ar-JO" sz="1400" dirty="0">
            <a:latin typeface="Tajawal ExtraBold" pitchFamily="2" charset="-78"/>
            <a:cs typeface="Tajawal ExtraBold" pitchFamily="2" charset="-78"/>
          </a:endParaRPr>
        </a:p>
      </dgm:t>
    </dgm:pt>
    <dgm:pt modelId="{5E3D7088-1A03-4A1C-81F3-3F5E63D5147B}" type="parTrans" cxnId="{C802959B-FB21-4990-8329-B208ED8DB6D2}">
      <dgm:prSet/>
      <dgm:spPr/>
      <dgm:t>
        <a:bodyPr/>
        <a:lstStyle/>
        <a:p>
          <a:pPr rtl="1"/>
          <a:endParaRPr lang="ar-JO"/>
        </a:p>
      </dgm:t>
    </dgm:pt>
    <dgm:pt modelId="{24BB0250-2DF9-42AD-A559-640F990EDD14}" type="sibTrans" cxnId="{C802959B-FB21-4990-8329-B208ED8DB6D2}">
      <dgm:prSet/>
      <dgm:spPr/>
      <dgm:t>
        <a:bodyPr/>
        <a:lstStyle/>
        <a:p>
          <a:pPr rtl="1"/>
          <a:endParaRPr lang="ar-JO"/>
        </a:p>
      </dgm:t>
    </dgm:pt>
    <dgm:pt modelId="{C41037E3-D4E4-4FAE-A6A5-A10E9D9AE3DC}">
      <dgm:prSet phldrT="[Text]" custT="1"/>
      <dgm:spPr/>
      <dgm:t>
        <a:bodyPr/>
        <a:lstStyle/>
        <a:p>
          <a:pPr rtl="1"/>
          <a:r>
            <a:rPr lang="ar-JO" sz="1400" dirty="0" smtClean="0">
              <a:latin typeface="Tajawal ExtraBold" pitchFamily="2" charset="-78"/>
              <a:cs typeface="Tajawal ExtraBold" pitchFamily="2" charset="-78"/>
            </a:rPr>
            <a:t>الخدمات</a:t>
          </a:r>
          <a:endParaRPr lang="ar-JO" sz="1400" dirty="0">
            <a:latin typeface="Tajawal ExtraBold" pitchFamily="2" charset="-78"/>
            <a:cs typeface="Tajawal ExtraBold" pitchFamily="2" charset="-78"/>
          </a:endParaRPr>
        </a:p>
      </dgm:t>
    </dgm:pt>
    <dgm:pt modelId="{189A67AA-1808-4415-B0CC-4B96DC61D9BC}" type="parTrans" cxnId="{BBE46B95-1931-4FAB-9068-7B9353AD78CF}">
      <dgm:prSet/>
      <dgm:spPr/>
      <dgm:t>
        <a:bodyPr/>
        <a:lstStyle/>
        <a:p>
          <a:pPr rtl="1"/>
          <a:endParaRPr lang="ar-JO"/>
        </a:p>
      </dgm:t>
    </dgm:pt>
    <dgm:pt modelId="{464B7255-FB17-41FB-B89A-3AF23B1903CB}" type="sibTrans" cxnId="{BBE46B95-1931-4FAB-9068-7B9353AD78CF}">
      <dgm:prSet/>
      <dgm:spPr/>
      <dgm:t>
        <a:bodyPr/>
        <a:lstStyle/>
        <a:p>
          <a:pPr rtl="1"/>
          <a:endParaRPr lang="ar-JO"/>
        </a:p>
      </dgm:t>
    </dgm:pt>
    <dgm:pt modelId="{DEBD80CA-1B17-4999-A82C-A5668E06BBF6}">
      <dgm:prSet phldrT="[Text]" custT="1"/>
      <dgm:spPr/>
      <dgm:t>
        <a:bodyPr/>
        <a:lstStyle/>
        <a:p>
          <a:pPr rtl="1"/>
          <a:r>
            <a:rPr lang="ar-JO" sz="1400" dirty="0" smtClean="0">
              <a:latin typeface="Tajawal ExtraBold" pitchFamily="2" charset="-78"/>
              <a:cs typeface="Tajawal ExtraBold" pitchFamily="2" charset="-78"/>
            </a:rPr>
            <a:t>عن الوزارة</a:t>
          </a:r>
          <a:endParaRPr lang="ar-JO" sz="1400" dirty="0">
            <a:latin typeface="Tajawal ExtraBold" pitchFamily="2" charset="-78"/>
            <a:cs typeface="Tajawal ExtraBold" pitchFamily="2" charset="-78"/>
          </a:endParaRPr>
        </a:p>
      </dgm:t>
    </dgm:pt>
    <dgm:pt modelId="{3CAFABAC-6E0A-4E52-8FFD-02BFCB0D3E39}" type="parTrans" cxnId="{7D58D9E6-42CC-49DE-865D-976498EAD59F}">
      <dgm:prSet/>
      <dgm:spPr/>
      <dgm:t>
        <a:bodyPr/>
        <a:lstStyle/>
        <a:p>
          <a:pPr rtl="1"/>
          <a:endParaRPr lang="ar-JO"/>
        </a:p>
      </dgm:t>
    </dgm:pt>
    <dgm:pt modelId="{D6C253CD-AA9E-4BBB-9A19-9A62CF7B6709}" type="sibTrans" cxnId="{7D58D9E6-42CC-49DE-865D-976498EAD59F}">
      <dgm:prSet/>
      <dgm:spPr/>
      <dgm:t>
        <a:bodyPr/>
        <a:lstStyle/>
        <a:p>
          <a:pPr rtl="1"/>
          <a:endParaRPr lang="ar-JO"/>
        </a:p>
      </dgm:t>
    </dgm:pt>
    <dgm:pt modelId="{5387AAAD-3A43-4F40-A16E-D7BDA4E122D4}" type="pres">
      <dgm:prSet presAssocID="{E48A07A8-C6E4-4268-A26E-FEA43FECF1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JO"/>
        </a:p>
      </dgm:t>
    </dgm:pt>
    <dgm:pt modelId="{8BE5D440-7661-4BC9-ACB1-ED09BD83E92C}" type="pres">
      <dgm:prSet presAssocID="{414BD5F9-686B-4641-9697-DD85279C5602}" presName="hierRoot1" presStyleCnt="0">
        <dgm:presLayoutVars>
          <dgm:hierBranch val="init"/>
        </dgm:presLayoutVars>
      </dgm:prSet>
      <dgm:spPr/>
    </dgm:pt>
    <dgm:pt modelId="{5EF65F12-33B7-45E2-8521-2E9AF88FBA85}" type="pres">
      <dgm:prSet presAssocID="{414BD5F9-686B-4641-9697-DD85279C5602}" presName="rootComposite1" presStyleCnt="0"/>
      <dgm:spPr/>
    </dgm:pt>
    <dgm:pt modelId="{BA57CC18-6EF2-42CE-8B07-08386286299E}" type="pres">
      <dgm:prSet presAssocID="{414BD5F9-686B-4641-9697-DD85279C5602}" presName="rootText1" presStyleLbl="node0" presStyleIdx="0" presStyleCnt="1" custScaleX="194717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3FC39781-54F2-42F1-AF87-E971045EBC48}" type="pres">
      <dgm:prSet presAssocID="{414BD5F9-686B-4641-9697-DD85279C5602}" presName="rootConnector1" presStyleLbl="node1" presStyleIdx="0" presStyleCnt="0"/>
      <dgm:spPr/>
      <dgm:t>
        <a:bodyPr/>
        <a:lstStyle/>
        <a:p>
          <a:pPr rtl="1"/>
          <a:endParaRPr lang="ar-JO"/>
        </a:p>
      </dgm:t>
    </dgm:pt>
    <dgm:pt modelId="{3DDCDBDE-330D-407E-94EB-3E85F4B44556}" type="pres">
      <dgm:prSet presAssocID="{414BD5F9-686B-4641-9697-DD85279C5602}" presName="hierChild2" presStyleCnt="0"/>
      <dgm:spPr/>
    </dgm:pt>
    <dgm:pt modelId="{771FFCCF-6713-4CF7-9B67-AAAE6B282FA3}" type="pres">
      <dgm:prSet presAssocID="{995FC30B-D849-43A9-BFD8-EAAB242A0CE4}" presName="Name37" presStyleLbl="parChTrans1D2" presStyleIdx="0" presStyleCnt="5"/>
      <dgm:spPr/>
      <dgm:t>
        <a:bodyPr/>
        <a:lstStyle/>
        <a:p>
          <a:pPr rtl="1"/>
          <a:endParaRPr lang="ar-JO"/>
        </a:p>
      </dgm:t>
    </dgm:pt>
    <dgm:pt modelId="{196B2C5B-7560-4BF0-8552-2962CB32BF79}" type="pres">
      <dgm:prSet presAssocID="{5BA316DA-9DFE-4922-AE40-703F5ED0930B}" presName="hierRoot2" presStyleCnt="0">
        <dgm:presLayoutVars>
          <dgm:hierBranch val="init"/>
        </dgm:presLayoutVars>
      </dgm:prSet>
      <dgm:spPr/>
    </dgm:pt>
    <dgm:pt modelId="{A79E16F8-CE05-47D9-9D9D-0F5B2BE9EC68}" type="pres">
      <dgm:prSet presAssocID="{5BA316DA-9DFE-4922-AE40-703F5ED0930B}" presName="rootComposite" presStyleCnt="0"/>
      <dgm:spPr/>
    </dgm:pt>
    <dgm:pt modelId="{A459E4A2-6D74-485A-A9F0-DF4343187EFF}" type="pres">
      <dgm:prSet presAssocID="{5BA316DA-9DFE-4922-AE40-703F5ED0930B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52CED483-2C88-4B3D-8AF5-1228D533EEA4}" type="pres">
      <dgm:prSet presAssocID="{5BA316DA-9DFE-4922-AE40-703F5ED0930B}" presName="rootConnector" presStyleLbl="node2" presStyleIdx="0" presStyleCnt="5"/>
      <dgm:spPr/>
      <dgm:t>
        <a:bodyPr/>
        <a:lstStyle/>
        <a:p>
          <a:pPr rtl="1"/>
          <a:endParaRPr lang="ar-JO"/>
        </a:p>
      </dgm:t>
    </dgm:pt>
    <dgm:pt modelId="{F87A89F6-0FF4-412A-8FED-996AB01D5FA0}" type="pres">
      <dgm:prSet presAssocID="{5BA316DA-9DFE-4922-AE40-703F5ED0930B}" presName="hierChild4" presStyleCnt="0"/>
      <dgm:spPr/>
    </dgm:pt>
    <dgm:pt modelId="{66C03605-3D06-48E8-90E9-6E3B9BBD7A3D}" type="pres">
      <dgm:prSet presAssocID="{5BA316DA-9DFE-4922-AE40-703F5ED0930B}" presName="hierChild5" presStyleCnt="0"/>
      <dgm:spPr/>
    </dgm:pt>
    <dgm:pt modelId="{90F2E810-87B5-41C7-9402-C98FF7F786CA}" type="pres">
      <dgm:prSet presAssocID="{F9FA83F9-7BBB-40DA-8D65-23FBF815DB58}" presName="Name37" presStyleLbl="parChTrans1D2" presStyleIdx="1" presStyleCnt="5"/>
      <dgm:spPr/>
      <dgm:t>
        <a:bodyPr/>
        <a:lstStyle/>
        <a:p>
          <a:pPr rtl="1"/>
          <a:endParaRPr lang="ar-JO"/>
        </a:p>
      </dgm:t>
    </dgm:pt>
    <dgm:pt modelId="{084C41A5-7317-4E5E-B95C-DDC0762A0D3E}" type="pres">
      <dgm:prSet presAssocID="{618EDF1A-A7B8-477E-9FF8-D46FF5C1A51F}" presName="hierRoot2" presStyleCnt="0">
        <dgm:presLayoutVars>
          <dgm:hierBranch val="init"/>
        </dgm:presLayoutVars>
      </dgm:prSet>
      <dgm:spPr/>
    </dgm:pt>
    <dgm:pt modelId="{9C880ADA-7BD2-4123-BDF0-1B18DC706665}" type="pres">
      <dgm:prSet presAssocID="{618EDF1A-A7B8-477E-9FF8-D46FF5C1A51F}" presName="rootComposite" presStyleCnt="0"/>
      <dgm:spPr/>
    </dgm:pt>
    <dgm:pt modelId="{BB9F3760-2889-4106-B3BA-1066BAD249C7}" type="pres">
      <dgm:prSet presAssocID="{618EDF1A-A7B8-477E-9FF8-D46FF5C1A51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7C47BA1F-03E0-4722-BCF3-E291495A7DC1}" type="pres">
      <dgm:prSet presAssocID="{618EDF1A-A7B8-477E-9FF8-D46FF5C1A51F}" presName="rootConnector" presStyleLbl="node2" presStyleIdx="1" presStyleCnt="5"/>
      <dgm:spPr/>
      <dgm:t>
        <a:bodyPr/>
        <a:lstStyle/>
        <a:p>
          <a:pPr rtl="1"/>
          <a:endParaRPr lang="ar-JO"/>
        </a:p>
      </dgm:t>
    </dgm:pt>
    <dgm:pt modelId="{4121226D-8AD6-4FF6-B7A6-9DA250223F3C}" type="pres">
      <dgm:prSet presAssocID="{618EDF1A-A7B8-477E-9FF8-D46FF5C1A51F}" presName="hierChild4" presStyleCnt="0"/>
      <dgm:spPr/>
    </dgm:pt>
    <dgm:pt modelId="{8A6E3523-D653-4865-B992-7DA5A9B196C1}" type="pres">
      <dgm:prSet presAssocID="{618EDF1A-A7B8-477E-9FF8-D46FF5C1A51F}" presName="hierChild5" presStyleCnt="0"/>
      <dgm:spPr/>
    </dgm:pt>
    <dgm:pt modelId="{BB72429B-8235-4F3D-A284-F2ED1787B1C7}" type="pres">
      <dgm:prSet presAssocID="{5E3D7088-1A03-4A1C-81F3-3F5E63D5147B}" presName="Name37" presStyleLbl="parChTrans1D2" presStyleIdx="2" presStyleCnt="5"/>
      <dgm:spPr/>
      <dgm:t>
        <a:bodyPr/>
        <a:lstStyle/>
        <a:p>
          <a:pPr rtl="1"/>
          <a:endParaRPr lang="ar-JO"/>
        </a:p>
      </dgm:t>
    </dgm:pt>
    <dgm:pt modelId="{B2052E13-6457-47DD-A5C0-BA07B4D52814}" type="pres">
      <dgm:prSet presAssocID="{CAFD165F-AA95-419A-9752-3E457C6F23E8}" presName="hierRoot2" presStyleCnt="0">
        <dgm:presLayoutVars>
          <dgm:hierBranch val="init"/>
        </dgm:presLayoutVars>
      </dgm:prSet>
      <dgm:spPr/>
    </dgm:pt>
    <dgm:pt modelId="{BE4639A8-BF57-4CBC-ACE0-E0373FBF4253}" type="pres">
      <dgm:prSet presAssocID="{CAFD165F-AA95-419A-9752-3E457C6F23E8}" presName="rootComposite" presStyleCnt="0"/>
      <dgm:spPr/>
    </dgm:pt>
    <dgm:pt modelId="{4D08C7E7-DDB7-43A3-81D5-7C1E7333E2A6}" type="pres">
      <dgm:prSet presAssocID="{CAFD165F-AA95-419A-9752-3E457C6F23E8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D63EE4BD-5166-4CFF-8764-E1B838D68DB2}" type="pres">
      <dgm:prSet presAssocID="{CAFD165F-AA95-419A-9752-3E457C6F23E8}" presName="rootConnector" presStyleLbl="node2" presStyleIdx="2" presStyleCnt="5"/>
      <dgm:spPr/>
      <dgm:t>
        <a:bodyPr/>
        <a:lstStyle/>
        <a:p>
          <a:pPr rtl="1"/>
          <a:endParaRPr lang="ar-JO"/>
        </a:p>
      </dgm:t>
    </dgm:pt>
    <dgm:pt modelId="{6BCD2B60-E775-4277-88D6-8C0DD5AD289C}" type="pres">
      <dgm:prSet presAssocID="{CAFD165F-AA95-419A-9752-3E457C6F23E8}" presName="hierChild4" presStyleCnt="0"/>
      <dgm:spPr/>
    </dgm:pt>
    <dgm:pt modelId="{755E017A-3994-4DE1-A313-44D8FAE9D04A}" type="pres">
      <dgm:prSet presAssocID="{CAFD165F-AA95-419A-9752-3E457C6F23E8}" presName="hierChild5" presStyleCnt="0"/>
      <dgm:spPr/>
    </dgm:pt>
    <dgm:pt modelId="{EFB4FECC-DB2B-4B34-A012-DFDE6725E9A8}" type="pres">
      <dgm:prSet presAssocID="{189A67AA-1808-4415-B0CC-4B96DC61D9BC}" presName="Name37" presStyleLbl="parChTrans1D2" presStyleIdx="3" presStyleCnt="5"/>
      <dgm:spPr/>
      <dgm:t>
        <a:bodyPr/>
        <a:lstStyle/>
        <a:p>
          <a:pPr rtl="1"/>
          <a:endParaRPr lang="ar-JO"/>
        </a:p>
      </dgm:t>
    </dgm:pt>
    <dgm:pt modelId="{83EC5F0F-E6EA-4AD2-AE45-9FFFDDC2167A}" type="pres">
      <dgm:prSet presAssocID="{C41037E3-D4E4-4FAE-A6A5-A10E9D9AE3DC}" presName="hierRoot2" presStyleCnt="0">
        <dgm:presLayoutVars>
          <dgm:hierBranch val="init"/>
        </dgm:presLayoutVars>
      </dgm:prSet>
      <dgm:spPr/>
    </dgm:pt>
    <dgm:pt modelId="{3ABE1587-FE05-4734-9F75-D4C2E262CE1C}" type="pres">
      <dgm:prSet presAssocID="{C41037E3-D4E4-4FAE-A6A5-A10E9D9AE3DC}" presName="rootComposite" presStyleCnt="0"/>
      <dgm:spPr/>
    </dgm:pt>
    <dgm:pt modelId="{9821C69E-86D3-4DA5-B93A-A75A052FB347}" type="pres">
      <dgm:prSet presAssocID="{C41037E3-D4E4-4FAE-A6A5-A10E9D9AE3D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F0264CD7-1E71-4BCD-A300-1568DE5AF00D}" type="pres">
      <dgm:prSet presAssocID="{C41037E3-D4E4-4FAE-A6A5-A10E9D9AE3DC}" presName="rootConnector" presStyleLbl="node2" presStyleIdx="3" presStyleCnt="5"/>
      <dgm:spPr/>
      <dgm:t>
        <a:bodyPr/>
        <a:lstStyle/>
        <a:p>
          <a:pPr rtl="1"/>
          <a:endParaRPr lang="ar-JO"/>
        </a:p>
      </dgm:t>
    </dgm:pt>
    <dgm:pt modelId="{6DD3A3BA-6277-4582-A0FE-DB42B045D844}" type="pres">
      <dgm:prSet presAssocID="{C41037E3-D4E4-4FAE-A6A5-A10E9D9AE3DC}" presName="hierChild4" presStyleCnt="0"/>
      <dgm:spPr/>
    </dgm:pt>
    <dgm:pt modelId="{AEA05213-4CFE-483D-8B9F-53E912DF10B9}" type="pres">
      <dgm:prSet presAssocID="{C41037E3-D4E4-4FAE-A6A5-A10E9D9AE3DC}" presName="hierChild5" presStyleCnt="0"/>
      <dgm:spPr/>
    </dgm:pt>
    <dgm:pt modelId="{645A15E6-D05F-4088-9A81-33CAD4BEA556}" type="pres">
      <dgm:prSet presAssocID="{3CAFABAC-6E0A-4E52-8FFD-02BFCB0D3E39}" presName="Name37" presStyleLbl="parChTrans1D2" presStyleIdx="4" presStyleCnt="5"/>
      <dgm:spPr/>
      <dgm:t>
        <a:bodyPr/>
        <a:lstStyle/>
        <a:p>
          <a:pPr rtl="1"/>
          <a:endParaRPr lang="ar-JO"/>
        </a:p>
      </dgm:t>
    </dgm:pt>
    <dgm:pt modelId="{E3E11EDC-CF4F-4CEB-BD96-D5467D48C150}" type="pres">
      <dgm:prSet presAssocID="{DEBD80CA-1B17-4999-A82C-A5668E06BBF6}" presName="hierRoot2" presStyleCnt="0">
        <dgm:presLayoutVars>
          <dgm:hierBranch val="init"/>
        </dgm:presLayoutVars>
      </dgm:prSet>
      <dgm:spPr/>
    </dgm:pt>
    <dgm:pt modelId="{CACD9AF7-133B-4D1A-8816-030FA8540B1A}" type="pres">
      <dgm:prSet presAssocID="{DEBD80CA-1B17-4999-A82C-A5668E06BBF6}" presName="rootComposite" presStyleCnt="0"/>
      <dgm:spPr/>
    </dgm:pt>
    <dgm:pt modelId="{ABCE5FDF-BAEA-4A10-8436-89F7B54D6034}" type="pres">
      <dgm:prSet presAssocID="{DEBD80CA-1B17-4999-A82C-A5668E06BBF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CBE6CE38-81FC-47BB-A343-3E77BD7FD0DC}" type="pres">
      <dgm:prSet presAssocID="{DEBD80CA-1B17-4999-A82C-A5668E06BBF6}" presName="rootConnector" presStyleLbl="node2" presStyleIdx="4" presStyleCnt="5"/>
      <dgm:spPr/>
      <dgm:t>
        <a:bodyPr/>
        <a:lstStyle/>
        <a:p>
          <a:pPr rtl="1"/>
          <a:endParaRPr lang="ar-JO"/>
        </a:p>
      </dgm:t>
    </dgm:pt>
    <dgm:pt modelId="{25F11778-5985-4119-B79B-2064077383E6}" type="pres">
      <dgm:prSet presAssocID="{DEBD80CA-1B17-4999-A82C-A5668E06BBF6}" presName="hierChild4" presStyleCnt="0"/>
      <dgm:spPr/>
    </dgm:pt>
    <dgm:pt modelId="{EC8A1AFD-0F20-47EC-BBB2-C4130F6D7E77}" type="pres">
      <dgm:prSet presAssocID="{DEBD80CA-1B17-4999-A82C-A5668E06BBF6}" presName="hierChild5" presStyleCnt="0"/>
      <dgm:spPr/>
    </dgm:pt>
    <dgm:pt modelId="{9ED2F8FB-3162-4CE7-AA41-B11580284B65}" type="pres">
      <dgm:prSet presAssocID="{414BD5F9-686B-4641-9697-DD85279C5602}" presName="hierChild3" presStyleCnt="0"/>
      <dgm:spPr/>
    </dgm:pt>
  </dgm:ptLst>
  <dgm:cxnLst>
    <dgm:cxn modelId="{7E97F034-4DD1-4BE1-9349-2A3BE8753BBC}" type="presOf" srcId="{618EDF1A-A7B8-477E-9FF8-D46FF5C1A51F}" destId="{7C47BA1F-03E0-4722-BCF3-E291495A7DC1}" srcOrd="1" destOrd="0" presId="urn:microsoft.com/office/officeart/2005/8/layout/orgChart1"/>
    <dgm:cxn modelId="{7D58D9E6-42CC-49DE-865D-976498EAD59F}" srcId="{414BD5F9-686B-4641-9697-DD85279C5602}" destId="{DEBD80CA-1B17-4999-A82C-A5668E06BBF6}" srcOrd="4" destOrd="0" parTransId="{3CAFABAC-6E0A-4E52-8FFD-02BFCB0D3E39}" sibTransId="{D6C253CD-AA9E-4BBB-9A19-9A62CF7B6709}"/>
    <dgm:cxn modelId="{73E543E7-9A7D-45D7-855A-1667781A7592}" type="presOf" srcId="{618EDF1A-A7B8-477E-9FF8-D46FF5C1A51F}" destId="{BB9F3760-2889-4106-B3BA-1066BAD249C7}" srcOrd="0" destOrd="0" presId="urn:microsoft.com/office/officeart/2005/8/layout/orgChart1"/>
    <dgm:cxn modelId="{A1BFE7BD-2341-4A0E-913D-02F54299FADC}" type="presOf" srcId="{CAFD165F-AA95-419A-9752-3E457C6F23E8}" destId="{D63EE4BD-5166-4CFF-8764-E1B838D68DB2}" srcOrd="1" destOrd="0" presId="urn:microsoft.com/office/officeart/2005/8/layout/orgChart1"/>
    <dgm:cxn modelId="{6D124EC7-BCC8-47C9-8319-B3E307D9FBB9}" type="presOf" srcId="{E48A07A8-C6E4-4268-A26E-FEA43FECF1DF}" destId="{5387AAAD-3A43-4F40-A16E-D7BDA4E122D4}" srcOrd="0" destOrd="0" presId="urn:microsoft.com/office/officeart/2005/8/layout/orgChart1"/>
    <dgm:cxn modelId="{5E7B9B2B-0CFF-4526-BFF2-15646577813C}" type="presOf" srcId="{CAFD165F-AA95-419A-9752-3E457C6F23E8}" destId="{4D08C7E7-DDB7-43A3-81D5-7C1E7333E2A6}" srcOrd="0" destOrd="0" presId="urn:microsoft.com/office/officeart/2005/8/layout/orgChart1"/>
    <dgm:cxn modelId="{BDB02441-900D-4682-9799-811245990C09}" type="presOf" srcId="{F9FA83F9-7BBB-40DA-8D65-23FBF815DB58}" destId="{90F2E810-87B5-41C7-9402-C98FF7F786CA}" srcOrd="0" destOrd="0" presId="urn:microsoft.com/office/officeart/2005/8/layout/orgChart1"/>
    <dgm:cxn modelId="{C0DF10BD-9769-49CC-A166-59E62AD40C96}" type="presOf" srcId="{414BD5F9-686B-4641-9697-DD85279C5602}" destId="{BA57CC18-6EF2-42CE-8B07-08386286299E}" srcOrd="0" destOrd="0" presId="urn:microsoft.com/office/officeart/2005/8/layout/orgChart1"/>
    <dgm:cxn modelId="{858521AD-380A-4FFA-8D67-78778AB6CEB4}" srcId="{E48A07A8-C6E4-4268-A26E-FEA43FECF1DF}" destId="{414BD5F9-686B-4641-9697-DD85279C5602}" srcOrd="0" destOrd="0" parTransId="{CB145499-FE9D-42CA-A915-B26955E24409}" sibTransId="{F05422A0-4B9E-4474-9E83-FDF329A9036D}"/>
    <dgm:cxn modelId="{BBE46B95-1931-4FAB-9068-7B9353AD78CF}" srcId="{414BD5F9-686B-4641-9697-DD85279C5602}" destId="{C41037E3-D4E4-4FAE-A6A5-A10E9D9AE3DC}" srcOrd="3" destOrd="0" parTransId="{189A67AA-1808-4415-B0CC-4B96DC61D9BC}" sibTransId="{464B7255-FB17-41FB-B89A-3AF23B1903CB}"/>
    <dgm:cxn modelId="{9FED30F3-ADD6-4F6B-9C1C-91AEC3D7E392}" type="presOf" srcId="{189A67AA-1808-4415-B0CC-4B96DC61D9BC}" destId="{EFB4FECC-DB2B-4B34-A012-DFDE6725E9A8}" srcOrd="0" destOrd="0" presId="urn:microsoft.com/office/officeart/2005/8/layout/orgChart1"/>
    <dgm:cxn modelId="{FCA03CC8-3548-46F7-A8DB-1DB523BC02BB}" type="presOf" srcId="{C41037E3-D4E4-4FAE-A6A5-A10E9D9AE3DC}" destId="{9821C69E-86D3-4DA5-B93A-A75A052FB347}" srcOrd="0" destOrd="0" presId="urn:microsoft.com/office/officeart/2005/8/layout/orgChart1"/>
    <dgm:cxn modelId="{C802959B-FB21-4990-8329-B208ED8DB6D2}" srcId="{414BD5F9-686B-4641-9697-DD85279C5602}" destId="{CAFD165F-AA95-419A-9752-3E457C6F23E8}" srcOrd="2" destOrd="0" parTransId="{5E3D7088-1A03-4A1C-81F3-3F5E63D5147B}" sibTransId="{24BB0250-2DF9-42AD-A559-640F990EDD14}"/>
    <dgm:cxn modelId="{8BA0CDDF-00F3-4FCB-9248-A025C96528C6}" type="presOf" srcId="{5BA316DA-9DFE-4922-AE40-703F5ED0930B}" destId="{A459E4A2-6D74-485A-A9F0-DF4343187EFF}" srcOrd="0" destOrd="0" presId="urn:microsoft.com/office/officeart/2005/8/layout/orgChart1"/>
    <dgm:cxn modelId="{8F7769EC-C2E7-453A-88E7-D3B9C0B05891}" srcId="{414BD5F9-686B-4641-9697-DD85279C5602}" destId="{618EDF1A-A7B8-477E-9FF8-D46FF5C1A51F}" srcOrd="1" destOrd="0" parTransId="{F9FA83F9-7BBB-40DA-8D65-23FBF815DB58}" sibTransId="{98FD7BBF-9B2F-4DB6-BA57-B349B7B755BC}"/>
    <dgm:cxn modelId="{D18BF61F-5AD8-49D5-B2E3-504A63B4190E}" type="presOf" srcId="{995FC30B-D849-43A9-BFD8-EAAB242A0CE4}" destId="{771FFCCF-6713-4CF7-9B67-AAAE6B282FA3}" srcOrd="0" destOrd="0" presId="urn:microsoft.com/office/officeart/2005/8/layout/orgChart1"/>
    <dgm:cxn modelId="{92928DC5-4EF8-467C-9EC8-6303B8BF1937}" srcId="{414BD5F9-686B-4641-9697-DD85279C5602}" destId="{5BA316DA-9DFE-4922-AE40-703F5ED0930B}" srcOrd="0" destOrd="0" parTransId="{995FC30B-D849-43A9-BFD8-EAAB242A0CE4}" sibTransId="{228F17E2-2492-4820-A664-4734B6638120}"/>
    <dgm:cxn modelId="{7DD378DE-3B6D-4A3E-8776-B11DFE780507}" type="presOf" srcId="{5BA316DA-9DFE-4922-AE40-703F5ED0930B}" destId="{52CED483-2C88-4B3D-8AF5-1228D533EEA4}" srcOrd="1" destOrd="0" presId="urn:microsoft.com/office/officeart/2005/8/layout/orgChart1"/>
    <dgm:cxn modelId="{DE46A0D8-7F26-499D-A108-3A6677277E11}" type="presOf" srcId="{414BD5F9-686B-4641-9697-DD85279C5602}" destId="{3FC39781-54F2-42F1-AF87-E971045EBC48}" srcOrd="1" destOrd="0" presId="urn:microsoft.com/office/officeart/2005/8/layout/orgChart1"/>
    <dgm:cxn modelId="{F038366E-6215-4542-84B1-CF41636FB4CC}" type="presOf" srcId="{C41037E3-D4E4-4FAE-A6A5-A10E9D9AE3DC}" destId="{F0264CD7-1E71-4BCD-A300-1568DE5AF00D}" srcOrd="1" destOrd="0" presId="urn:microsoft.com/office/officeart/2005/8/layout/orgChart1"/>
    <dgm:cxn modelId="{3877BD30-ED63-4C3B-A934-37E68B53BA78}" type="presOf" srcId="{3CAFABAC-6E0A-4E52-8FFD-02BFCB0D3E39}" destId="{645A15E6-D05F-4088-9A81-33CAD4BEA556}" srcOrd="0" destOrd="0" presId="urn:microsoft.com/office/officeart/2005/8/layout/orgChart1"/>
    <dgm:cxn modelId="{75CB3656-C5CF-455D-A3FB-EEAFDE852A02}" type="presOf" srcId="{DEBD80CA-1B17-4999-A82C-A5668E06BBF6}" destId="{CBE6CE38-81FC-47BB-A343-3E77BD7FD0DC}" srcOrd="1" destOrd="0" presId="urn:microsoft.com/office/officeart/2005/8/layout/orgChart1"/>
    <dgm:cxn modelId="{D25EF9DB-6F90-4A5E-A28E-9775F222BE2F}" type="presOf" srcId="{DEBD80CA-1B17-4999-A82C-A5668E06BBF6}" destId="{ABCE5FDF-BAEA-4A10-8436-89F7B54D6034}" srcOrd="0" destOrd="0" presId="urn:microsoft.com/office/officeart/2005/8/layout/orgChart1"/>
    <dgm:cxn modelId="{07B92AD9-FF52-4C8E-9B7E-FC45A782367F}" type="presOf" srcId="{5E3D7088-1A03-4A1C-81F3-3F5E63D5147B}" destId="{BB72429B-8235-4F3D-A284-F2ED1787B1C7}" srcOrd="0" destOrd="0" presId="urn:microsoft.com/office/officeart/2005/8/layout/orgChart1"/>
    <dgm:cxn modelId="{4DA6109C-A2CF-48F7-B25A-33FFC05C817B}" type="presParOf" srcId="{5387AAAD-3A43-4F40-A16E-D7BDA4E122D4}" destId="{8BE5D440-7661-4BC9-ACB1-ED09BD83E92C}" srcOrd="0" destOrd="0" presId="urn:microsoft.com/office/officeart/2005/8/layout/orgChart1"/>
    <dgm:cxn modelId="{7C8D4790-9160-4B9D-92B7-4338F0D9EB82}" type="presParOf" srcId="{8BE5D440-7661-4BC9-ACB1-ED09BD83E92C}" destId="{5EF65F12-33B7-45E2-8521-2E9AF88FBA85}" srcOrd="0" destOrd="0" presId="urn:microsoft.com/office/officeart/2005/8/layout/orgChart1"/>
    <dgm:cxn modelId="{50244544-4D8C-4629-B2F0-348C94EA5899}" type="presParOf" srcId="{5EF65F12-33B7-45E2-8521-2E9AF88FBA85}" destId="{BA57CC18-6EF2-42CE-8B07-08386286299E}" srcOrd="0" destOrd="0" presId="urn:microsoft.com/office/officeart/2005/8/layout/orgChart1"/>
    <dgm:cxn modelId="{D65656AB-EEB7-43F7-AED9-A31BD6E9D607}" type="presParOf" srcId="{5EF65F12-33B7-45E2-8521-2E9AF88FBA85}" destId="{3FC39781-54F2-42F1-AF87-E971045EBC48}" srcOrd="1" destOrd="0" presId="urn:microsoft.com/office/officeart/2005/8/layout/orgChart1"/>
    <dgm:cxn modelId="{4D209C0D-E088-4303-B2E4-014F73F411AE}" type="presParOf" srcId="{8BE5D440-7661-4BC9-ACB1-ED09BD83E92C}" destId="{3DDCDBDE-330D-407E-94EB-3E85F4B44556}" srcOrd="1" destOrd="0" presId="urn:microsoft.com/office/officeart/2005/8/layout/orgChart1"/>
    <dgm:cxn modelId="{BEF5F681-0519-410C-BA8F-5D97395C6591}" type="presParOf" srcId="{3DDCDBDE-330D-407E-94EB-3E85F4B44556}" destId="{771FFCCF-6713-4CF7-9B67-AAAE6B282FA3}" srcOrd="0" destOrd="0" presId="urn:microsoft.com/office/officeart/2005/8/layout/orgChart1"/>
    <dgm:cxn modelId="{E2F09D38-3BAA-456C-8CEC-D1C963F71003}" type="presParOf" srcId="{3DDCDBDE-330D-407E-94EB-3E85F4B44556}" destId="{196B2C5B-7560-4BF0-8552-2962CB32BF79}" srcOrd="1" destOrd="0" presId="urn:microsoft.com/office/officeart/2005/8/layout/orgChart1"/>
    <dgm:cxn modelId="{6E50D14F-701A-4CF8-B1C8-C57DD7550E0F}" type="presParOf" srcId="{196B2C5B-7560-4BF0-8552-2962CB32BF79}" destId="{A79E16F8-CE05-47D9-9D9D-0F5B2BE9EC68}" srcOrd="0" destOrd="0" presId="urn:microsoft.com/office/officeart/2005/8/layout/orgChart1"/>
    <dgm:cxn modelId="{A7A49A37-193C-4FE6-9E55-3E1A40DF0BCF}" type="presParOf" srcId="{A79E16F8-CE05-47D9-9D9D-0F5B2BE9EC68}" destId="{A459E4A2-6D74-485A-A9F0-DF4343187EFF}" srcOrd="0" destOrd="0" presId="urn:microsoft.com/office/officeart/2005/8/layout/orgChart1"/>
    <dgm:cxn modelId="{B82AC90B-698C-458F-89F5-0884063D3625}" type="presParOf" srcId="{A79E16F8-CE05-47D9-9D9D-0F5B2BE9EC68}" destId="{52CED483-2C88-4B3D-8AF5-1228D533EEA4}" srcOrd="1" destOrd="0" presId="urn:microsoft.com/office/officeart/2005/8/layout/orgChart1"/>
    <dgm:cxn modelId="{553D555B-90FD-42C1-ACDC-AD1CA734987B}" type="presParOf" srcId="{196B2C5B-7560-4BF0-8552-2962CB32BF79}" destId="{F87A89F6-0FF4-412A-8FED-996AB01D5FA0}" srcOrd="1" destOrd="0" presId="urn:microsoft.com/office/officeart/2005/8/layout/orgChart1"/>
    <dgm:cxn modelId="{5C0D15F8-AB99-4348-9AB5-E084CFC699D9}" type="presParOf" srcId="{196B2C5B-7560-4BF0-8552-2962CB32BF79}" destId="{66C03605-3D06-48E8-90E9-6E3B9BBD7A3D}" srcOrd="2" destOrd="0" presId="urn:microsoft.com/office/officeart/2005/8/layout/orgChart1"/>
    <dgm:cxn modelId="{95C3BC81-5F3D-47EF-B619-DCAF9E527C7F}" type="presParOf" srcId="{3DDCDBDE-330D-407E-94EB-3E85F4B44556}" destId="{90F2E810-87B5-41C7-9402-C98FF7F786CA}" srcOrd="2" destOrd="0" presId="urn:microsoft.com/office/officeart/2005/8/layout/orgChart1"/>
    <dgm:cxn modelId="{031F8BF6-EF4E-432A-AFF0-37902F937B9D}" type="presParOf" srcId="{3DDCDBDE-330D-407E-94EB-3E85F4B44556}" destId="{084C41A5-7317-4E5E-B95C-DDC0762A0D3E}" srcOrd="3" destOrd="0" presId="urn:microsoft.com/office/officeart/2005/8/layout/orgChart1"/>
    <dgm:cxn modelId="{BD0C05DC-2706-4440-A51C-388A7FFB1031}" type="presParOf" srcId="{084C41A5-7317-4E5E-B95C-DDC0762A0D3E}" destId="{9C880ADA-7BD2-4123-BDF0-1B18DC706665}" srcOrd="0" destOrd="0" presId="urn:microsoft.com/office/officeart/2005/8/layout/orgChart1"/>
    <dgm:cxn modelId="{9CF8258D-6B43-4CDD-BB26-3250E98E86C0}" type="presParOf" srcId="{9C880ADA-7BD2-4123-BDF0-1B18DC706665}" destId="{BB9F3760-2889-4106-B3BA-1066BAD249C7}" srcOrd="0" destOrd="0" presId="urn:microsoft.com/office/officeart/2005/8/layout/orgChart1"/>
    <dgm:cxn modelId="{0119CDA6-BD8D-441D-B17B-55A71C16C4E8}" type="presParOf" srcId="{9C880ADA-7BD2-4123-BDF0-1B18DC706665}" destId="{7C47BA1F-03E0-4722-BCF3-E291495A7DC1}" srcOrd="1" destOrd="0" presId="urn:microsoft.com/office/officeart/2005/8/layout/orgChart1"/>
    <dgm:cxn modelId="{0D04E894-45AC-4135-A118-8AB27AAAB4CB}" type="presParOf" srcId="{084C41A5-7317-4E5E-B95C-DDC0762A0D3E}" destId="{4121226D-8AD6-4FF6-B7A6-9DA250223F3C}" srcOrd="1" destOrd="0" presId="urn:microsoft.com/office/officeart/2005/8/layout/orgChart1"/>
    <dgm:cxn modelId="{CD034F5A-5706-4571-AA48-EB4BE46F7E7A}" type="presParOf" srcId="{084C41A5-7317-4E5E-B95C-DDC0762A0D3E}" destId="{8A6E3523-D653-4865-B992-7DA5A9B196C1}" srcOrd="2" destOrd="0" presId="urn:microsoft.com/office/officeart/2005/8/layout/orgChart1"/>
    <dgm:cxn modelId="{AC32E1FD-AD02-4347-9533-741239D0631A}" type="presParOf" srcId="{3DDCDBDE-330D-407E-94EB-3E85F4B44556}" destId="{BB72429B-8235-4F3D-A284-F2ED1787B1C7}" srcOrd="4" destOrd="0" presId="urn:microsoft.com/office/officeart/2005/8/layout/orgChart1"/>
    <dgm:cxn modelId="{5FEEFC3F-27D1-4E96-9871-6B14FF6D926D}" type="presParOf" srcId="{3DDCDBDE-330D-407E-94EB-3E85F4B44556}" destId="{B2052E13-6457-47DD-A5C0-BA07B4D52814}" srcOrd="5" destOrd="0" presId="urn:microsoft.com/office/officeart/2005/8/layout/orgChart1"/>
    <dgm:cxn modelId="{26194BF7-1509-4E27-9071-B15CE614A6DA}" type="presParOf" srcId="{B2052E13-6457-47DD-A5C0-BA07B4D52814}" destId="{BE4639A8-BF57-4CBC-ACE0-E0373FBF4253}" srcOrd="0" destOrd="0" presId="urn:microsoft.com/office/officeart/2005/8/layout/orgChart1"/>
    <dgm:cxn modelId="{8717D95D-B819-40AC-9AFF-BC6A14FD6CD5}" type="presParOf" srcId="{BE4639A8-BF57-4CBC-ACE0-E0373FBF4253}" destId="{4D08C7E7-DDB7-43A3-81D5-7C1E7333E2A6}" srcOrd="0" destOrd="0" presId="urn:microsoft.com/office/officeart/2005/8/layout/orgChart1"/>
    <dgm:cxn modelId="{9CD0EC9D-C163-44F7-A294-B0A976DC3A70}" type="presParOf" srcId="{BE4639A8-BF57-4CBC-ACE0-E0373FBF4253}" destId="{D63EE4BD-5166-4CFF-8764-E1B838D68DB2}" srcOrd="1" destOrd="0" presId="urn:microsoft.com/office/officeart/2005/8/layout/orgChart1"/>
    <dgm:cxn modelId="{BD6EAFC0-74D6-41D3-9540-2C3F3DCAD284}" type="presParOf" srcId="{B2052E13-6457-47DD-A5C0-BA07B4D52814}" destId="{6BCD2B60-E775-4277-88D6-8C0DD5AD289C}" srcOrd="1" destOrd="0" presId="urn:microsoft.com/office/officeart/2005/8/layout/orgChart1"/>
    <dgm:cxn modelId="{9DBB16B0-D6BD-4668-B45D-7810A6B8573C}" type="presParOf" srcId="{B2052E13-6457-47DD-A5C0-BA07B4D52814}" destId="{755E017A-3994-4DE1-A313-44D8FAE9D04A}" srcOrd="2" destOrd="0" presId="urn:microsoft.com/office/officeart/2005/8/layout/orgChart1"/>
    <dgm:cxn modelId="{AF8A92A0-D6F0-4FF7-ABD1-2986E999F6EC}" type="presParOf" srcId="{3DDCDBDE-330D-407E-94EB-3E85F4B44556}" destId="{EFB4FECC-DB2B-4B34-A012-DFDE6725E9A8}" srcOrd="6" destOrd="0" presId="urn:microsoft.com/office/officeart/2005/8/layout/orgChart1"/>
    <dgm:cxn modelId="{F09C4098-050E-478B-A0D5-C39EC11F5A4D}" type="presParOf" srcId="{3DDCDBDE-330D-407E-94EB-3E85F4B44556}" destId="{83EC5F0F-E6EA-4AD2-AE45-9FFFDDC2167A}" srcOrd="7" destOrd="0" presId="urn:microsoft.com/office/officeart/2005/8/layout/orgChart1"/>
    <dgm:cxn modelId="{1DCE63AA-9BAA-43C4-B32E-5F62D08DC7AE}" type="presParOf" srcId="{83EC5F0F-E6EA-4AD2-AE45-9FFFDDC2167A}" destId="{3ABE1587-FE05-4734-9F75-D4C2E262CE1C}" srcOrd="0" destOrd="0" presId="urn:microsoft.com/office/officeart/2005/8/layout/orgChart1"/>
    <dgm:cxn modelId="{CF6A6486-0061-4204-A483-850683D95AB4}" type="presParOf" srcId="{3ABE1587-FE05-4734-9F75-D4C2E262CE1C}" destId="{9821C69E-86D3-4DA5-B93A-A75A052FB347}" srcOrd="0" destOrd="0" presId="urn:microsoft.com/office/officeart/2005/8/layout/orgChart1"/>
    <dgm:cxn modelId="{EFD25BEA-9F48-45B0-A465-032837A8631E}" type="presParOf" srcId="{3ABE1587-FE05-4734-9F75-D4C2E262CE1C}" destId="{F0264CD7-1E71-4BCD-A300-1568DE5AF00D}" srcOrd="1" destOrd="0" presId="urn:microsoft.com/office/officeart/2005/8/layout/orgChart1"/>
    <dgm:cxn modelId="{ACBFD65F-754F-4119-9C56-9F0E38DA9757}" type="presParOf" srcId="{83EC5F0F-E6EA-4AD2-AE45-9FFFDDC2167A}" destId="{6DD3A3BA-6277-4582-A0FE-DB42B045D844}" srcOrd="1" destOrd="0" presId="urn:microsoft.com/office/officeart/2005/8/layout/orgChart1"/>
    <dgm:cxn modelId="{450C5275-92F9-439A-A1EE-053A466F3608}" type="presParOf" srcId="{83EC5F0F-E6EA-4AD2-AE45-9FFFDDC2167A}" destId="{AEA05213-4CFE-483D-8B9F-53E912DF10B9}" srcOrd="2" destOrd="0" presId="urn:microsoft.com/office/officeart/2005/8/layout/orgChart1"/>
    <dgm:cxn modelId="{BBB734BD-260A-40FE-B428-4390AE003D3C}" type="presParOf" srcId="{3DDCDBDE-330D-407E-94EB-3E85F4B44556}" destId="{645A15E6-D05F-4088-9A81-33CAD4BEA556}" srcOrd="8" destOrd="0" presId="urn:microsoft.com/office/officeart/2005/8/layout/orgChart1"/>
    <dgm:cxn modelId="{9E9EA957-A334-41EE-96EC-0BF5290F90B4}" type="presParOf" srcId="{3DDCDBDE-330D-407E-94EB-3E85F4B44556}" destId="{E3E11EDC-CF4F-4CEB-BD96-D5467D48C150}" srcOrd="9" destOrd="0" presId="urn:microsoft.com/office/officeart/2005/8/layout/orgChart1"/>
    <dgm:cxn modelId="{7354D01D-8DA5-457A-9F45-DDBAC065DB6E}" type="presParOf" srcId="{E3E11EDC-CF4F-4CEB-BD96-D5467D48C150}" destId="{CACD9AF7-133B-4D1A-8816-030FA8540B1A}" srcOrd="0" destOrd="0" presId="urn:microsoft.com/office/officeart/2005/8/layout/orgChart1"/>
    <dgm:cxn modelId="{DBC81372-4F72-48D2-84FE-A3817FFCCD1B}" type="presParOf" srcId="{CACD9AF7-133B-4D1A-8816-030FA8540B1A}" destId="{ABCE5FDF-BAEA-4A10-8436-89F7B54D6034}" srcOrd="0" destOrd="0" presId="urn:microsoft.com/office/officeart/2005/8/layout/orgChart1"/>
    <dgm:cxn modelId="{6BCD7A26-ED38-428E-8ACE-C92CA7C059EE}" type="presParOf" srcId="{CACD9AF7-133B-4D1A-8816-030FA8540B1A}" destId="{CBE6CE38-81FC-47BB-A343-3E77BD7FD0DC}" srcOrd="1" destOrd="0" presId="urn:microsoft.com/office/officeart/2005/8/layout/orgChart1"/>
    <dgm:cxn modelId="{4C316820-CE9E-4F8F-8123-DC3C26689C00}" type="presParOf" srcId="{E3E11EDC-CF4F-4CEB-BD96-D5467D48C150}" destId="{25F11778-5985-4119-B79B-2064077383E6}" srcOrd="1" destOrd="0" presId="urn:microsoft.com/office/officeart/2005/8/layout/orgChart1"/>
    <dgm:cxn modelId="{38E99642-DEAD-4305-8CD8-A2065E43A345}" type="presParOf" srcId="{E3E11EDC-CF4F-4CEB-BD96-D5467D48C150}" destId="{EC8A1AFD-0F20-47EC-BBB2-C4130F6D7E77}" srcOrd="2" destOrd="0" presId="urn:microsoft.com/office/officeart/2005/8/layout/orgChart1"/>
    <dgm:cxn modelId="{92FCE5B4-A5A8-4E77-A6C3-B56A94188648}" type="presParOf" srcId="{8BE5D440-7661-4BC9-ACB1-ED09BD83E92C}" destId="{9ED2F8FB-3162-4CE7-AA41-B11580284B65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D7BC-159F-4213-9576-C94D36F23D2A}" type="datetimeFigureOut">
              <a:rPr lang="ar-JO" smtClean="0"/>
              <a:pPr/>
              <a:t>05/01/1442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1625-E5C2-4449-BF6C-96ED667F05CB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16200000" flipH="1">
            <a:off x="4822033" y="3036091"/>
            <a:ext cx="3000396" cy="714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286260" y="2000228"/>
            <a:ext cx="85723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/>
        </p:nvGraphicFramePr>
        <p:xfrm>
          <a:off x="-214346" y="0"/>
          <a:ext cx="9786974" cy="164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>
            <a:endCxn id="53" idx="2"/>
          </p:cNvCxnSpPr>
          <p:nvPr/>
        </p:nvCxnSpPr>
        <p:spPr>
          <a:xfrm rot="16200000" flipH="1">
            <a:off x="5339972" y="4232667"/>
            <a:ext cx="5214948" cy="357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893087" y="2750327"/>
            <a:ext cx="2285992" cy="714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43690" y="3143236"/>
            <a:ext cx="300116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714488"/>
            <a:ext cx="1357322" cy="5000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نشأة الوزارة وتطورها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86644" y="2285992"/>
            <a:ext cx="1357322" cy="5000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الهيكل التنظيمي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43570" y="2000216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خدمات إلكترونية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43570" y="2714620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خدمات حكومية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3570" y="4143380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دليل الخدمات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0496" y="2000216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مبادرات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7422" y="2000216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صور ومرئيات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57422" y="2714596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الأخبار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57422" y="3428976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معلومات عامة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4348" y="2000216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الشكاوى والاقتراحات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4348" y="2714596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روابط هامة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4348" y="3428976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أسئلة شائعة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4348" y="4143356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smtClean="0">
                <a:latin typeface="Tajawal ExtraBold" pitchFamily="2" charset="-78"/>
                <a:cs typeface="Tajawal ExtraBold" pitchFamily="2" charset="-78"/>
              </a:rPr>
              <a:t>المواقع/ </a:t>
            </a:r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هواتف الوزارة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86644" y="2857496"/>
            <a:ext cx="1357322" cy="5000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نظام التنظيم الإداري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6644" y="3429000"/>
            <a:ext cx="1357322" cy="5000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الكتيب التنظيمي للإدارة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86644" y="4000504"/>
            <a:ext cx="1357322" cy="5000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وزراء التنمية الاجتماعية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86644" y="4572008"/>
            <a:ext cx="1357322" cy="5000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الأمناء العاملون للوزارة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86644" y="5143512"/>
            <a:ext cx="1357322" cy="5000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التقارير السنوية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86644" y="5715016"/>
            <a:ext cx="1357322" cy="5000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الموازنة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86644" y="6357934"/>
            <a:ext cx="1357322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التشريعات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43570" y="3429000"/>
            <a:ext cx="1357322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200" dirty="0" smtClean="0">
                <a:latin typeface="Tajawal ExtraBold" pitchFamily="2" charset="-78"/>
                <a:cs typeface="Tajawal ExtraBold" pitchFamily="2" charset="-78"/>
              </a:rPr>
              <a:t>خدمات الموظفين</a:t>
            </a:r>
            <a:endParaRPr lang="ar-JO" sz="1200" dirty="0">
              <a:latin typeface="Tajawal ExtraBold" pitchFamily="2" charset="-78"/>
              <a:cs typeface="Tajawal ExtraBold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286116" y="214290"/>
            <a:ext cx="3000396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2400" b="1" dirty="0" smtClean="0">
                <a:solidFill>
                  <a:schemeClr val="tx1"/>
                </a:solidFill>
                <a:latin typeface="Arial Rounded MT Bold" pitchFamily="34" charset="0"/>
              </a:rPr>
              <a:t>وزارة التنمية الاجتماعية</a:t>
            </a:r>
            <a:endParaRPr lang="ar-JO" sz="24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00958" y="1214422"/>
            <a:ext cx="1357322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b="1" dirty="0" smtClean="0">
                <a:solidFill>
                  <a:schemeClr val="tx1"/>
                </a:solidFill>
                <a:latin typeface="Arial Rounded MT Bold" pitchFamily="34" charset="0"/>
              </a:rPr>
              <a:t>عن الوزارة</a:t>
            </a:r>
            <a:endParaRPr lang="ar-JO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86446" y="1214422"/>
            <a:ext cx="1285884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b="1" dirty="0" smtClean="0">
                <a:solidFill>
                  <a:schemeClr val="tx1"/>
                </a:solidFill>
                <a:latin typeface="Arial Rounded MT Bold" pitchFamily="34" charset="0"/>
              </a:rPr>
              <a:t>الخدمات</a:t>
            </a:r>
            <a:endParaRPr lang="ar-JO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71934" y="1214422"/>
            <a:ext cx="1285884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b="1" dirty="0" smtClean="0">
                <a:solidFill>
                  <a:schemeClr val="tx1"/>
                </a:solidFill>
                <a:latin typeface="Arial Rounded MT Bold" pitchFamily="34" charset="0"/>
              </a:rPr>
              <a:t>مبادرات</a:t>
            </a:r>
            <a:endParaRPr lang="ar-JO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43108" y="1214422"/>
            <a:ext cx="1357322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b="1" dirty="0" smtClean="0">
                <a:solidFill>
                  <a:schemeClr val="tx1"/>
                </a:solidFill>
                <a:latin typeface="Arial Rounded MT Bold" pitchFamily="34" charset="0"/>
              </a:rPr>
              <a:t>ركن المعرفة</a:t>
            </a:r>
            <a:endParaRPr lang="ar-JO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7158" y="1214422"/>
            <a:ext cx="1285884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b="1" dirty="0" smtClean="0">
                <a:solidFill>
                  <a:schemeClr val="tx1"/>
                </a:solidFill>
                <a:latin typeface="Arial Rounded MT Bold" pitchFamily="34" charset="0"/>
              </a:rPr>
              <a:t>اتصل بنا</a:t>
            </a:r>
            <a:endParaRPr lang="ar-JO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29488" y="2000240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نشأة الوزارة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29488" y="2500306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الهيكل التنظيمي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29488" y="3071810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نظام التنظيم الاداري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29488" y="3571876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الكتيب التنظيمي للوزارة 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29488" y="4071942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وزراء التنمية الاجتماعية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29488" y="4643446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الأمناء العاملون للوزارة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429488" y="5214950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التقارير السنوية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429488" y="5715016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الموازنة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29488" y="6286520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تشريعات خاصة بالوزارة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72132" y="2000240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خدمات إلكترونية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57884" y="2428868"/>
            <a:ext cx="1143008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050" dirty="0" smtClean="0">
                <a:solidFill>
                  <a:schemeClr val="tx1"/>
                </a:solidFill>
                <a:latin typeface="Arial Rounded MT Bold" pitchFamily="34" charset="0"/>
              </a:rPr>
              <a:t>بوابة  الخدمات</a:t>
            </a:r>
            <a:endParaRPr lang="ar-JO" sz="105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57884" y="2857496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050" dirty="0" smtClean="0">
                <a:solidFill>
                  <a:schemeClr val="tx1"/>
                </a:solidFill>
                <a:latin typeface="Arial Rounded MT Bold" pitchFamily="34" charset="0"/>
              </a:rPr>
              <a:t>الشكاوى والاقتراحات</a:t>
            </a:r>
            <a:endParaRPr lang="ar-JO" sz="105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57884" y="3357562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050" dirty="0" smtClean="0">
                <a:solidFill>
                  <a:schemeClr val="tx1"/>
                </a:solidFill>
                <a:latin typeface="Arial Rounded MT Bold" pitchFamily="34" charset="0"/>
              </a:rPr>
              <a:t>استعلام عن بيانات الفرد</a:t>
            </a:r>
            <a:endParaRPr lang="ar-JO" sz="105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57884" y="3857628"/>
            <a:ext cx="1143008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050" dirty="0" smtClean="0">
                <a:solidFill>
                  <a:schemeClr val="tx1"/>
                </a:solidFill>
                <a:latin typeface="Arial Rounded MT Bold" pitchFamily="34" charset="0"/>
              </a:rPr>
              <a:t>الإعفاء الجمركي</a:t>
            </a:r>
            <a:endParaRPr lang="ar-JO" sz="105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857884" y="4286256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050" dirty="0" smtClean="0">
                <a:solidFill>
                  <a:schemeClr val="tx1"/>
                </a:solidFill>
                <a:latin typeface="Arial Rounded MT Bold" pitchFamily="34" charset="0"/>
              </a:rPr>
              <a:t>بوبة الحكومة الالكترونية</a:t>
            </a:r>
            <a:endParaRPr lang="ar-JO" sz="105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57884" y="4786322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050" dirty="0" smtClean="0">
                <a:solidFill>
                  <a:schemeClr val="tx1"/>
                </a:solidFill>
                <a:latin typeface="Arial Rounded MT Bold" pitchFamily="34" charset="0"/>
              </a:rPr>
              <a:t>شهادة عدم محكومية</a:t>
            </a:r>
            <a:endParaRPr lang="ar-JO" sz="105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00694" y="5286388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خدمات الحكومية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500694" y="5715016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دليل الخدمات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500694" y="6143644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smtClean="0">
                <a:solidFill>
                  <a:schemeClr val="tx1"/>
                </a:solidFill>
                <a:latin typeface="Arial Rounded MT Bold" pitchFamily="34" charset="0"/>
              </a:rPr>
              <a:t>طلب </a:t>
            </a:r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الحصول للمعلومات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57620" y="2643182"/>
            <a:ext cx="1714512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مبادرات/المسؤولية الاجتماعية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857620" y="3357562"/>
            <a:ext cx="1714512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أنشطة الوزارة على </a:t>
            </a:r>
            <a:r>
              <a:rPr lang="en-US" sz="1400" dirty="0" err="1" smtClean="0">
                <a:solidFill>
                  <a:schemeClr val="tx1"/>
                </a:solidFill>
                <a:latin typeface="Arial Rounded MT Bold" pitchFamily="34" charset="0"/>
              </a:rPr>
              <a:t>Facebook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000232" y="2071678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دراسات و أبحاث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0" y="2071678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الشكاوى والاقتراحات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0" y="2643182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روابط هامة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0" y="3286124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الأسئلة الشائعة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0" y="3929066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خارطة الموقع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4572008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دليل هواتف الوزارة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000232" y="2643182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بطاقات الوصف الوظيفي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000232" y="3143248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المطبوعات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000232" y="3643314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النماذج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00232" y="4143380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أوراق العمل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000232" y="4643446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الاستبانات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00232" y="5143512"/>
            <a:ext cx="1714512" cy="357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الاستراتيجيات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000232" y="5643578"/>
            <a:ext cx="1714512" cy="5000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1400" dirty="0" smtClean="0">
                <a:solidFill>
                  <a:schemeClr val="tx1"/>
                </a:solidFill>
                <a:latin typeface="Arial Rounded MT Bold" pitchFamily="34" charset="0"/>
              </a:rPr>
              <a:t>تمكين المرأة  والنوع الاجتماعي</a:t>
            </a:r>
            <a:endParaRPr lang="ar-JO" sz="1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147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23</cp:revision>
  <dcterms:created xsi:type="dcterms:W3CDTF">2020-07-27T03:48:10Z</dcterms:created>
  <dcterms:modified xsi:type="dcterms:W3CDTF">2020-08-23T10:08:38Z</dcterms:modified>
</cp:coreProperties>
</file>