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84779" autoAdjust="0"/>
    <p:restoredTop sz="94660"/>
  </p:normalViewPr>
  <p:slideViewPr>
    <p:cSldViewPr>
      <p:cViewPr>
        <p:scale>
          <a:sx n="70" d="100"/>
          <a:sy n="70" d="100"/>
        </p:scale>
        <p:origin x="-1398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D01B-78BC-4620-A495-C36B299B4EDA}" type="datetimeFigureOut">
              <a:rPr lang="ar-JO" smtClean="0"/>
              <a:pPr/>
              <a:t>21/12/1441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DFB9-E069-4522-94BA-5AE45A9821C1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D01B-78BC-4620-A495-C36B299B4EDA}" type="datetimeFigureOut">
              <a:rPr lang="ar-JO" smtClean="0"/>
              <a:pPr/>
              <a:t>21/12/1441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DFB9-E069-4522-94BA-5AE45A9821C1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D01B-78BC-4620-A495-C36B299B4EDA}" type="datetimeFigureOut">
              <a:rPr lang="ar-JO" smtClean="0"/>
              <a:pPr/>
              <a:t>21/12/1441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DFB9-E069-4522-94BA-5AE45A9821C1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D01B-78BC-4620-A495-C36B299B4EDA}" type="datetimeFigureOut">
              <a:rPr lang="ar-JO" smtClean="0"/>
              <a:pPr/>
              <a:t>21/12/1441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DFB9-E069-4522-94BA-5AE45A9821C1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D01B-78BC-4620-A495-C36B299B4EDA}" type="datetimeFigureOut">
              <a:rPr lang="ar-JO" smtClean="0"/>
              <a:pPr/>
              <a:t>21/12/1441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DFB9-E069-4522-94BA-5AE45A9821C1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D01B-78BC-4620-A495-C36B299B4EDA}" type="datetimeFigureOut">
              <a:rPr lang="ar-JO" smtClean="0"/>
              <a:pPr/>
              <a:t>21/12/1441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DFB9-E069-4522-94BA-5AE45A9821C1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D01B-78BC-4620-A495-C36B299B4EDA}" type="datetimeFigureOut">
              <a:rPr lang="ar-JO" smtClean="0"/>
              <a:pPr/>
              <a:t>21/12/1441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DFB9-E069-4522-94BA-5AE45A9821C1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D01B-78BC-4620-A495-C36B299B4EDA}" type="datetimeFigureOut">
              <a:rPr lang="ar-JO" smtClean="0"/>
              <a:pPr/>
              <a:t>21/12/1441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DFB9-E069-4522-94BA-5AE45A9821C1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D01B-78BC-4620-A495-C36B299B4EDA}" type="datetimeFigureOut">
              <a:rPr lang="ar-JO" smtClean="0"/>
              <a:pPr/>
              <a:t>21/12/1441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DFB9-E069-4522-94BA-5AE45A9821C1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D01B-78BC-4620-A495-C36B299B4EDA}" type="datetimeFigureOut">
              <a:rPr lang="ar-JO" smtClean="0"/>
              <a:pPr/>
              <a:t>21/12/1441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DFB9-E069-4522-94BA-5AE45A9821C1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D01B-78BC-4620-A495-C36B299B4EDA}" type="datetimeFigureOut">
              <a:rPr lang="ar-JO" smtClean="0"/>
              <a:pPr/>
              <a:t>21/12/1441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6DFB9-E069-4522-94BA-5AE45A9821C1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D01B-78BC-4620-A495-C36B299B4EDA}" type="datetimeFigureOut">
              <a:rPr lang="ar-JO" smtClean="0"/>
              <a:pPr/>
              <a:t>21/12/1441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6DFB9-E069-4522-94BA-5AE45A9821C1}" type="slidenum">
              <a:rPr lang="ar-JO" smtClean="0"/>
              <a:pPr/>
              <a:t>‹#›</a:t>
            </a:fld>
            <a:endParaRPr 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internet-explorer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chrome/browser/desktop/index.html" TargetMode="External"/><Relationship Id="rId5" Type="http://schemas.openxmlformats.org/officeDocument/2006/relationships/hyperlink" Target="https://safari.en.softonic.com/download" TargetMode="External"/><Relationship Id="rId4" Type="http://schemas.openxmlformats.org/officeDocument/2006/relationships/hyperlink" Target="https://mozilla-firefox.en.softonic.com/downloa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download/internet-explorer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chrome/browser/desktop/index.html" TargetMode="External"/><Relationship Id="rId5" Type="http://schemas.openxmlformats.org/officeDocument/2006/relationships/hyperlink" Target="https://safari.en.softonic.com/download" TargetMode="External"/><Relationship Id="rId4" Type="http://schemas.openxmlformats.org/officeDocument/2006/relationships/hyperlink" Target="https://mozilla-firefox.en.softonic.com/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69072"/>
          </a:xfrm>
        </p:spPr>
        <p:txBody>
          <a:bodyPr/>
          <a:lstStyle/>
          <a:p>
            <a:r>
              <a:rPr lang="en-US" b="1" dirty="0" smtClean="0"/>
              <a:t>Wireframe of</a:t>
            </a:r>
            <a:br>
              <a:rPr lang="en-US" b="1" dirty="0" smtClean="0"/>
            </a:br>
            <a:r>
              <a:rPr lang="en-US" b="1" dirty="0" smtClean="0"/>
              <a:t> Ministry of social development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Slide no.1 and no.2 &gt; Homepage</a:t>
            </a:r>
            <a:br>
              <a:rPr lang="en-US" dirty="0" smtClean="0"/>
            </a:br>
            <a:r>
              <a:rPr lang="en-US" dirty="0" smtClean="0"/>
              <a:t>Slide no.3 and no.4 &gt; Any page in the website</a:t>
            </a:r>
            <a:endParaRPr lang="ar-J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5720" y="214290"/>
            <a:ext cx="857256" cy="7857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logo</a:t>
            </a:r>
            <a:endParaRPr lang="ar-JO" dirty="0"/>
          </a:p>
        </p:txBody>
      </p:sp>
      <p:sp>
        <p:nvSpPr>
          <p:cNvPr id="3" name="TextBox 2"/>
          <p:cNvSpPr txBox="1"/>
          <p:nvPr/>
        </p:nvSpPr>
        <p:spPr>
          <a:xfrm>
            <a:off x="1285852" y="357166"/>
            <a:ext cx="157286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JO" sz="1400" dirty="0" smtClean="0"/>
              <a:t>المملكة الأردنية الهاشمية</a:t>
            </a:r>
          </a:p>
          <a:p>
            <a:r>
              <a:rPr lang="ar-JO" sz="1400" dirty="0" smtClean="0"/>
              <a:t>وزارة التنمية الاجتماعية</a:t>
            </a:r>
            <a:endParaRPr lang="ar-JO" sz="1400" dirty="0"/>
          </a:p>
        </p:txBody>
      </p:sp>
      <p:sp>
        <p:nvSpPr>
          <p:cNvPr id="4" name="Rectangle 3"/>
          <p:cNvSpPr/>
          <p:nvPr/>
        </p:nvSpPr>
        <p:spPr>
          <a:xfrm>
            <a:off x="3286116" y="500042"/>
            <a:ext cx="2214578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search</a:t>
            </a:r>
            <a:endParaRPr lang="ar-JO" dirty="0"/>
          </a:p>
        </p:txBody>
      </p:sp>
      <p:sp>
        <p:nvSpPr>
          <p:cNvPr id="11" name="Flowchart: Decision 10"/>
          <p:cNvSpPr/>
          <p:nvPr/>
        </p:nvSpPr>
        <p:spPr>
          <a:xfrm>
            <a:off x="1142976" y="1928802"/>
            <a:ext cx="1000132" cy="9286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35" name="Rectangle 34"/>
          <p:cNvSpPr/>
          <p:nvPr/>
        </p:nvSpPr>
        <p:spPr>
          <a:xfrm>
            <a:off x="8572528" y="1071546"/>
            <a:ext cx="428628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home</a:t>
            </a:r>
            <a:endParaRPr lang="ar-JO" sz="800" dirty="0"/>
          </a:p>
        </p:txBody>
      </p:sp>
      <p:sp>
        <p:nvSpPr>
          <p:cNvPr id="36" name="Rectangle 35"/>
          <p:cNvSpPr/>
          <p:nvPr/>
        </p:nvSpPr>
        <p:spPr>
          <a:xfrm>
            <a:off x="6429388" y="500042"/>
            <a:ext cx="50006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JO" sz="800" dirty="0" smtClean="0"/>
              <a:t>الاعدادات</a:t>
            </a:r>
            <a:endParaRPr lang="ar-JO" sz="800" dirty="0"/>
          </a:p>
        </p:txBody>
      </p:sp>
      <p:sp>
        <p:nvSpPr>
          <p:cNvPr id="37" name="Rectangle 36"/>
          <p:cNvSpPr/>
          <p:nvPr/>
        </p:nvSpPr>
        <p:spPr>
          <a:xfrm>
            <a:off x="7143768" y="500042"/>
            <a:ext cx="50006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JO" sz="800" dirty="0" smtClean="0"/>
              <a:t>الاسئلة الأكثر شيوعا</a:t>
            </a:r>
            <a:endParaRPr lang="ar-JO" sz="800" dirty="0"/>
          </a:p>
        </p:txBody>
      </p:sp>
      <p:sp>
        <p:nvSpPr>
          <p:cNvPr id="38" name="Rectangle 37"/>
          <p:cNvSpPr/>
          <p:nvPr/>
        </p:nvSpPr>
        <p:spPr>
          <a:xfrm>
            <a:off x="7786710" y="500042"/>
            <a:ext cx="42862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JO" sz="800" dirty="0" smtClean="0"/>
              <a:t>طباعة</a:t>
            </a:r>
            <a:endParaRPr lang="ar-JO" sz="800" dirty="0"/>
          </a:p>
        </p:txBody>
      </p:sp>
      <p:sp>
        <p:nvSpPr>
          <p:cNvPr id="41" name="Rectangle 40"/>
          <p:cNvSpPr/>
          <p:nvPr/>
        </p:nvSpPr>
        <p:spPr>
          <a:xfrm>
            <a:off x="0" y="1285860"/>
            <a:ext cx="9144000" cy="2000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ar-JO" dirty="0" smtClean="0"/>
              <a:t>         إعلانات هامة </a:t>
            </a:r>
            <a:endParaRPr lang="ar-JO" dirty="0"/>
          </a:p>
        </p:txBody>
      </p:sp>
      <p:sp>
        <p:nvSpPr>
          <p:cNvPr id="42" name="Flowchart: Decision 41"/>
          <p:cNvSpPr/>
          <p:nvPr/>
        </p:nvSpPr>
        <p:spPr>
          <a:xfrm>
            <a:off x="1142976" y="1428736"/>
            <a:ext cx="1000132" cy="9286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43" name="Flowchart: Decision 42"/>
          <p:cNvSpPr/>
          <p:nvPr/>
        </p:nvSpPr>
        <p:spPr>
          <a:xfrm>
            <a:off x="357158" y="2071678"/>
            <a:ext cx="1000132" cy="9286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44" name="Flowchart: Decision 43"/>
          <p:cNvSpPr/>
          <p:nvPr/>
        </p:nvSpPr>
        <p:spPr>
          <a:xfrm>
            <a:off x="1857356" y="2071678"/>
            <a:ext cx="1000132" cy="9286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57" name="Rectangle 56"/>
          <p:cNvSpPr/>
          <p:nvPr/>
        </p:nvSpPr>
        <p:spPr>
          <a:xfrm>
            <a:off x="0" y="1571612"/>
            <a:ext cx="9144000" cy="2000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ar-JO" dirty="0" smtClean="0"/>
              <a:t>         إعلانات هامة </a:t>
            </a:r>
            <a:endParaRPr lang="ar-JO" dirty="0"/>
          </a:p>
        </p:txBody>
      </p:sp>
      <p:sp>
        <p:nvSpPr>
          <p:cNvPr id="60" name="Flowchart: Decision 59"/>
          <p:cNvSpPr/>
          <p:nvPr/>
        </p:nvSpPr>
        <p:spPr>
          <a:xfrm>
            <a:off x="1857356" y="2357430"/>
            <a:ext cx="1000132" cy="9286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JO" sz="1050" b="1" dirty="0" smtClean="0"/>
              <a:t>الأسئلة الشائعة</a:t>
            </a:r>
            <a:endParaRPr lang="ar-JO" sz="1050" b="1" dirty="0"/>
          </a:p>
        </p:txBody>
      </p:sp>
      <p:sp>
        <p:nvSpPr>
          <p:cNvPr id="61" name="Rectangle 60"/>
          <p:cNvSpPr/>
          <p:nvPr/>
        </p:nvSpPr>
        <p:spPr>
          <a:xfrm>
            <a:off x="0" y="1071546"/>
            <a:ext cx="914400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ar-JO" dirty="0" smtClean="0"/>
              <a:t>         عن الوزارة    الخدمات   مبادرات   المركز الإعلامي   اتصل بنا</a:t>
            </a:r>
            <a:endParaRPr lang="ar-JO" dirty="0"/>
          </a:p>
        </p:txBody>
      </p:sp>
      <p:sp>
        <p:nvSpPr>
          <p:cNvPr id="62" name="Rectangle 61"/>
          <p:cNvSpPr/>
          <p:nvPr/>
        </p:nvSpPr>
        <p:spPr>
          <a:xfrm>
            <a:off x="8572528" y="1214422"/>
            <a:ext cx="428628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home</a:t>
            </a:r>
            <a:endParaRPr lang="ar-JO" sz="800" dirty="0"/>
          </a:p>
        </p:txBody>
      </p:sp>
      <p:sp>
        <p:nvSpPr>
          <p:cNvPr id="63" name="Flowchart: Decision 62"/>
          <p:cNvSpPr/>
          <p:nvPr/>
        </p:nvSpPr>
        <p:spPr>
          <a:xfrm>
            <a:off x="2571736" y="1714488"/>
            <a:ext cx="1071570" cy="9286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JO" sz="900" b="1" dirty="0" smtClean="0"/>
              <a:t>دليل </a:t>
            </a:r>
            <a:r>
              <a:rPr lang="ar-JO" sz="900" b="1" dirty="0" smtClean="0"/>
              <a:t>الخدامات</a:t>
            </a:r>
            <a:endParaRPr lang="ar-JO" sz="900" b="1" dirty="0"/>
          </a:p>
        </p:txBody>
      </p:sp>
      <p:sp>
        <p:nvSpPr>
          <p:cNvPr id="65" name="Flowchart: Decision 64"/>
          <p:cNvSpPr/>
          <p:nvPr/>
        </p:nvSpPr>
        <p:spPr>
          <a:xfrm>
            <a:off x="3286116" y="2357430"/>
            <a:ext cx="1000132" cy="9286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JO" sz="1200" b="1" dirty="0" smtClean="0"/>
              <a:t>روابط هامة</a:t>
            </a:r>
            <a:endParaRPr lang="ar-JO" sz="12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142844" y="2857496"/>
            <a:ext cx="357158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</a:t>
            </a:r>
            <a:endParaRPr lang="ar-JO" dirty="0"/>
          </a:p>
        </p:txBody>
      </p:sp>
      <p:sp>
        <p:nvSpPr>
          <p:cNvPr id="82" name="Rounded Rectangle 81"/>
          <p:cNvSpPr/>
          <p:nvPr/>
        </p:nvSpPr>
        <p:spPr>
          <a:xfrm>
            <a:off x="142844" y="3214686"/>
            <a:ext cx="357158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</a:t>
            </a:r>
            <a:endParaRPr lang="ar-JO" dirty="0"/>
          </a:p>
        </p:txBody>
      </p:sp>
      <p:sp>
        <p:nvSpPr>
          <p:cNvPr id="83" name="Rounded Rectangle 82"/>
          <p:cNvSpPr/>
          <p:nvPr/>
        </p:nvSpPr>
        <p:spPr>
          <a:xfrm>
            <a:off x="142844" y="3571876"/>
            <a:ext cx="357158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</a:t>
            </a:r>
            <a:endParaRPr lang="ar-JO" dirty="0"/>
          </a:p>
        </p:txBody>
      </p:sp>
      <p:sp>
        <p:nvSpPr>
          <p:cNvPr id="84" name="Rounded Rectangle 83"/>
          <p:cNvSpPr/>
          <p:nvPr/>
        </p:nvSpPr>
        <p:spPr>
          <a:xfrm>
            <a:off x="142844" y="3929066"/>
            <a:ext cx="357158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Y</a:t>
            </a:r>
            <a:endParaRPr lang="ar-JO" dirty="0"/>
          </a:p>
        </p:txBody>
      </p:sp>
      <p:sp>
        <p:nvSpPr>
          <p:cNvPr id="85" name="Rounded Rectangle 84"/>
          <p:cNvSpPr/>
          <p:nvPr/>
        </p:nvSpPr>
        <p:spPr>
          <a:xfrm>
            <a:off x="142844" y="4286256"/>
            <a:ext cx="357158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G</a:t>
            </a:r>
            <a:endParaRPr lang="ar-JO" dirty="0"/>
          </a:p>
        </p:txBody>
      </p:sp>
      <p:sp>
        <p:nvSpPr>
          <p:cNvPr id="86" name="TextBox 85"/>
          <p:cNvSpPr txBox="1"/>
          <p:nvPr/>
        </p:nvSpPr>
        <p:spPr>
          <a:xfrm>
            <a:off x="3428992" y="3929066"/>
            <a:ext cx="238551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JO" sz="2800" b="1" dirty="0" smtClean="0"/>
              <a:t>خدمات الوزارة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7000892" y="4714884"/>
            <a:ext cx="1357322" cy="13573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JO" dirty="0" smtClean="0"/>
              <a:t>الدخول إلى الخدمت الإلكترونية</a:t>
            </a:r>
            <a:endParaRPr lang="ar-JO" dirty="0"/>
          </a:p>
        </p:txBody>
      </p:sp>
      <p:sp>
        <p:nvSpPr>
          <p:cNvPr id="88" name="Rounded Rectangle 87"/>
          <p:cNvSpPr/>
          <p:nvPr/>
        </p:nvSpPr>
        <p:spPr>
          <a:xfrm>
            <a:off x="5143504" y="4714884"/>
            <a:ext cx="1357322" cy="13573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JO" dirty="0" smtClean="0"/>
              <a:t>خدمات الموظفين</a:t>
            </a:r>
            <a:endParaRPr lang="ar-JO" dirty="0"/>
          </a:p>
        </p:txBody>
      </p:sp>
      <p:sp>
        <p:nvSpPr>
          <p:cNvPr id="89" name="Rounded Rectangle 88"/>
          <p:cNvSpPr/>
          <p:nvPr/>
        </p:nvSpPr>
        <p:spPr>
          <a:xfrm>
            <a:off x="3143240" y="4714884"/>
            <a:ext cx="1357322" cy="13573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JO" dirty="0" smtClean="0"/>
              <a:t>ميثاق تقديم الخدمات الحكومية</a:t>
            </a:r>
            <a:endParaRPr lang="ar-JO" dirty="0"/>
          </a:p>
        </p:txBody>
      </p:sp>
      <p:sp>
        <p:nvSpPr>
          <p:cNvPr id="90" name="Rounded Rectangle 89"/>
          <p:cNvSpPr/>
          <p:nvPr/>
        </p:nvSpPr>
        <p:spPr>
          <a:xfrm>
            <a:off x="1000100" y="4714884"/>
            <a:ext cx="1357322" cy="13573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JO" dirty="0" smtClean="0"/>
              <a:t>دليل الخدمات</a:t>
            </a:r>
            <a:endParaRPr lang="ar-JO" dirty="0"/>
          </a:p>
        </p:txBody>
      </p:sp>
      <p:sp>
        <p:nvSpPr>
          <p:cNvPr id="91" name="Oval 90"/>
          <p:cNvSpPr/>
          <p:nvPr/>
        </p:nvSpPr>
        <p:spPr>
          <a:xfrm>
            <a:off x="8572528" y="628652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92" name="Up Arrow 91"/>
          <p:cNvSpPr/>
          <p:nvPr/>
        </p:nvSpPr>
        <p:spPr>
          <a:xfrm>
            <a:off x="8643966" y="6357958"/>
            <a:ext cx="178595" cy="178603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93" name="Rounded Rectangle 92"/>
          <p:cNvSpPr/>
          <p:nvPr/>
        </p:nvSpPr>
        <p:spPr>
          <a:xfrm>
            <a:off x="7429520" y="4500570"/>
            <a:ext cx="428628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94" name="Rounded Rectangle 93"/>
          <p:cNvSpPr/>
          <p:nvPr/>
        </p:nvSpPr>
        <p:spPr>
          <a:xfrm>
            <a:off x="1428728" y="4572008"/>
            <a:ext cx="428628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95" name="Rounded Rectangle 94"/>
          <p:cNvSpPr/>
          <p:nvPr/>
        </p:nvSpPr>
        <p:spPr>
          <a:xfrm>
            <a:off x="3571868" y="4429132"/>
            <a:ext cx="428628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96" name="Rounded Rectangle 95"/>
          <p:cNvSpPr/>
          <p:nvPr/>
        </p:nvSpPr>
        <p:spPr>
          <a:xfrm>
            <a:off x="5572132" y="4500570"/>
            <a:ext cx="428628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97" name="Rounded Rectangle 96"/>
          <p:cNvSpPr/>
          <p:nvPr/>
        </p:nvSpPr>
        <p:spPr>
          <a:xfrm>
            <a:off x="2928926" y="1571612"/>
            <a:ext cx="428628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98" name="Rounded Rectangle 97"/>
          <p:cNvSpPr/>
          <p:nvPr/>
        </p:nvSpPr>
        <p:spPr>
          <a:xfrm>
            <a:off x="3643306" y="2143116"/>
            <a:ext cx="428628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99" name="Rounded Rectangle 98"/>
          <p:cNvSpPr/>
          <p:nvPr/>
        </p:nvSpPr>
        <p:spPr>
          <a:xfrm>
            <a:off x="2143108" y="2143116"/>
            <a:ext cx="428628" cy="4286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39" name="TextBox 38"/>
          <p:cNvSpPr txBox="1"/>
          <p:nvPr/>
        </p:nvSpPr>
        <p:spPr>
          <a:xfrm>
            <a:off x="8572528" y="5000636"/>
            <a:ext cx="3571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/>
              <a:t>&gt;</a:t>
            </a:r>
            <a:endParaRPr lang="ar-JO" sz="4400" dirty="0"/>
          </a:p>
        </p:txBody>
      </p:sp>
      <p:sp>
        <p:nvSpPr>
          <p:cNvPr id="40" name="TextBox 39"/>
          <p:cNvSpPr txBox="1"/>
          <p:nvPr/>
        </p:nvSpPr>
        <p:spPr>
          <a:xfrm rot="10800000">
            <a:off x="357158" y="5072074"/>
            <a:ext cx="35719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smtClean="0"/>
              <a:t>&gt;</a:t>
            </a:r>
            <a:endParaRPr lang="ar-JO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7562"/>
            <a:ext cx="9144000" cy="9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ar-JO" sz="1600" b="1" dirty="0" smtClean="0"/>
              <a:t>         اتصل بنا                             موقعنا على جوجل    </a:t>
            </a:r>
          </a:p>
          <a:p>
            <a:r>
              <a:rPr lang="ar-JO" sz="16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3929042"/>
            <a:ext cx="1714505" cy="34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4272677"/>
            <a:ext cx="8501058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JO" sz="1600" dirty="0" smtClean="0"/>
              <a:t/>
            </a:r>
            <a:br>
              <a:rPr lang="ar-JO" sz="1600" dirty="0" smtClean="0"/>
            </a:br>
            <a:r>
              <a:rPr lang="ar-JO" sz="1600" dirty="0" smtClean="0"/>
              <a:t>أخر تحديث للموقع في : 2020</a:t>
            </a:r>
            <a:br>
              <a:rPr lang="ar-JO" sz="1600" dirty="0" smtClean="0"/>
            </a:br>
            <a:r>
              <a:rPr lang="ar-JO" sz="1600" dirty="0" smtClean="0"/>
              <a:t>يجب أن تكون دقة الشاشة 1024</a:t>
            </a:r>
            <a:r>
              <a:rPr lang="en-US" sz="1600" dirty="0" smtClean="0"/>
              <a:t>x768 </a:t>
            </a:r>
            <a:r>
              <a:rPr lang="ar-JO" sz="1600" dirty="0" smtClean="0"/>
              <a:t>لأفضل تصفح للموقع. يدعم الموقع متصفحات ، </a:t>
            </a:r>
            <a:r>
              <a:rPr lang="ar-JO" sz="1600" dirty="0" smtClean="0">
                <a:hlinkClick r:id="rId3"/>
              </a:rPr>
              <a:t>مايكروسوفت انترنت اكسبلورر 10.0+</a:t>
            </a:r>
            <a:r>
              <a:rPr lang="ar-JO" sz="1600" dirty="0" smtClean="0"/>
              <a:t>، </a:t>
            </a:r>
            <a:r>
              <a:rPr lang="ar-JO" sz="1600" dirty="0" smtClean="0">
                <a:hlinkClick r:id="rId4"/>
              </a:rPr>
              <a:t>فاير فوكس 10.0+</a:t>
            </a:r>
            <a:r>
              <a:rPr lang="ar-JO" sz="1600" dirty="0" smtClean="0"/>
              <a:t>، </a:t>
            </a:r>
            <a:r>
              <a:rPr lang="ar-JO" sz="1600" dirty="0" smtClean="0">
                <a:hlinkClick r:id="rId5"/>
              </a:rPr>
              <a:t>سفاري 3+</a:t>
            </a:r>
            <a:r>
              <a:rPr lang="ar-JO" sz="1600" dirty="0" smtClean="0"/>
              <a:t>، </a:t>
            </a:r>
            <a:r>
              <a:rPr lang="ar-JO" sz="1600" dirty="0" smtClean="0">
                <a:hlinkClick r:id="rId6"/>
              </a:rPr>
              <a:t>جوجل كروم 12.0</a:t>
            </a:r>
            <a:endParaRPr lang="ar-JO" sz="1600" dirty="0" smtClean="0"/>
          </a:p>
          <a:p>
            <a:endParaRPr lang="ar-JO" sz="1600" dirty="0" smtClean="0"/>
          </a:p>
          <a:p>
            <a:r>
              <a:rPr lang="ar-JO" sz="1600" dirty="0" smtClean="0"/>
              <a:t>© جميع الحقوق محفوظة 2020. وزارة التنمية الاجتماعية – المملكة الأردنية الهاشمية</a:t>
            </a:r>
          </a:p>
          <a:p>
            <a:endParaRPr lang="ar-JO" sz="1600" dirty="0" smtClean="0"/>
          </a:p>
          <a:p>
            <a:r>
              <a:rPr lang="ar-JO" sz="1600" dirty="0" smtClean="0"/>
              <a:t>عدد الزوار:</a:t>
            </a:r>
          </a:p>
          <a:p>
            <a:endParaRPr lang="ar-JO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6429388" y="3571852"/>
            <a:ext cx="285752" cy="285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 sz="1600"/>
          </a:p>
        </p:txBody>
      </p:sp>
      <p:sp>
        <p:nvSpPr>
          <p:cNvPr id="8" name="Rounded Rectangle 7"/>
          <p:cNvSpPr/>
          <p:nvPr/>
        </p:nvSpPr>
        <p:spPr>
          <a:xfrm>
            <a:off x="8572528" y="3571852"/>
            <a:ext cx="285752" cy="285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 sz="1600"/>
          </a:p>
        </p:txBody>
      </p:sp>
      <p:cxnSp>
        <p:nvCxnSpPr>
          <p:cNvPr id="9" name="Straight Connector 8"/>
          <p:cNvCxnSpPr>
            <a:stCxn id="14" idx="2"/>
            <a:endCxn id="10" idx="6"/>
          </p:cNvCxnSpPr>
          <p:nvPr/>
        </p:nvCxnSpPr>
        <p:spPr>
          <a:xfrm rot="10800000" flipH="1">
            <a:off x="1195542" y="1634981"/>
            <a:ext cx="6477943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482087" y="1522282"/>
            <a:ext cx="191399" cy="2253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 sz="1600"/>
          </a:p>
        </p:txBody>
      </p:sp>
      <p:sp>
        <p:nvSpPr>
          <p:cNvPr id="11" name="Oval 10"/>
          <p:cNvSpPr/>
          <p:nvPr/>
        </p:nvSpPr>
        <p:spPr>
          <a:xfrm>
            <a:off x="4481691" y="1522282"/>
            <a:ext cx="191399" cy="2253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 sz="1600"/>
          </a:p>
        </p:txBody>
      </p:sp>
      <p:sp>
        <p:nvSpPr>
          <p:cNvPr id="12" name="Oval 11"/>
          <p:cNvSpPr/>
          <p:nvPr/>
        </p:nvSpPr>
        <p:spPr>
          <a:xfrm>
            <a:off x="5910451" y="1522282"/>
            <a:ext cx="191399" cy="2253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 sz="1600"/>
          </a:p>
        </p:txBody>
      </p:sp>
      <p:sp>
        <p:nvSpPr>
          <p:cNvPr id="13" name="Oval 12"/>
          <p:cNvSpPr/>
          <p:nvPr/>
        </p:nvSpPr>
        <p:spPr>
          <a:xfrm>
            <a:off x="2695741" y="1522282"/>
            <a:ext cx="191399" cy="2253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 sz="1600"/>
          </a:p>
        </p:txBody>
      </p:sp>
      <p:sp>
        <p:nvSpPr>
          <p:cNvPr id="14" name="Oval 13"/>
          <p:cNvSpPr/>
          <p:nvPr/>
        </p:nvSpPr>
        <p:spPr>
          <a:xfrm>
            <a:off x="1195543" y="1522282"/>
            <a:ext cx="191399" cy="22539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 sz="1600"/>
          </a:p>
        </p:txBody>
      </p:sp>
      <p:sp>
        <p:nvSpPr>
          <p:cNvPr id="15" name="TextBox 14"/>
          <p:cNvSpPr txBox="1"/>
          <p:nvPr/>
        </p:nvSpPr>
        <p:spPr>
          <a:xfrm>
            <a:off x="2500298" y="285728"/>
            <a:ext cx="507209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JO" sz="1600" b="1" dirty="0" smtClean="0"/>
              <a:t>مبادراتنا</a:t>
            </a:r>
          </a:p>
          <a:p>
            <a:pPr algn="ctr"/>
            <a:r>
              <a:rPr lang="ar-JO" sz="1600" dirty="0" smtClean="0"/>
              <a:t>اختر العام للمبادرات التي ترغب في عرضها</a:t>
            </a:r>
            <a:br>
              <a:rPr lang="ar-JO" sz="1600" dirty="0" smtClean="0"/>
            </a:br>
            <a:endParaRPr lang="ar-JO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7292195" y="1200154"/>
            <a:ext cx="66828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 smtClean="0"/>
              <a:t>2020</a:t>
            </a:r>
            <a:endParaRPr lang="ar-JO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19214" y="2014536"/>
            <a:ext cx="183870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JO" sz="1600" b="1" dirty="0" smtClean="0"/>
              <a:t>المركز الإعلامي</a:t>
            </a:r>
          </a:p>
          <a:p>
            <a:endParaRPr lang="ar-JO" sz="1600" dirty="0"/>
          </a:p>
        </p:txBody>
      </p:sp>
      <p:sp>
        <p:nvSpPr>
          <p:cNvPr id="18" name="Rectangle 17"/>
          <p:cNvSpPr/>
          <p:nvPr/>
        </p:nvSpPr>
        <p:spPr>
          <a:xfrm>
            <a:off x="6173289" y="2473062"/>
            <a:ext cx="1541983" cy="450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JO" sz="1600" dirty="0" smtClean="0"/>
              <a:t>الصور والمرئيات</a:t>
            </a:r>
            <a:endParaRPr lang="ar-JO" sz="1600" dirty="0"/>
          </a:p>
        </p:txBody>
      </p:sp>
      <p:sp>
        <p:nvSpPr>
          <p:cNvPr id="19" name="Rectangle 18"/>
          <p:cNvSpPr/>
          <p:nvPr/>
        </p:nvSpPr>
        <p:spPr>
          <a:xfrm>
            <a:off x="2101323" y="2473062"/>
            <a:ext cx="1148399" cy="450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JO" sz="1600" dirty="0" smtClean="0"/>
              <a:t>الأخبار</a:t>
            </a:r>
            <a:endParaRPr lang="ar-JO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720562" y="1128716"/>
            <a:ext cx="66828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 smtClean="0"/>
              <a:t>2019</a:t>
            </a:r>
            <a:endParaRPr lang="ar-JO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220365" y="1128716"/>
            <a:ext cx="66828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 smtClean="0"/>
              <a:t>2018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05852" y="1128716"/>
            <a:ext cx="66828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 smtClean="0"/>
              <a:t>2017</a:t>
            </a:r>
            <a:endParaRPr lang="ar-JO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05655" y="1128716"/>
            <a:ext cx="66828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 smtClean="0"/>
              <a:t>2016</a:t>
            </a:r>
          </a:p>
        </p:txBody>
      </p:sp>
      <p:sp>
        <p:nvSpPr>
          <p:cNvPr id="28" name="Oval 27"/>
          <p:cNvSpPr/>
          <p:nvPr/>
        </p:nvSpPr>
        <p:spPr>
          <a:xfrm>
            <a:off x="8572528" y="628652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 sz="1600"/>
          </a:p>
        </p:txBody>
      </p:sp>
      <p:sp>
        <p:nvSpPr>
          <p:cNvPr id="29" name="Oval 28"/>
          <p:cNvSpPr/>
          <p:nvPr/>
        </p:nvSpPr>
        <p:spPr>
          <a:xfrm>
            <a:off x="8572528" y="628652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 sz="1600"/>
          </a:p>
        </p:txBody>
      </p:sp>
      <p:sp>
        <p:nvSpPr>
          <p:cNvPr id="30" name="Up Arrow 29"/>
          <p:cNvSpPr/>
          <p:nvPr/>
        </p:nvSpPr>
        <p:spPr>
          <a:xfrm>
            <a:off x="8643966" y="6357958"/>
            <a:ext cx="178595" cy="178603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5720" y="214290"/>
            <a:ext cx="857256" cy="7857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logo</a:t>
            </a:r>
            <a:endParaRPr lang="ar-JO" dirty="0"/>
          </a:p>
        </p:txBody>
      </p:sp>
      <p:sp>
        <p:nvSpPr>
          <p:cNvPr id="3" name="TextBox 2"/>
          <p:cNvSpPr txBox="1"/>
          <p:nvPr/>
        </p:nvSpPr>
        <p:spPr>
          <a:xfrm>
            <a:off x="1285852" y="357166"/>
            <a:ext cx="157286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JO" sz="1400" dirty="0" smtClean="0"/>
              <a:t>المملكة الأردنية الهاشمية</a:t>
            </a:r>
          </a:p>
          <a:p>
            <a:r>
              <a:rPr lang="ar-JO" sz="1400" dirty="0" smtClean="0"/>
              <a:t>وزارة التنمية الاجتماعية</a:t>
            </a:r>
            <a:endParaRPr lang="ar-JO" sz="1400" dirty="0"/>
          </a:p>
        </p:txBody>
      </p:sp>
      <p:sp>
        <p:nvSpPr>
          <p:cNvPr id="4" name="Rectangle 3"/>
          <p:cNvSpPr/>
          <p:nvPr/>
        </p:nvSpPr>
        <p:spPr>
          <a:xfrm>
            <a:off x="3286116" y="500042"/>
            <a:ext cx="2214578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search</a:t>
            </a:r>
            <a:endParaRPr lang="ar-JO" dirty="0"/>
          </a:p>
        </p:txBody>
      </p:sp>
      <p:sp>
        <p:nvSpPr>
          <p:cNvPr id="11" name="Flowchart: Decision 10"/>
          <p:cNvSpPr/>
          <p:nvPr/>
        </p:nvSpPr>
        <p:spPr>
          <a:xfrm>
            <a:off x="1142976" y="1928802"/>
            <a:ext cx="1000132" cy="9286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35" name="Rectangle 34"/>
          <p:cNvSpPr/>
          <p:nvPr/>
        </p:nvSpPr>
        <p:spPr>
          <a:xfrm>
            <a:off x="8572528" y="1071546"/>
            <a:ext cx="428628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home</a:t>
            </a:r>
            <a:endParaRPr lang="ar-JO" sz="800" dirty="0"/>
          </a:p>
        </p:txBody>
      </p:sp>
      <p:sp>
        <p:nvSpPr>
          <p:cNvPr id="36" name="Rectangle 35"/>
          <p:cNvSpPr/>
          <p:nvPr/>
        </p:nvSpPr>
        <p:spPr>
          <a:xfrm>
            <a:off x="6429388" y="500042"/>
            <a:ext cx="50006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JO" sz="800" dirty="0" smtClean="0"/>
              <a:t>الاعدادات</a:t>
            </a:r>
            <a:endParaRPr lang="ar-JO" sz="800" dirty="0"/>
          </a:p>
        </p:txBody>
      </p:sp>
      <p:sp>
        <p:nvSpPr>
          <p:cNvPr id="37" name="Rectangle 36"/>
          <p:cNvSpPr/>
          <p:nvPr/>
        </p:nvSpPr>
        <p:spPr>
          <a:xfrm>
            <a:off x="7143768" y="500042"/>
            <a:ext cx="500066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JO" sz="800" dirty="0" smtClean="0"/>
              <a:t>الاسئلة الأكثر شيوعا</a:t>
            </a:r>
            <a:endParaRPr lang="ar-JO" sz="800" dirty="0"/>
          </a:p>
        </p:txBody>
      </p:sp>
      <p:sp>
        <p:nvSpPr>
          <p:cNvPr id="38" name="Rectangle 37"/>
          <p:cNvSpPr/>
          <p:nvPr/>
        </p:nvSpPr>
        <p:spPr>
          <a:xfrm>
            <a:off x="7786710" y="500042"/>
            <a:ext cx="42862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JO" sz="800" dirty="0" smtClean="0"/>
              <a:t>طباعة</a:t>
            </a:r>
            <a:endParaRPr lang="ar-JO" sz="800" dirty="0"/>
          </a:p>
        </p:txBody>
      </p:sp>
      <p:sp>
        <p:nvSpPr>
          <p:cNvPr id="42" name="Flowchart: Decision 41"/>
          <p:cNvSpPr/>
          <p:nvPr/>
        </p:nvSpPr>
        <p:spPr>
          <a:xfrm>
            <a:off x="1142976" y="1428736"/>
            <a:ext cx="1000132" cy="9286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57" name="Rectangle 56"/>
          <p:cNvSpPr/>
          <p:nvPr/>
        </p:nvSpPr>
        <p:spPr>
          <a:xfrm>
            <a:off x="0" y="1571612"/>
            <a:ext cx="9144000" cy="1357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JO" dirty="0" smtClean="0"/>
              <a:t>  صورة</a:t>
            </a:r>
            <a:endParaRPr lang="ar-JO" dirty="0"/>
          </a:p>
        </p:txBody>
      </p:sp>
      <p:sp>
        <p:nvSpPr>
          <p:cNvPr id="61" name="Rectangle 60"/>
          <p:cNvSpPr/>
          <p:nvPr/>
        </p:nvSpPr>
        <p:spPr>
          <a:xfrm>
            <a:off x="0" y="1071546"/>
            <a:ext cx="9144000" cy="500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ar-JO" dirty="0" smtClean="0"/>
              <a:t>         عن الوزارة    الخدمات   مبادرات   المركز الإعلامي   اتصل بنا</a:t>
            </a:r>
            <a:endParaRPr lang="ar-JO" dirty="0"/>
          </a:p>
        </p:txBody>
      </p:sp>
      <p:sp>
        <p:nvSpPr>
          <p:cNvPr id="62" name="Rectangle 61"/>
          <p:cNvSpPr/>
          <p:nvPr/>
        </p:nvSpPr>
        <p:spPr>
          <a:xfrm>
            <a:off x="8572528" y="1214422"/>
            <a:ext cx="428628" cy="21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800" dirty="0" smtClean="0"/>
              <a:t>home</a:t>
            </a:r>
            <a:endParaRPr lang="ar-JO" sz="800" dirty="0"/>
          </a:p>
        </p:txBody>
      </p:sp>
      <p:sp>
        <p:nvSpPr>
          <p:cNvPr id="81" name="Rounded Rectangle 80"/>
          <p:cNvSpPr/>
          <p:nvPr/>
        </p:nvSpPr>
        <p:spPr>
          <a:xfrm>
            <a:off x="142844" y="2857496"/>
            <a:ext cx="357158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</a:t>
            </a:r>
            <a:endParaRPr lang="ar-JO" dirty="0"/>
          </a:p>
        </p:txBody>
      </p:sp>
      <p:sp>
        <p:nvSpPr>
          <p:cNvPr id="82" name="Rounded Rectangle 81"/>
          <p:cNvSpPr/>
          <p:nvPr/>
        </p:nvSpPr>
        <p:spPr>
          <a:xfrm>
            <a:off x="142844" y="3214686"/>
            <a:ext cx="357158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</a:t>
            </a:r>
            <a:endParaRPr lang="ar-JO" dirty="0"/>
          </a:p>
        </p:txBody>
      </p:sp>
      <p:sp>
        <p:nvSpPr>
          <p:cNvPr id="83" name="Rounded Rectangle 82"/>
          <p:cNvSpPr/>
          <p:nvPr/>
        </p:nvSpPr>
        <p:spPr>
          <a:xfrm>
            <a:off x="142844" y="3571876"/>
            <a:ext cx="357158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</a:t>
            </a:r>
            <a:endParaRPr lang="ar-JO" dirty="0"/>
          </a:p>
        </p:txBody>
      </p:sp>
      <p:sp>
        <p:nvSpPr>
          <p:cNvPr id="84" name="Rounded Rectangle 83"/>
          <p:cNvSpPr/>
          <p:nvPr/>
        </p:nvSpPr>
        <p:spPr>
          <a:xfrm>
            <a:off x="142844" y="3929066"/>
            <a:ext cx="357158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Y</a:t>
            </a:r>
            <a:endParaRPr lang="ar-JO" dirty="0"/>
          </a:p>
        </p:txBody>
      </p:sp>
      <p:sp>
        <p:nvSpPr>
          <p:cNvPr id="85" name="Rounded Rectangle 84"/>
          <p:cNvSpPr/>
          <p:nvPr/>
        </p:nvSpPr>
        <p:spPr>
          <a:xfrm>
            <a:off x="142844" y="4286256"/>
            <a:ext cx="357158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G</a:t>
            </a:r>
            <a:endParaRPr lang="ar-JO" dirty="0"/>
          </a:p>
        </p:txBody>
      </p:sp>
      <p:sp>
        <p:nvSpPr>
          <p:cNvPr id="91" name="Oval 90"/>
          <p:cNvSpPr/>
          <p:nvPr/>
        </p:nvSpPr>
        <p:spPr>
          <a:xfrm>
            <a:off x="8572528" y="628652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92" name="Up Arrow 91"/>
          <p:cNvSpPr/>
          <p:nvPr/>
        </p:nvSpPr>
        <p:spPr>
          <a:xfrm>
            <a:off x="8643966" y="6357958"/>
            <a:ext cx="178595" cy="178603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39" name="Rectangle 38"/>
          <p:cNvSpPr/>
          <p:nvPr/>
        </p:nvSpPr>
        <p:spPr>
          <a:xfrm>
            <a:off x="6215074" y="2928934"/>
            <a:ext cx="2286016" cy="3929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JO" dirty="0" smtClean="0"/>
              <a:t>عناصر القائمة المختارة </a:t>
            </a:r>
          </a:p>
          <a:p>
            <a:pPr algn="ctr"/>
            <a:endParaRPr lang="ar-JO" dirty="0" smtClean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215074" y="3857628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215074" y="4357694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215074" y="4857760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215074" y="5857892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215074" y="6357958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215074" y="5357826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215074" y="3429000"/>
            <a:ext cx="228601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71472" y="2928934"/>
            <a:ext cx="5643602" cy="3929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JO" dirty="0" smtClean="0"/>
              <a:t>المحتويات</a:t>
            </a:r>
            <a:endParaRPr lang="ar-JO" dirty="0"/>
          </a:p>
        </p:txBody>
      </p:sp>
      <p:sp>
        <p:nvSpPr>
          <p:cNvPr id="54" name="TextBox 53"/>
          <p:cNvSpPr txBox="1"/>
          <p:nvPr/>
        </p:nvSpPr>
        <p:spPr>
          <a:xfrm>
            <a:off x="4786314" y="3071810"/>
            <a:ext cx="69762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JO" dirty="0" smtClean="0"/>
              <a:t>العنوان</a:t>
            </a:r>
            <a:endParaRPr lang="ar-JO" dirty="0"/>
          </a:p>
        </p:txBody>
      </p:sp>
      <p:cxnSp>
        <p:nvCxnSpPr>
          <p:cNvPr id="56" name="Straight Connector 55"/>
          <p:cNvCxnSpPr/>
          <p:nvPr/>
        </p:nvCxnSpPr>
        <p:spPr>
          <a:xfrm rot="10800000">
            <a:off x="1214414" y="3429000"/>
            <a:ext cx="46434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4285466" y="5072062"/>
            <a:ext cx="357267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714876" y="6429396"/>
            <a:ext cx="782586" cy="2308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JO" sz="900" dirty="0" smtClean="0"/>
              <a:t>شارك الموضوع</a:t>
            </a:r>
            <a:endParaRPr lang="ar-JO" sz="900" dirty="0"/>
          </a:p>
        </p:txBody>
      </p:sp>
      <p:sp>
        <p:nvSpPr>
          <p:cNvPr id="73" name="Rounded Rectangle 72"/>
          <p:cNvSpPr/>
          <p:nvPr/>
        </p:nvSpPr>
        <p:spPr>
          <a:xfrm>
            <a:off x="3357554" y="6357958"/>
            <a:ext cx="285752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</a:t>
            </a:r>
            <a:endParaRPr lang="ar-JO" dirty="0"/>
          </a:p>
        </p:txBody>
      </p:sp>
      <p:sp>
        <p:nvSpPr>
          <p:cNvPr id="74" name="Rectangle 73"/>
          <p:cNvSpPr/>
          <p:nvPr/>
        </p:nvSpPr>
        <p:spPr>
          <a:xfrm>
            <a:off x="4214810" y="6357958"/>
            <a:ext cx="42862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JO" sz="800" dirty="0" smtClean="0"/>
              <a:t>طباعة</a:t>
            </a:r>
            <a:endParaRPr lang="ar-JO" sz="800" dirty="0"/>
          </a:p>
        </p:txBody>
      </p:sp>
      <p:sp>
        <p:nvSpPr>
          <p:cNvPr id="75" name="Rounded Rectangle 74"/>
          <p:cNvSpPr/>
          <p:nvPr/>
        </p:nvSpPr>
        <p:spPr>
          <a:xfrm>
            <a:off x="2928926" y="6357958"/>
            <a:ext cx="357158" cy="3571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T</a:t>
            </a:r>
            <a:endParaRPr lang="ar-JO" dirty="0"/>
          </a:p>
        </p:txBody>
      </p:sp>
      <p:sp>
        <p:nvSpPr>
          <p:cNvPr id="76" name="Rectangle 75"/>
          <p:cNvSpPr/>
          <p:nvPr/>
        </p:nvSpPr>
        <p:spPr>
          <a:xfrm>
            <a:off x="3714744" y="6357958"/>
            <a:ext cx="428628" cy="357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JO" sz="800" dirty="0" smtClean="0"/>
              <a:t>ايميل</a:t>
            </a:r>
            <a:endParaRPr lang="ar-JO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7562"/>
            <a:ext cx="9144000" cy="928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ar-JO" sz="1600" b="1" dirty="0" smtClean="0"/>
              <a:t>         اتصل بنا                             موقعنا على جوجل    </a:t>
            </a:r>
          </a:p>
          <a:p>
            <a:r>
              <a:rPr lang="ar-JO" sz="1600" dirty="0" smtClean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5206" y="3929042"/>
            <a:ext cx="1714505" cy="34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4272677"/>
            <a:ext cx="8501058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JO" sz="1600" dirty="0" smtClean="0"/>
              <a:t/>
            </a:r>
            <a:br>
              <a:rPr lang="ar-JO" sz="1600" dirty="0" smtClean="0"/>
            </a:br>
            <a:r>
              <a:rPr lang="ar-JO" sz="1600" dirty="0" smtClean="0"/>
              <a:t>أخر تحديث للموقع في : 2020</a:t>
            </a:r>
            <a:br>
              <a:rPr lang="ar-JO" sz="1600" dirty="0" smtClean="0"/>
            </a:br>
            <a:r>
              <a:rPr lang="ar-JO" sz="1600" dirty="0" smtClean="0"/>
              <a:t>يجب أن تكون دقة الشاشة 1024</a:t>
            </a:r>
            <a:r>
              <a:rPr lang="en-US" sz="1600" dirty="0" smtClean="0"/>
              <a:t>x768 </a:t>
            </a:r>
            <a:r>
              <a:rPr lang="ar-JO" sz="1600" dirty="0" smtClean="0"/>
              <a:t>لأفضل تصفح للموقع. يدعم الموقع متصفحات ، </a:t>
            </a:r>
            <a:r>
              <a:rPr lang="ar-JO" sz="1600" dirty="0" smtClean="0">
                <a:hlinkClick r:id="rId3"/>
              </a:rPr>
              <a:t>مايكروسوفت انترنت اكسبلورر 10.0+</a:t>
            </a:r>
            <a:r>
              <a:rPr lang="ar-JO" sz="1600" dirty="0" smtClean="0"/>
              <a:t>، </a:t>
            </a:r>
            <a:r>
              <a:rPr lang="ar-JO" sz="1600" dirty="0" smtClean="0">
                <a:hlinkClick r:id="rId4"/>
              </a:rPr>
              <a:t>فاير فوكس 10.0+</a:t>
            </a:r>
            <a:r>
              <a:rPr lang="ar-JO" sz="1600" dirty="0" smtClean="0"/>
              <a:t>، </a:t>
            </a:r>
            <a:r>
              <a:rPr lang="ar-JO" sz="1600" dirty="0" smtClean="0">
                <a:hlinkClick r:id="rId5"/>
              </a:rPr>
              <a:t>سفاري 3+</a:t>
            </a:r>
            <a:r>
              <a:rPr lang="ar-JO" sz="1600" dirty="0" smtClean="0"/>
              <a:t>، </a:t>
            </a:r>
            <a:r>
              <a:rPr lang="ar-JO" sz="1600" dirty="0" smtClean="0">
                <a:hlinkClick r:id="rId6"/>
              </a:rPr>
              <a:t>جوجل كروم 12.0</a:t>
            </a:r>
            <a:endParaRPr lang="ar-JO" sz="1600" dirty="0" smtClean="0"/>
          </a:p>
          <a:p>
            <a:endParaRPr lang="ar-JO" sz="1600" dirty="0" smtClean="0"/>
          </a:p>
          <a:p>
            <a:r>
              <a:rPr lang="ar-JO" sz="1600" dirty="0" smtClean="0"/>
              <a:t>© جميع الحقوق محفوظة 2020. وزارة التنمية الاجتماعية – المملكة الأردنية الهاشمية</a:t>
            </a:r>
          </a:p>
          <a:p>
            <a:endParaRPr lang="ar-JO" sz="1600" dirty="0" smtClean="0"/>
          </a:p>
          <a:p>
            <a:r>
              <a:rPr lang="ar-JO" sz="1600" dirty="0" smtClean="0"/>
              <a:t>عدد الزوار:</a:t>
            </a:r>
          </a:p>
          <a:p>
            <a:endParaRPr lang="ar-JO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6429388" y="3571852"/>
            <a:ext cx="285752" cy="285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 sz="1600"/>
          </a:p>
        </p:txBody>
      </p:sp>
      <p:sp>
        <p:nvSpPr>
          <p:cNvPr id="8" name="Rounded Rectangle 7"/>
          <p:cNvSpPr/>
          <p:nvPr/>
        </p:nvSpPr>
        <p:spPr>
          <a:xfrm>
            <a:off x="8572528" y="3571852"/>
            <a:ext cx="285752" cy="285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 sz="1600"/>
          </a:p>
        </p:txBody>
      </p:sp>
      <p:sp>
        <p:nvSpPr>
          <p:cNvPr id="28" name="Oval 27"/>
          <p:cNvSpPr/>
          <p:nvPr/>
        </p:nvSpPr>
        <p:spPr>
          <a:xfrm>
            <a:off x="8572528" y="628652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 sz="1600"/>
          </a:p>
        </p:txBody>
      </p:sp>
      <p:sp>
        <p:nvSpPr>
          <p:cNvPr id="29" name="Oval 28"/>
          <p:cNvSpPr/>
          <p:nvPr/>
        </p:nvSpPr>
        <p:spPr>
          <a:xfrm>
            <a:off x="8572528" y="628652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 sz="1600"/>
          </a:p>
        </p:txBody>
      </p:sp>
      <p:sp>
        <p:nvSpPr>
          <p:cNvPr id="30" name="Up Arrow 29"/>
          <p:cNvSpPr/>
          <p:nvPr/>
        </p:nvSpPr>
        <p:spPr>
          <a:xfrm>
            <a:off x="8643966" y="6357958"/>
            <a:ext cx="178595" cy="178603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JO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133</Words>
  <Application>Microsoft Office PowerPoint</Application>
  <PresentationFormat>On-screen Show (4:3)</PresentationFormat>
  <Paragraphs>76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Wireframe of  Ministry of social development   Slide no.1 and no.2 &gt; Homepage Slide no.3 and no.4 &gt; Any page in the website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38</cp:revision>
  <dcterms:created xsi:type="dcterms:W3CDTF">2020-08-08T12:18:35Z</dcterms:created>
  <dcterms:modified xsi:type="dcterms:W3CDTF">2020-08-10T05:52:17Z</dcterms:modified>
</cp:coreProperties>
</file>