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7068800" cy="9601200"/>
  <p:notesSz cx="9144000" cy="6858000"/>
  <p:defaultTextStyle>
    <a:defPPr>
      <a:defRPr lang="en-US"/>
    </a:defPPr>
    <a:lvl1pPr marL="0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9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7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6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5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4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72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01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30" algn="l" defTabSz="4571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8" autoAdjust="0"/>
  </p:normalViewPr>
  <p:slideViewPr>
    <p:cSldViewPr snapToGrid="0">
      <p:cViewPr>
        <p:scale>
          <a:sx n="42" d="100"/>
          <a:sy n="42" d="100"/>
        </p:scale>
        <p:origin x="1085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79E04-B6B5-4B88-B8FF-5A30A63023A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4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54F92-08B7-443F-8AF3-C3EECFA6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5110" rtl="0" eaLnBrk="1" latinLnBrk="0" hangingPunct="1">
      <a:defRPr sz="1358" kern="1200">
        <a:solidFill>
          <a:schemeClr val="tx1"/>
        </a:solidFill>
        <a:latin typeface="+mn-lt"/>
        <a:ea typeface="+mn-ea"/>
        <a:cs typeface="+mn-cs"/>
      </a:defRPr>
    </a:lvl1pPr>
    <a:lvl2pPr marL="517556" algn="l" defTabSz="1035110" rtl="0" eaLnBrk="1" latinLnBrk="0" hangingPunct="1">
      <a:defRPr sz="1358" kern="1200">
        <a:solidFill>
          <a:schemeClr val="tx1"/>
        </a:solidFill>
        <a:latin typeface="+mn-lt"/>
        <a:ea typeface="+mn-ea"/>
        <a:cs typeface="+mn-cs"/>
      </a:defRPr>
    </a:lvl2pPr>
    <a:lvl3pPr marL="1035110" algn="l" defTabSz="1035110" rtl="0" eaLnBrk="1" latinLnBrk="0" hangingPunct="1">
      <a:defRPr sz="1358" kern="1200">
        <a:solidFill>
          <a:schemeClr val="tx1"/>
        </a:solidFill>
        <a:latin typeface="+mn-lt"/>
        <a:ea typeface="+mn-ea"/>
        <a:cs typeface="+mn-cs"/>
      </a:defRPr>
    </a:lvl3pPr>
    <a:lvl4pPr marL="1552664" algn="l" defTabSz="1035110" rtl="0" eaLnBrk="1" latinLnBrk="0" hangingPunct="1">
      <a:defRPr sz="1358" kern="1200">
        <a:solidFill>
          <a:schemeClr val="tx1"/>
        </a:solidFill>
        <a:latin typeface="+mn-lt"/>
        <a:ea typeface="+mn-ea"/>
        <a:cs typeface="+mn-cs"/>
      </a:defRPr>
    </a:lvl4pPr>
    <a:lvl5pPr marL="2070220" algn="l" defTabSz="1035110" rtl="0" eaLnBrk="1" latinLnBrk="0" hangingPunct="1">
      <a:defRPr sz="1358" kern="1200">
        <a:solidFill>
          <a:schemeClr val="tx1"/>
        </a:solidFill>
        <a:latin typeface="+mn-lt"/>
        <a:ea typeface="+mn-ea"/>
        <a:cs typeface="+mn-cs"/>
      </a:defRPr>
    </a:lvl5pPr>
    <a:lvl6pPr marL="2587774" algn="l" defTabSz="1035110" rtl="0" eaLnBrk="1" latinLnBrk="0" hangingPunct="1">
      <a:defRPr sz="1358" kern="1200">
        <a:solidFill>
          <a:schemeClr val="tx1"/>
        </a:solidFill>
        <a:latin typeface="+mn-lt"/>
        <a:ea typeface="+mn-ea"/>
        <a:cs typeface="+mn-cs"/>
      </a:defRPr>
    </a:lvl6pPr>
    <a:lvl7pPr marL="3105330" algn="l" defTabSz="1035110" rtl="0" eaLnBrk="1" latinLnBrk="0" hangingPunct="1">
      <a:defRPr sz="1358" kern="1200">
        <a:solidFill>
          <a:schemeClr val="tx1"/>
        </a:solidFill>
        <a:latin typeface="+mn-lt"/>
        <a:ea typeface="+mn-ea"/>
        <a:cs typeface="+mn-cs"/>
      </a:defRPr>
    </a:lvl7pPr>
    <a:lvl8pPr marL="3622883" algn="l" defTabSz="1035110" rtl="0" eaLnBrk="1" latinLnBrk="0" hangingPunct="1">
      <a:defRPr sz="1358" kern="1200">
        <a:solidFill>
          <a:schemeClr val="tx1"/>
        </a:solidFill>
        <a:latin typeface="+mn-lt"/>
        <a:ea typeface="+mn-ea"/>
        <a:cs typeface="+mn-cs"/>
      </a:defRPr>
    </a:lvl8pPr>
    <a:lvl9pPr marL="4140439" algn="l" defTabSz="1035110" rtl="0" eaLnBrk="1" latinLnBrk="0" hangingPunct="1">
      <a:defRPr sz="13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54F92-08B7-443F-8AF3-C3EECFA61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6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2" indent="0" algn="ctr">
              <a:buNone/>
              <a:defRPr sz="2800"/>
            </a:lvl2pPr>
            <a:lvl3pPr marL="1280124" indent="0" algn="ctr">
              <a:buNone/>
              <a:defRPr sz="2520"/>
            </a:lvl3pPr>
            <a:lvl4pPr marL="1920186" indent="0" algn="ctr">
              <a:buNone/>
              <a:defRPr sz="2240"/>
            </a:lvl4pPr>
            <a:lvl5pPr marL="2560248" indent="0" algn="ctr">
              <a:buNone/>
              <a:defRPr sz="2240"/>
            </a:lvl5pPr>
            <a:lvl6pPr marL="3200310" indent="0" algn="ctr">
              <a:buNone/>
              <a:defRPr sz="2240"/>
            </a:lvl6pPr>
            <a:lvl7pPr marL="3840371" indent="0" algn="ctr">
              <a:buNone/>
              <a:defRPr sz="2240"/>
            </a:lvl7pPr>
            <a:lvl8pPr marL="4480433" indent="0" algn="ctr">
              <a:buNone/>
              <a:defRPr sz="2240"/>
            </a:lvl8pPr>
            <a:lvl9pPr marL="5120495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1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6"/>
            <a:ext cx="368046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6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6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50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6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8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1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7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33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495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5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5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9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2" indent="0">
              <a:buNone/>
              <a:defRPr sz="2800" b="1"/>
            </a:lvl2pPr>
            <a:lvl3pPr marL="1280124" indent="0">
              <a:buNone/>
              <a:defRPr sz="2520" b="1"/>
            </a:lvl3pPr>
            <a:lvl4pPr marL="1920186" indent="0">
              <a:buNone/>
              <a:defRPr sz="2240" b="1"/>
            </a:lvl4pPr>
            <a:lvl5pPr marL="2560248" indent="0">
              <a:buNone/>
              <a:defRPr sz="2240" b="1"/>
            </a:lvl5pPr>
            <a:lvl6pPr marL="3200310" indent="0">
              <a:buNone/>
              <a:defRPr sz="2240" b="1"/>
            </a:lvl6pPr>
            <a:lvl7pPr marL="3840371" indent="0">
              <a:buNone/>
              <a:defRPr sz="2240" b="1"/>
            </a:lvl7pPr>
            <a:lvl8pPr marL="4480433" indent="0">
              <a:buNone/>
              <a:defRPr sz="2240" b="1"/>
            </a:lvl8pPr>
            <a:lvl9pPr marL="5120495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6"/>
            <a:ext cx="7220902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9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2" indent="0">
              <a:buNone/>
              <a:defRPr sz="2800" b="1"/>
            </a:lvl2pPr>
            <a:lvl3pPr marL="1280124" indent="0">
              <a:buNone/>
              <a:defRPr sz="2520" b="1"/>
            </a:lvl3pPr>
            <a:lvl4pPr marL="1920186" indent="0">
              <a:buNone/>
              <a:defRPr sz="2240" b="1"/>
            </a:lvl4pPr>
            <a:lvl5pPr marL="2560248" indent="0">
              <a:buNone/>
              <a:defRPr sz="2240" b="1"/>
            </a:lvl5pPr>
            <a:lvl6pPr marL="3200310" indent="0">
              <a:buNone/>
              <a:defRPr sz="2240" b="1"/>
            </a:lvl6pPr>
            <a:lvl7pPr marL="3840371" indent="0">
              <a:buNone/>
              <a:defRPr sz="2240" b="1"/>
            </a:lvl7pPr>
            <a:lvl8pPr marL="4480433" indent="0">
              <a:buNone/>
              <a:defRPr sz="2240" b="1"/>
            </a:lvl8pPr>
            <a:lvl9pPr marL="5120495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6"/>
            <a:ext cx="7256463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5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3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9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7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2" indent="0">
              <a:buNone/>
              <a:defRPr sz="1960"/>
            </a:lvl2pPr>
            <a:lvl3pPr marL="1280124" indent="0">
              <a:buNone/>
              <a:defRPr sz="1680"/>
            </a:lvl3pPr>
            <a:lvl4pPr marL="1920186" indent="0">
              <a:buNone/>
              <a:defRPr sz="1400"/>
            </a:lvl4pPr>
            <a:lvl5pPr marL="2560248" indent="0">
              <a:buNone/>
              <a:defRPr sz="1400"/>
            </a:lvl5pPr>
            <a:lvl6pPr marL="3200310" indent="0">
              <a:buNone/>
              <a:defRPr sz="1400"/>
            </a:lvl6pPr>
            <a:lvl7pPr marL="3840371" indent="0">
              <a:buNone/>
              <a:defRPr sz="1400"/>
            </a:lvl7pPr>
            <a:lvl8pPr marL="4480433" indent="0">
              <a:buNone/>
              <a:defRPr sz="1400"/>
            </a:lvl8pPr>
            <a:lvl9pPr marL="5120495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8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7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2" indent="0">
              <a:buNone/>
              <a:defRPr sz="3920"/>
            </a:lvl2pPr>
            <a:lvl3pPr marL="1280124" indent="0">
              <a:buNone/>
              <a:defRPr sz="3360"/>
            </a:lvl3pPr>
            <a:lvl4pPr marL="1920186" indent="0">
              <a:buNone/>
              <a:defRPr sz="2800"/>
            </a:lvl4pPr>
            <a:lvl5pPr marL="2560248" indent="0">
              <a:buNone/>
              <a:defRPr sz="2800"/>
            </a:lvl5pPr>
            <a:lvl6pPr marL="3200310" indent="0">
              <a:buNone/>
              <a:defRPr sz="2800"/>
            </a:lvl6pPr>
            <a:lvl7pPr marL="3840371" indent="0">
              <a:buNone/>
              <a:defRPr sz="2800"/>
            </a:lvl7pPr>
            <a:lvl8pPr marL="4480433" indent="0">
              <a:buNone/>
              <a:defRPr sz="2800"/>
            </a:lvl8pPr>
            <a:lvl9pPr marL="5120495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2" indent="0">
              <a:buNone/>
              <a:defRPr sz="1960"/>
            </a:lvl2pPr>
            <a:lvl3pPr marL="1280124" indent="0">
              <a:buNone/>
              <a:defRPr sz="1680"/>
            </a:lvl3pPr>
            <a:lvl4pPr marL="1920186" indent="0">
              <a:buNone/>
              <a:defRPr sz="1400"/>
            </a:lvl4pPr>
            <a:lvl5pPr marL="2560248" indent="0">
              <a:buNone/>
              <a:defRPr sz="1400"/>
            </a:lvl5pPr>
            <a:lvl6pPr marL="3200310" indent="0">
              <a:buNone/>
              <a:defRPr sz="1400"/>
            </a:lvl6pPr>
            <a:lvl7pPr marL="3840371" indent="0">
              <a:buNone/>
              <a:defRPr sz="1400"/>
            </a:lvl7pPr>
            <a:lvl8pPr marL="4480433" indent="0">
              <a:buNone/>
              <a:defRPr sz="1400"/>
            </a:lvl8pPr>
            <a:lvl9pPr marL="5120495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6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2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7B720-242F-49EE-9948-CC6A57CC8C8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2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2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24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1" indent="-320031" algn="l" defTabSz="128012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3" indent="-320031" algn="l" defTabSz="1280124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55" indent="-320031" algn="l" defTabSz="1280124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17" indent="-320031" algn="l" defTabSz="1280124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79" indent="-320031" algn="l" defTabSz="1280124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40" indent="-320031" algn="l" defTabSz="1280124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02" indent="-320031" algn="l" defTabSz="1280124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64" indent="-320031" algn="l" defTabSz="1280124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26" indent="-320031" algn="l" defTabSz="1280124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4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2" algn="l" defTabSz="1280124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4" algn="l" defTabSz="1280124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86" algn="l" defTabSz="1280124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48" algn="l" defTabSz="1280124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10" algn="l" defTabSz="1280124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71" algn="l" defTabSz="1280124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33" algn="l" defTabSz="1280124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495" algn="l" defTabSz="1280124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825456-0FC9-42CF-B6C2-0036564476EB}"/>
              </a:ext>
            </a:extLst>
          </p:cNvPr>
          <p:cNvSpPr/>
          <p:nvPr/>
        </p:nvSpPr>
        <p:spPr>
          <a:xfrm>
            <a:off x="12931685" y="-1451981"/>
            <a:ext cx="3744321" cy="1344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789" dirty="0"/>
              <a:t>وزارة السياحة والاثار الاردنية</a:t>
            </a:r>
            <a:endParaRPr lang="en-US" sz="278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88A17D-E8F5-4B53-BE5D-FD3544614E75}"/>
              </a:ext>
            </a:extLst>
          </p:cNvPr>
          <p:cNvSpPr/>
          <p:nvPr/>
        </p:nvSpPr>
        <p:spPr>
          <a:xfrm>
            <a:off x="13732455" y="265044"/>
            <a:ext cx="2862452" cy="101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789" dirty="0"/>
              <a:t>الصفحة الرئيسية</a:t>
            </a:r>
            <a:endParaRPr lang="en-US" sz="2789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90609-20A1-4A9C-974F-6F94E296DC9A}"/>
              </a:ext>
            </a:extLst>
          </p:cNvPr>
          <p:cNvSpPr/>
          <p:nvPr/>
        </p:nvSpPr>
        <p:spPr>
          <a:xfrm>
            <a:off x="13645718" y="1825541"/>
            <a:ext cx="2862452" cy="107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789" dirty="0"/>
              <a:t>معلومات عن السفر</a:t>
            </a:r>
            <a:endParaRPr lang="en-US" sz="278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43DA8-5D88-4702-9CEA-AC5931FA0D10}"/>
              </a:ext>
            </a:extLst>
          </p:cNvPr>
          <p:cNvSpPr/>
          <p:nvPr/>
        </p:nvSpPr>
        <p:spPr>
          <a:xfrm>
            <a:off x="13645718" y="3354927"/>
            <a:ext cx="2862452" cy="101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789" dirty="0"/>
              <a:t>عن الوزارة</a:t>
            </a:r>
            <a:endParaRPr lang="en-US" sz="278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13C6B-22C9-4E0A-8047-61F0DC01DC66}"/>
              </a:ext>
            </a:extLst>
          </p:cNvPr>
          <p:cNvSpPr/>
          <p:nvPr/>
        </p:nvSpPr>
        <p:spPr>
          <a:xfrm>
            <a:off x="13645717" y="4933757"/>
            <a:ext cx="2862452" cy="101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789" dirty="0"/>
              <a:t>المركز الاعلامي</a:t>
            </a:r>
            <a:endParaRPr lang="en-US" sz="278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84EAE1-7730-4FD5-8F45-2ECC647E9E77}"/>
              </a:ext>
            </a:extLst>
          </p:cNvPr>
          <p:cNvSpPr/>
          <p:nvPr/>
        </p:nvSpPr>
        <p:spPr>
          <a:xfrm>
            <a:off x="13645717" y="6431260"/>
            <a:ext cx="2862452" cy="101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789" dirty="0"/>
              <a:t>المشاريع والمبادرات</a:t>
            </a:r>
            <a:endParaRPr lang="en-US" sz="2789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31368C-1495-4D7B-9C0A-D83B17FC6093}"/>
              </a:ext>
            </a:extLst>
          </p:cNvPr>
          <p:cNvSpPr/>
          <p:nvPr/>
        </p:nvSpPr>
        <p:spPr>
          <a:xfrm>
            <a:off x="13645715" y="7762188"/>
            <a:ext cx="2862452" cy="108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789" dirty="0"/>
              <a:t>الوجهات السياحية</a:t>
            </a:r>
            <a:endParaRPr lang="en-US" sz="2789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4E938A-D80A-41ED-AFFA-79F6B292C819}"/>
              </a:ext>
            </a:extLst>
          </p:cNvPr>
          <p:cNvSpPr/>
          <p:nvPr/>
        </p:nvSpPr>
        <p:spPr>
          <a:xfrm>
            <a:off x="13558975" y="9263972"/>
            <a:ext cx="3035933" cy="101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789" dirty="0"/>
              <a:t>الخدمات الالكترونية</a:t>
            </a:r>
            <a:endParaRPr lang="en-US" sz="2789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CEE8EA-2AD9-4642-8210-01E4EB0B2D67}"/>
              </a:ext>
            </a:extLst>
          </p:cNvPr>
          <p:cNvCxnSpPr>
            <a:stCxn id="7" idx="2"/>
          </p:cNvCxnSpPr>
          <p:nvPr/>
        </p:nvCxnSpPr>
        <p:spPr>
          <a:xfrm flipH="1">
            <a:off x="14803845" y="-107496"/>
            <a:ext cx="1" cy="65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252987-F942-45B1-8158-4063A987FAE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5076944" y="2902575"/>
            <a:ext cx="0" cy="45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6C7F12-EFAB-41C2-BFD8-48EC6F74BE24}"/>
              </a:ext>
            </a:extLst>
          </p:cNvPr>
          <p:cNvCxnSpPr>
            <a:cxnSpLocks/>
          </p:cNvCxnSpPr>
          <p:nvPr/>
        </p:nvCxnSpPr>
        <p:spPr>
          <a:xfrm flipH="1">
            <a:off x="15006545" y="4423890"/>
            <a:ext cx="4" cy="721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969091-628D-4FED-A981-0840F93CFFFB}"/>
              </a:ext>
            </a:extLst>
          </p:cNvPr>
          <p:cNvCxnSpPr>
            <a:stCxn id="11" idx="2"/>
          </p:cNvCxnSpPr>
          <p:nvPr/>
        </p:nvCxnSpPr>
        <p:spPr>
          <a:xfrm flipH="1">
            <a:off x="15076940" y="5945735"/>
            <a:ext cx="3" cy="59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F6C129-578F-4CA0-AB5C-1071F5DEE3B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5076942" y="7443239"/>
            <a:ext cx="1" cy="31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839640-C1BD-4697-B645-19454254DD3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15076941" y="8846450"/>
            <a:ext cx="1" cy="41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8B0F0A7-4171-4D32-86D3-DAF08A4F8198}"/>
              </a:ext>
            </a:extLst>
          </p:cNvPr>
          <p:cNvSpPr/>
          <p:nvPr/>
        </p:nvSpPr>
        <p:spPr>
          <a:xfrm>
            <a:off x="10183088" y="1783081"/>
            <a:ext cx="2862452" cy="107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معلومات اساسية</a:t>
            </a:r>
            <a:endParaRPr lang="en-US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B0A2D0-467A-4169-AC96-9622F552F345}"/>
              </a:ext>
            </a:extLst>
          </p:cNvPr>
          <p:cNvSpPr/>
          <p:nvPr/>
        </p:nvSpPr>
        <p:spPr>
          <a:xfrm>
            <a:off x="6914418" y="1751425"/>
            <a:ext cx="2862452" cy="107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اماكن الاكل </a:t>
            </a:r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C3825E-95E7-47E1-BC8E-3573BA7D1017}"/>
              </a:ext>
            </a:extLst>
          </p:cNvPr>
          <p:cNvSpPr/>
          <p:nvPr/>
        </p:nvSpPr>
        <p:spPr>
          <a:xfrm>
            <a:off x="3580239" y="1732500"/>
            <a:ext cx="2862452" cy="107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اماكن البقاء</a:t>
            </a:r>
            <a:endParaRPr lang="en-US" sz="2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1530E-45F4-4DAB-9953-3CD21173495D}"/>
              </a:ext>
            </a:extLst>
          </p:cNvPr>
          <p:cNvSpPr/>
          <p:nvPr/>
        </p:nvSpPr>
        <p:spPr>
          <a:xfrm>
            <a:off x="10183088" y="3386584"/>
            <a:ext cx="2862452" cy="101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كلمة الوزير</a:t>
            </a:r>
            <a:endParaRPr lang="en-US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93701-413F-4619-844D-1894774BE87A}"/>
              </a:ext>
            </a:extLst>
          </p:cNvPr>
          <p:cNvSpPr/>
          <p:nvPr/>
        </p:nvSpPr>
        <p:spPr>
          <a:xfrm>
            <a:off x="6914418" y="3386587"/>
            <a:ext cx="2862452" cy="98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الهيكل التنظيمي</a:t>
            </a:r>
            <a:endParaRPr lang="en-US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FEFCC9-A609-46A7-8EB7-D887E05B2D20}"/>
              </a:ext>
            </a:extLst>
          </p:cNvPr>
          <p:cNvSpPr/>
          <p:nvPr/>
        </p:nvSpPr>
        <p:spPr>
          <a:xfrm>
            <a:off x="3522502" y="3386583"/>
            <a:ext cx="3056412" cy="107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الاتفاقيات</a:t>
            </a:r>
            <a:endParaRPr lang="en-US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8800BD-5DA4-459C-B88F-409FD4DCEAC9}"/>
              </a:ext>
            </a:extLst>
          </p:cNvPr>
          <p:cNvSpPr/>
          <p:nvPr/>
        </p:nvSpPr>
        <p:spPr>
          <a:xfrm>
            <a:off x="-152278" y="3354927"/>
            <a:ext cx="3339279" cy="101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التشريعات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56D731-10EF-4CE7-AC7F-F6727D8B9273}"/>
              </a:ext>
            </a:extLst>
          </p:cNvPr>
          <p:cNvSpPr/>
          <p:nvPr/>
        </p:nvSpPr>
        <p:spPr>
          <a:xfrm>
            <a:off x="-4049008" y="3354927"/>
            <a:ext cx="3596640" cy="101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الرؤية</a:t>
            </a:r>
            <a:endParaRPr lang="en-US" sz="2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4817D3-50DE-4EAD-9770-432021FFBAFC}"/>
              </a:ext>
            </a:extLst>
          </p:cNvPr>
          <p:cNvSpPr/>
          <p:nvPr/>
        </p:nvSpPr>
        <p:spPr>
          <a:xfrm>
            <a:off x="10277419" y="5115064"/>
            <a:ext cx="2862452" cy="857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الملف الصحفغي</a:t>
            </a:r>
            <a:endParaRPr lang="en-US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7A57C4-E4FD-438E-86EE-50FC5B7DB4CA}"/>
              </a:ext>
            </a:extLst>
          </p:cNvPr>
          <p:cNvSpPr/>
          <p:nvPr/>
        </p:nvSpPr>
        <p:spPr>
          <a:xfrm>
            <a:off x="6885717" y="5087986"/>
            <a:ext cx="2891153" cy="857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الأخبار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B5A8AD-F86A-4869-9A16-D77571428ECF}"/>
              </a:ext>
            </a:extLst>
          </p:cNvPr>
          <p:cNvSpPr/>
          <p:nvPr/>
        </p:nvSpPr>
        <p:spPr>
          <a:xfrm>
            <a:off x="9871202" y="6560755"/>
            <a:ext cx="3268671" cy="101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الاستراتيجيات الوطنية</a:t>
            </a:r>
            <a:endParaRPr lang="en-US" sz="2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CE5AD1-DDAE-495C-88D6-64FE49CFC6A6}"/>
              </a:ext>
            </a:extLst>
          </p:cNvPr>
          <p:cNvSpPr/>
          <p:nvPr/>
        </p:nvSpPr>
        <p:spPr>
          <a:xfrm>
            <a:off x="6451892" y="6563724"/>
            <a:ext cx="3056408" cy="101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عطاءات الوزارة</a:t>
            </a:r>
            <a:endParaRPr lang="en-US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554B2F-4092-441C-A0D2-C5205E0B3BBE}"/>
              </a:ext>
            </a:extLst>
          </p:cNvPr>
          <p:cNvSpPr/>
          <p:nvPr/>
        </p:nvSpPr>
        <p:spPr>
          <a:xfrm>
            <a:off x="2713547" y="6585542"/>
            <a:ext cx="3339279" cy="101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مشاريع الوزارة</a:t>
            </a:r>
            <a:endParaRPr lang="en-US" sz="2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C906C4-0959-46C9-AC74-1CEA413B2E5C}"/>
              </a:ext>
            </a:extLst>
          </p:cNvPr>
          <p:cNvSpPr/>
          <p:nvPr/>
        </p:nvSpPr>
        <p:spPr>
          <a:xfrm>
            <a:off x="11327263" y="7969839"/>
            <a:ext cx="1689203" cy="72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العقبة</a:t>
            </a:r>
            <a:endParaRPr lang="en-US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AD6FCD-24F7-45E0-9C5D-22BA3C51D052}"/>
              </a:ext>
            </a:extLst>
          </p:cNvPr>
          <p:cNvSpPr/>
          <p:nvPr/>
        </p:nvSpPr>
        <p:spPr>
          <a:xfrm>
            <a:off x="8915695" y="7977963"/>
            <a:ext cx="1911011" cy="66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البحر الميت</a:t>
            </a:r>
            <a:endParaRPr lang="en-US" sz="2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8F409F-86A9-4592-B05D-BD1A4485B617}"/>
              </a:ext>
            </a:extLst>
          </p:cNvPr>
          <p:cNvSpPr/>
          <p:nvPr/>
        </p:nvSpPr>
        <p:spPr>
          <a:xfrm>
            <a:off x="6739140" y="7934432"/>
            <a:ext cx="179360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البتراء</a:t>
            </a:r>
            <a:endParaRPr lang="en-US" sz="2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A567E5-33CF-473B-898A-306CD8295CA0}"/>
              </a:ext>
            </a:extLst>
          </p:cNvPr>
          <p:cNvSpPr/>
          <p:nvPr/>
        </p:nvSpPr>
        <p:spPr>
          <a:xfrm>
            <a:off x="4371781" y="7934432"/>
            <a:ext cx="194020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400" dirty="0"/>
              <a:t>عمان</a:t>
            </a:r>
            <a:endParaRPr lang="en-US" sz="24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DC0184-5C51-4F14-9653-ACCFA41C0245}"/>
              </a:ext>
            </a:extLst>
          </p:cNvPr>
          <p:cNvCxnSpPr>
            <a:stCxn id="9" idx="1"/>
          </p:cNvCxnSpPr>
          <p:nvPr/>
        </p:nvCxnSpPr>
        <p:spPr>
          <a:xfrm flipH="1">
            <a:off x="12931685" y="2364057"/>
            <a:ext cx="714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95C761-932A-46CD-8F4C-3CA8F6573230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6049456" y="3860920"/>
            <a:ext cx="864964" cy="1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A35C9B-BD38-45CD-BEE9-970E5D487E54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2946165" y="3922143"/>
            <a:ext cx="576336" cy="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C6DA57-2389-4540-A7C5-BAE5458747B5}"/>
              </a:ext>
            </a:extLst>
          </p:cNvPr>
          <p:cNvCxnSpPr>
            <a:stCxn id="38" idx="1"/>
          </p:cNvCxnSpPr>
          <p:nvPr/>
        </p:nvCxnSpPr>
        <p:spPr>
          <a:xfrm flipH="1">
            <a:off x="-608198" y="3860916"/>
            <a:ext cx="455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64B25AB-0C94-4E37-BCE6-D99924CD8BB0}"/>
              </a:ext>
            </a:extLst>
          </p:cNvPr>
          <p:cNvSpPr/>
          <p:nvPr/>
        </p:nvSpPr>
        <p:spPr>
          <a:xfrm>
            <a:off x="13558974" y="10574435"/>
            <a:ext cx="3035933" cy="101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789" dirty="0"/>
              <a:t>اتصل بنا</a:t>
            </a:r>
            <a:endParaRPr lang="en-US" sz="2789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7EBDF28-3655-4C32-8D20-1FFC5340E1BC}"/>
              </a:ext>
            </a:extLst>
          </p:cNvPr>
          <p:cNvSpPr/>
          <p:nvPr/>
        </p:nvSpPr>
        <p:spPr>
          <a:xfrm>
            <a:off x="212744" y="1760210"/>
            <a:ext cx="3035933" cy="101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789" dirty="0"/>
              <a:t>الذهاب الى والتنقل فيها</a:t>
            </a:r>
            <a:endParaRPr lang="en-US" sz="2789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FAA6B2B-5E8B-4EF8-957C-47E5009F5CA9}"/>
              </a:ext>
            </a:extLst>
          </p:cNvPr>
          <p:cNvSpPr/>
          <p:nvPr/>
        </p:nvSpPr>
        <p:spPr>
          <a:xfrm>
            <a:off x="9929725" y="9308485"/>
            <a:ext cx="3035933" cy="101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789" dirty="0"/>
              <a:t>طلب تجديد رخصة دليل سياحي</a:t>
            </a:r>
            <a:endParaRPr lang="en-US" sz="2789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88DDEE8-3C56-475D-87F0-939527FAF2F1}"/>
              </a:ext>
            </a:extLst>
          </p:cNvPr>
          <p:cNvSpPr/>
          <p:nvPr/>
        </p:nvSpPr>
        <p:spPr>
          <a:xfrm>
            <a:off x="6442692" y="9308485"/>
            <a:ext cx="3035933" cy="101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789" dirty="0"/>
              <a:t>تقديم شكوى على منشأة سياحية</a:t>
            </a:r>
            <a:endParaRPr lang="en-US" sz="2789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FF467EA-2DFF-4656-9D98-CB8AB13DA4FD}"/>
              </a:ext>
            </a:extLst>
          </p:cNvPr>
          <p:cNvSpPr/>
          <p:nvPr/>
        </p:nvSpPr>
        <p:spPr>
          <a:xfrm>
            <a:off x="3000075" y="9312740"/>
            <a:ext cx="3035933" cy="101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789" dirty="0"/>
              <a:t>طلب تدريب طلاب المنح</a:t>
            </a:r>
            <a:endParaRPr lang="en-US" sz="2789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B8FAA8-0EDD-4CFE-BFDD-54D60A234FAE}"/>
              </a:ext>
            </a:extLst>
          </p:cNvPr>
          <p:cNvCxnSpPr>
            <a:stCxn id="34" idx="3"/>
          </p:cNvCxnSpPr>
          <p:nvPr/>
        </p:nvCxnSpPr>
        <p:spPr>
          <a:xfrm flipV="1">
            <a:off x="6442691" y="2266202"/>
            <a:ext cx="646087" cy="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4C7BEDB-10E0-4E5F-8703-05AA3840F9DE}"/>
              </a:ext>
            </a:extLst>
          </p:cNvPr>
          <p:cNvCxnSpPr/>
          <p:nvPr/>
        </p:nvCxnSpPr>
        <p:spPr>
          <a:xfrm flipV="1">
            <a:off x="3208390" y="2284827"/>
            <a:ext cx="646087" cy="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035CA14-57D2-4059-886D-81878879AD72}"/>
              </a:ext>
            </a:extLst>
          </p:cNvPr>
          <p:cNvCxnSpPr/>
          <p:nvPr/>
        </p:nvCxnSpPr>
        <p:spPr>
          <a:xfrm flipV="1">
            <a:off x="9656937" y="2255459"/>
            <a:ext cx="646087" cy="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15A2E0E-57DF-4758-83B5-BEE3F77CD408}"/>
              </a:ext>
            </a:extLst>
          </p:cNvPr>
          <p:cNvCxnSpPr/>
          <p:nvPr/>
        </p:nvCxnSpPr>
        <p:spPr>
          <a:xfrm flipV="1">
            <a:off x="9508301" y="3860919"/>
            <a:ext cx="646087" cy="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E5D5E75-BB37-4DFE-9CE7-A748A187C991}"/>
              </a:ext>
            </a:extLst>
          </p:cNvPr>
          <p:cNvCxnSpPr/>
          <p:nvPr/>
        </p:nvCxnSpPr>
        <p:spPr>
          <a:xfrm flipV="1">
            <a:off x="13022586" y="3860918"/>
            <a:ext cx="646087" cy="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F973A6B-37F2-4FB0-85DE-AB05E7471D89}"/>
              </a:ext>
            </a:extLst>
          </p:cNvPr>
          <p:cNvCxnSpPr/>
          <p:nvPr/>
        </p:nvCxnSpPr>
        <p:spPr>
          <a:xfrm flipV="1">
            <a:off x="13107758" y="5405985"/>
            <a:ext cx="646087" cy="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4E9A42E-C6E1-4C99-9E12-954F41C032A7}"/>
              </a:ext>
            </a:extLst>
          </p:cNvPr>
          <p:cNvCxnSpPr/>
          <p:nvPr/>
        </p:nvCxnSpPr>
        <p:spPr>
          <a:xfrm flipV="1">
            <a:off x="9621796" y="5516862"/>
            <a:ext cx="646087" cy="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0268295-628C-4505-9250-25019E6489CE}"/>
              </a:ext>
            </a:extLst>
          </p:cNvPr>
          <p:cNvCxnSpPr/>
          <p:nvPr/>
        </p:nvCxnSpPr>
        <p:spPr>
          <a:xfrm flipV="1">
            <a:off x="13086370" y="7007075"/>
            <a:ext cx="646087" cy="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E48D311-1F7B-4E02-AD71-D487690D6422}"/>
              </a:ext>
            </a:extLst>
          </p:cNvPr>
          <p:cNvCxnSpPr/>
          <p:nvPr/>
        </p:nvCxnSpPr>
        <p:spPr>
          <a:xfrm flipV="1">
            <a:off x="9322819" y="7097940"/>
            <a:ext cx="646087" cy="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E0C671-5773-4968-87C1-A2FD43AD7C2A}"/>
              </a:ext>
            </a:extLst>
          </p:cNvPr>
          <p:cNvCxnSpPr/>
          <p:nvPr/>
        </p:nvCxnSpPr>
        <p:spPr>
          <a:xfrm flipV="1">
            <a:off x="6036009" y="7062940"/>
            <a:ext cx="646087" cy="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0B1803B-A23C-4C17-AAB4-2CCAA8C613A7}"/>
              </a:ext>
            </a:extLst>
          </p:cNvPr>
          <p:cNvCxnSpPr/>
          <p:nvPr/>
        </p:nvCxnSpPr>
        <p:spPr>
          <a:xfrm flipV="1">
            <a:off x="13016466" y="8334610"/>
            <a:ext cx="646087" cy="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36F957F-7E6A-46EC-ABC0-BC284AC4CFB3}"/>
              </a:ext>
            </a:extLst>
          </p:cNvPr>
          <p:cNvCxnSpPr/>
          <p:nvPr/>
        </p:nvCxnSpPr>
        <p:spPr>
          <a:xfrm flipV="1">
            <a:off x="10841839" y="8295378"/>
            <a:ext cx="646087" cy="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94EDCEA-4FD8-42E1-9A95-AB8E55A663B3}"/>
              </a:ext>
            </a:extLst>
          </p:cNvPr>
          <p:cNvCxnSpPr/>
          <p:nvPr/>
        </p:nvCxnSpPr>
        <p:spPr>
          <a:xfrm flipV="1">
            <a:off x="8447739" y="8304321"/>
            <a:ext cx="646087" cy="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F33F3A9-6E37-45C2-BC50-AF1298A1BE41}"/>
              </a:ext>
            </a:extLst>
          </p:cNvPr>
          <p:cNvCxnSpPr/>
          <p:nvPr/>
        </p:nvCxnSpPr>
        <p:spPr>
          <a:xfrm flipV="1">
            <a:off x="6327125" y="8334612"/>
            <a:ext cx="646087" cy="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2D673CA-5CF9-41D4-84B0-4795D727EA14}"/>
              </a:ext>
            </a:extLst>
          </p:cNvPr>
          <p:cNvCxnSpPr/>
          <p:nvPr/>
        </p:nvCxnSpPr>
        <p:spPr>
          <a:xfrm flipV="1">
            <a:off x="12965657" y="9814476"/>
            <a:ext cx="646087" cy="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EA103AF-5EC1-4F25-8EFF-3A75BED60E06}"/>
              </a:ext>
            </a:extLst>
          </p:cNvPr>
          <p:cNvCxnSpPr/>
          <p:nvPr/>
        </p:nvCxnSpPr>
        <p:spPr>
          <a:xfrm flipV="1">
            <a:off x="5845197" y="9786172"/>
            <a:ext cx="646087" cy="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B2472AC-ADED-44F5-822D-1B5385DB87C9}"/>
              </a:ext>
            </a:extLst>
          </p:cNvPr>
          <p:cNvCxnSpPr>
            <a:cxnSpLocks/>
          </p:cNvCxnSpPr>
          <p:nvPr/>
        </p:nvCxnSpPr>
        <p:spPr>
          <a:xfrm flipV="1">
            <a:off x="9381131" y="9814476"/>
            <a:ext cx="646087" cy="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6863C3B-86FD-4708-8B57-1C88DEBA7B4F}"/>
              </a:ext>
            </a:extLst>
          </p:cNvPr>
          <p:cNvCxnSpPr>
            <a:cxnSpLocks/>
          </p:cNvCxnSpPr>
          <p:nvPr/>
        </p:nvCxnSpPr>
        <p:spPr>
          <a:xfrm flipH="1">
            <a:off x="15076937" y="1142659"/>
            <a:ext cx="4" cy="721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67DC1DF-A8A7-47A9-9412-B298E018BCD1}"/>
              </a:ext>
            </a:extLst>
          </p:cNvPr>
          <p:cNvCxnSpPr>
            <a:cxnSpLocks/>
          </p:cNvCxnSpPr>
          <p:nvPr/>
        </p:nvCxnSpPr>
        <p:spPr>
          <a:xfrm flipH="1">
            <a:off x="15076937" y="10072942"/>
            <a:ext cx="4" cy="721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6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67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sabsoob ryad</dc:creator>
  <cp:lastModifiedBy>sabsoob ryad</cp:lastModifiedBy>
  <cp:revision>9</cp:revision>
  <dcterms:created xsi:type="dcterms:W3CDTF">2020-08-23T08:43:01Z</dcterms:created>
  <dcterms:modified xsi:type="dcterms:W3CDTF">2020-09-28T11:40:05Z</dcterms:modified>
</cp:coreProperties>
</file>