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57" r:id="rId5"/>
    <p:sldId id="266" r:id="rId6"/>
    <p:sldId id="272" r:id="rId7"/>
    <p:sldId id="273" r:id="rId8"/>
    <p:sldId id="28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98" d="100"/>
          <a:sy n="98" d="100"/>
        </p:scale>
        <p:origin x="110" y="91"/>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0-05T13:59:13.292" idx="1">
    <p:pos x="10" y="10"/>
    <p:text>2 minuites</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0-05T13:59:32.011" idx="2">
    <p:pos x="10" y="10"/>
    <p:text>1.5 minuites</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10-05T13:59:44.161" idx="3">
    <p:pos x="10" y="10"/>
    <p:text>1 minuit</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10-05T14:00:07.088" idx="4">
    <p:pos x="10" y="10"/>
    <p:text>1.5 minuites</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10-05T14:00:22.401" idx="5">
    <p:pos x="10" y="10"/>
    <p:text/>
    <p:extLst>
      <p:ext uri="{C676402C-5697-4E1C-873F-D02D1690AC5C}">
        <p15:threadingInfo xmlns:p15="http://schemas.microsoft.com/office/powerpoint/2012/main" timeZoneBias="-180"/>
      </p:ext>
    </p:extLst>
  </p:cm>
  <p:cm authorId="2" dt="2020-10-05T14:00:31.596" idx="6">
    <p:pos x="6349" y="2573"/>
    <p:text>1 minuit</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CE81A-8885-4350-BD58-910FCF754FAD}"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82173EB8-3BBA-4232-A168-48841A092F57}">
      <dgm:prSet/>
      <dgm:spPr/>
      <dgm:t>
        <a:bodyPr/>
        <a:lstStyle/>
        <a:p>
          <a:r>
            <a:rPr lang="en-US"/>
            <a:t>Front End</a:t>
          </a:r>
        </a:p>
      </dgm:t>
    </dgm:pt>
    <dgm:pt modelId="{CFC763D8-E7EB-4B8D-8287-36D3D7177E54}" type="parTrans" cxnId="{118B5439-62DE-4F2A-96E2-06881A8597DA}">
      <dgm:prSet/>
      <dgm:spPr/>
      <dgm:t>
        <a:bodyPr/>
        <a:lstStyle/>
        <a:p>
          <a:endParaRPr lang="en-US"/>
        </a:p>
      </dgm:t>
    </dgm:pt>
    <dgm:pt modelId="{9135B0F5-D679-4390-B848-129146C3B8A7}" type="sibTrans" cxnId="{118B5439-62DE-4F2A-96E2-06881A8597DA}">
      <dgm:prSet/>
      <dgm:spPr/>
      <dgm:t>
        <a:bodyPr/>
        <a:lstStyle/>
        <a:p>
          <a:endParaRPr lang="en-US"/>
        </a:p>
      </dgm:t>
    </dgm:pt>
    <dgm:pt modelId="{FEA02D08-DD11-4990-BCE0-214D9C9E71A4}">
      <dgm:prSet/>
      <dgm:spPr/>
      <dgm:t>
        <a:bodyPr/>
        <a:lstStyle/>
        <a:p>
          <a:r>
            <a:rPr lang="en-US"/>
            <a:t>HTML</a:t>
          </a:r>
        </a:p>
      </dgm:t>
    </dgm:pt>
    <dgm:pt modelId="{80A2CAF1-7A2E-4BE1-94A6-D6D68AC09B6C}" type="parTrans" cxnId="{4EAB0B85-1997-458E-94B6-55FFA7B49C18}">
      <dgm:prSet/>
      <dgm:spPr/>
      <dgm:t>
        <a:bodyPr/>
        <a:lstStyle/>
        <a:p>
          <a:endParaRPr lang="en-US"/>
        </a:p>
      </dgm:t>
    </dgm:pt>
    <dgm:pt modelId="{BE455168-6F66-46CC-BEBE-19A8109A017C}" type="sibTrans" cxnId="{4EAB0B85-1997-458E-94B6-55FFA7B49C18}">
      <dgm:prSet/>
      <dgm:spPr/>
      <dgm:t>
        <a:bodyPr/>
        <a:lstStyle/>
        <a:p>
          <a:endParaRPr lang="en-US"/>
        </a:p>
      </dgm:t>
    </dgm:pt>
    <dgm:pt modelId="{79D4A278-ABA7-4565-A4C9-B569F713F114}">
      <dgm:prSet/>
      <dgm:spPr/>
      <dgm:t>
        <a:bodyPr/>
        <a:lstStyle/>
        <a:p>
          <a:r>
            <a:rPr lang="en-US"/>
            <a:t>CSS</a:t>
          </a:r>
        </a:p>
      </dgm:t>
    </dgm:pt>
    <dgm:pt modelId="{33FAE153-E659-4C9E-A034-61CED87922CD}" type="parTrans" cxnId="{30475DC0-3DD2-43F9-8C01-1717A5281801}">
      <dgm:prSet/>
      <dgm:spPr/>
      <dgm:t>
        <a:bodyPr/>
        <a:lstStyle/>
        <a:p>
          <a:endParaRPr lang="en-US"/>
        </a:p>
      </dgm:t>
    </dgm:pt>
    <dgm:pt modelId="{D95914D4-9A9B-4B53-8E88-5E04E1EE5FFC}" type="sibTrans" cxnId="{30475DC0-3DD2-43F9-8C01-1717A5281801}">
      <dgm:prSet/>
      <dgm:spPr/>
      <dgm:t>
        <a:bodyPr/>
        <a:lstStyle/>
        <a:p>
          <a:endParaRPr lang="en-US"/>
        </a:p>
      </dgm:t>
    </dgm:pt>
    <dgm:pt modelId="{4567525C-FBE4-49F7-B700-97284EA0EEAC}">
      <dgm:prSet/>
      <dgm:spPr/>
      <dgm:t>
        <a:bodyPr/>
        <a:lstStyle/>
        <a:p>
          <a:r>
            <a:rPr lang="en-US"/>
            <a:t>Bootstrap</a:t>
          </a:r>
        </a:p>
      </dgm:t>
    </dgm:pt>
    <dgm:pt modelId="{4CDE10FA-CDAF-436A-B076-4EB89F96A7C0}" type="parTrans" cxnId="{AD86EF7A-56A8-4802-BF38-1E64D54A29D6}">
      <dgm:prSet/>
      <dgm:spPr/>
      <dgm:t>
        <a:bodyPr/>
        <a:lstStyle/>
        <a:p>
          <a:endParaRPr lang="en-US"/>
        </a:p>
      </dgm:t>
    </dgm:pt>
    <dgm:pt modelId="{D3E285EC-393E-48F9-8B6F-68750A66D5AB}" type="sibTrans" cxnId="{AD86EF7A-56A8-4802-BF38-1E64D54A29D6}">
      <dgm:prSet/>
      <dgm:spPr/>
      <dgm:t>
        <a:bodyPr/>
        <a:lstStyle/>
        <a:p>
          <a:endParaRPr lang="en-US"/>
        </a:p>
      </dgm:t>
    </dgm:pt>
    <dgm:pt modelId="{03D661C3-4160-492A-B294-E860AF9A87F6}">
      <dgm:prSet/>
      <dgm:spPr/>
      <dgm:t>
        <a:bodyPr/>
        <a:lstStyle/>
        <a:p>
          <a:r>
            <a:rPr lang="en-US"/>
            <a:t>JavaScript</a:t>
          </a:r>
        </a:p>
      </dgm:t>
    </dgm:pt>
    <dgm:pt modelId="{5CFBFD55-3FBB-4706-853A-9B4775C6A9C3}" type="parTrans" cxnId="{24FE57AB-8783-4F81-ACC5-0AB3B0436D9E}">
      <dgm:prSet/>
      <dgm:spPr/>
      <dgm:t>
        <a:bodyPr/>
        <a:lstStyle/>
        <a:p>
          <a:endParaRPr lang="en-US"/>
        </a:p>
      </dgm:t>
    </dgm:pt>
    <dgm:pt modelId="{FE09D797-7096-4E53-90B7-7A4ED2DCFA77}" type="sibTrans" cxnId="{24FE57AB-8783-4F81-ACC5-0AB3B0436D9E}">
      <dgm:prSet/>
      <dgm:spPr/>
      <dgm:t>
        <a:bodyPr/>
        <a:lstStyle/>
        <a:p>
          <a:endParaRPr lang="en-US"/>
        </a:p>
      </dgm:t>
    </dgm:pt>
    <dgm:pt modelId="{C868FEA1-DDFD-4D5A-BEA8-12B103B8BEAD}">
      <dgm:prSet/>
      <dgm:spPr/>
      <dgm:t>
        <a:bodyPr/>
        <a:lstStyle/>
        <a:p>
          <a:r>
            <a:rPr lang="en-US"/>
            <a:t>Backend</a:t>
          </a:r>
        </a:p>
      </dgm:t>
    </dgm:pt>
    <dgm:pt modelId="{25511A4E-2033-418E-BCF1-B68C01C2B11D}" type="parTrans" cxnId="{96E76546-8BD4-48CE-AE42-388BBE52385F}">
      <dgm:prSet/>
      <dgm:spPr/>
      <dgm:t>
        <a:bodyPr/>
        <a:lstStyle/>
        <a:p>
          <a:endParaRPr lang="en-US"/>
        </a:p>
      </dgm:t>
    </dgm:pt>
    <dgm:pt modelId="{AEEF5EE2-CEA0-4C92-8292-1147ED36111B}" type="sibTrans" cxnId="{96E76546-8BD4-48CE-AE42-388BBE52385F}">
      <dgm:prSet/>
      <dgm:spPr/>
      <dgm:t>
        <a:bodyPr/>
        <a:lstStyle/>
        <a:p>
          <a:endParaRPr lang="en-US"/>
        </a:p>
      </dgm:t>
    </dgm:pt>
    <dgm:pt modelId="{4BC462DD-4068-4DE1-8D18-0B1E094B9A23}">
      <dgm:prSet/>
      <dgm:spPr/>
      <dgm:t>
        <a:bodyPr/>
        <a:lstStyle/>
        <a:p>
          <a:r>
            <a:rPr lang="en-US"/>
            <a:t>PHP</a:t>
          </a:r>
        </a:p>
      </dgm:t>
    </dgm:pt>
    <dgm:pt modelId="{4D54E6B7-BCBD-4A12-935E-06C0EEC70D59}" type="parTrans" cxnId="{9812C05B-7246-4260-A479-B65418F5642D}">
      <dgm:prSet/>
      <dgm:spPr/>
      <dgm:t>
        <a:bodyPr/>
        <a:lstStyle/>
        <a:p>
          <a:endParaRPr lang="en-US"/>
        </a:p>
      </dgm:t>
    </dgm:pt>
    <dgm:pt modelId="{F86B6A61-1E22-423C-BF6B-A6CD812830DF}" type="sibTrans" cxnId="{9812C05B-7246-4260-A479-B65418F5642D}">
      <dgm:prSet/>
      <dgm:spPr/>
      <dgm:t>
        <a:bodyPr/>
        <a:lstStyle/>
        <a:p>
          <a:endParaRPr lang="en-US"/>
        </a:p>
      </dgm:t>
    </dgm:pt>
    <dgm:pt modelId="{79E998AF-8440-4812-BEAB-5BB6E616AEAE}">
      <dgm:prSet/>
      <dgm:spPr/>
      <dgm:t>
        <a:bodyPr/>
        <a:lstStyle/>
        <a:p>
          <a:r>
            <a:rPr lang="en-US"/>
            <a:t>Database</a:t>
          </a:r>
        </a:p>
      </dgm:t>
    </dgm:pt>
    <dgm:pt modelId="{5D1ED80D-4D54-487D-8CFA-EDC688FD7341}" type="parTrans" cxnId="{5C2F1FCE-4580-46D1-8EAD-31EFE1CA23EA}">
      <dgm:prSet/>
      <dgm:spPr/>
      <dgm:t>
        <a:bodyPr/>
        <a:lstStyle/>
        <a:p>
          <a:endParaRPr lang="en-US"/>
        </a:p>
      </dgm:t>
    </dgm:pt>
    <dgm:pt modelId="{0CC1EE50-F74C-49C8-925A-E5E7201B8545}" type="sibTrans" cxnId="{5C2F1FCE-4580-46D1-8EAD-31EFE1CA23EA}">
      <dgm:prSet/>
      <dgm:spPr/>
      <dgm:t>
        <a:bodyPr/>
        <a:lstStyle/>
        <a:p>
          <a:endParaRPr lang="en-US"/>
        </a:p>
      </dgm:t>
    </dgm:pt>
    <dgm:pt modelId="{A50CF3AA-50EC-4EE0-9308-6737D65065F1}">
      <dgm:prSet/>
      <dgm:spPr/>
      <dgm:t>
        <a:bodyPr/>
        <a:lstStyle/>
        <a:p>
          <a:r>
            <a:rPr lang="en-US"/>
            <a:t>MySQL</a:t>
          </a:r>
        </a:p>
      </dgm:t>
    </dgm:pt>
    <dgm:pt modelId="{682AF0E1-6D8A-4119-B137-D5498322487F}" type="parTrans" cxnId="{0D4F17A8-4DF0-4951-ADF0-58F33CEA27B6}">
      <dgm:prSet/>
      <dgm:spPr/>
      <dgm:t>
        <a:bodyPr/>
        <a:lstStyle/>
        <a:p>
          <a:endParaRPr lang="en-US"/>
        </a:p>
      </dgm:t>
    </dgm:pt>
    <dgm:pt modelId="{83BCB61A-6AFB-40EF-AD5E-7DEFEC2451BD}" type="sibTrans" cxnId="{0D4F17A8-4DF0-4951-ADF0-58F33CEA27B6}">
      <dgm:prSet/>
      <dgm:spPr/>
      <dgm:t>
        <a:bodyPr/>
        <a:lstStyle/>
        <a:p>
          <a:endParaRPr lang="en-US"/>
        </a:p>
      </dgm:t>
    </dgm:pt>
    <dgm:pt modelId="{A671C436-7057-4434-B81B-6F919EAB44FB}" type="pres">
      <dgm:prSet presAssocID="{466CE81A-8885-4350-BD58-910FCF754FAD}" presName="compositeShape" presStyleCnt="0">
        <dgm:presLayoutVars>
          <dgm:dir/>
          <dgm:resizeHandles/>
        </dgm:presLayoutVars>
      </dgm:prSet>
      <dgm:spPr/>
    </dgm:pt>
    <dgm:pt modelId="{7EA7B5EF-9401-4FC2-AF7A-A95A352BE6A1}" type="pres">
      <dgm:prSet presAssocID="{466CE81A-8885-4350-BD58-910FCF754FAD}" presName="pyramid" presStyleLbl="node1" presStyleIdx="0" presStyleCnt="1"/>
      <dgm:spPr/>
    </dgm:pt>
    <dgm:pt modelId="{76B5F5BE-5A71-4608-B8EF-EACA7BBEABA6}" type="pres">
      <dgm:prSet presAssocID="{466CE81A-8885-4350-BD58-910FCF754FAD}" presName="theList" presStyleCnt="0"/>
      <dgm:spPr/>
    </dgm:pt>
    <dgm:pt modelId="{08B34259-A50C-4EB8-A638-9992E2F0511A}" type="pres">
      <dgm:prSet presAssocID="{82173EB8-3BBA-4232-A168-48841A092F57}" presName="aNode" presStyleLbl="fgAcc1" presStyleIdx="0" presStyleCnt="3">
        <dgm:presLayoutVars>
          <dgm:bulletEnabled val="1"/>
        </dgm:presLayoutVars>
      </dgm:prSet>
      <dgm:spPr/>
    </dgm:pt>
    <dgm:pt modelId="{32E3D4B6-A625-4C92-AC4E-775A5B085306}" type="pres">
      <dgm:prSet presAssocID="{82173EB8-3BBA-4232-A168-48841A092F57}" presName="aSpace" presStyleCnt="0"/>
      <dgm:spPr/>
    </dgm:pt>
    <dgm:pt modelId="{7B51008B-0671-4F7F-828F-83484D427D5F}" type="pres">
      <dgm:prSet presAssocID="{C868FEA1-DDFD-4D5A-BEA8-12B103B8BEAD}" presName="aNode" presStyleLbl="fgAcc1" presStyleIdx="1" presStyleCnt="3" custScaleY="40017">
        <dgm:presLayoutVars>
          <dgm:bulletEnabled val="1"/>
        </dgm:presLayoutVars>
      </dgm:prSet>
      <dgm:spPr/>
    </dgm:pt>
    <dgm:pt modelId="{13FB442C-02CB-451B-B586-B42978088B5D}" type="pres">
      <dgm:prSet presAssocID="{C868FEA1-DDFD-4D5A-BEA8-12B103B8BEAD}" presName="aSpace" presStyleCnt="0"/>
      <dgm:spPr/>
    </dgm:pt>
    <dgm:pt modelId="{49EA88A0-3058-4737-A8BC-DD6C157F5B7F}" type="pres">
      <dgm:prSet presAssocID="{79E998AF-8440-4812-BEAB-5BB6E616AEAE}" presName="aNode" presStyleLbl="fgAcc1" presStyleIdx="2" presStyleCnt="3" custScaleY="56443">
        <dgm:presLayoutVars>
          <dgm:bulletEnabled val="1"/>
        </dgm:presLayoutVars>
      </dgm:prSet>
      <dgm:spPr/>
    </dgm:pt>
    <dgm:pt modelId="{EA918D70-CB25-4DA6-9045-CC1A51DE57AE}" type="pres">
      <dgm:prSet presAssocID="{79E998AF-8440-4812-BEAB-5BB6E616AEAE}" presName="aSpace" presStyleCnt="0"/>
      <dgm:spPr/>
    </dgm:pt>
  </dgm:ptLst>
  <dgm:cxnLst>
    <dgm:cxn modelId="{118B5439-62DE-4F2A-96E2-06881A8597DA}" srcId="{466CE81A-8885-4350-BD58-910FCF754FAD}" destId="{82173EB8-3BBA-4232-A168-48841A092F57}" srcOrd="0" destOrd="0" parTransId="{CFC763D8-E7EB-4B8D-8287-36D3D7177E54}" sibTransId="{9135B0F5-D679-4390-B848-129146C3B8A7}"/>
    <dgm:cxn modelId="{9812C05B-7246-4260-A479-B65418F5642D}" srcId="{C868FEA1-DDFD-4D5A-BEA8-12B103B8BEAD}" destId="{4BC462DD-4068-4DE1-8D18-0B1E094B9A23}" srcOrd="0" destOrd="0" parTransId="{4D54E6B7-BCBD-4A12-935E-06C0EEC70D59}" sibTransId="{F86B6A61-1E22-423C-BF6B-A6CD812830DF}"/>
    <dgm:cxn modelId="{A09F3A42-A764-45E4-BDF9-0D4B2ECA3DFE}" type="presOf" srcId="{79E998AF-8440-4812-BEAB-5BB6E616AEAE}" destId="{49EA88A0-3058-4737-A8BC-DD6C157F5B7F}" srcOrd="0" destOrd="0" presId="urn:microsoft.com/office/officeart/2005/8/layout/pyramid2"/>
    <dgm:cxn modelId="{96E76546-8BD4-48CE-AE42-388BBE52385F}" srcId="{466CE81A-8885-4350-BD58-910FCF754FAD}" destId="{C868FEA1-DDFD-4D5A-BEA8-12B103B8BEAD}" srcOrd="1" destOrd="0" parTransId="{25511A4E-2033-418E-BCF1-B68C01C2B11D}" sibTransId="{AEEF5EE2-CEA0-4C92-8292-1147ED36111B}"/>
    <dgm:cxn modelId="{9961C474-D8D1-4DF4-B9D3-8DC60675C836}" type="presOf" srcId="{79D4A278-ABA7-4565-A4C9-B569F713F114}" destId="{08B34259-A50C-4EB8-A638-9992E2F0511A}" srcOrd="0" destOrd="2" presId="urn:microsoft.com/office/officeart/2005/8/layout/pyramid2"/>
    <dgm:cxn modelId="{F725D277-6B74-4567-A6B8-BF1C1BA496C5}" type="presOf" srcId="{C868FEA1-DDFD-4D5A-BEA8-12B103B8BEAD}" destId="{7B51008B-0671-4F7F-828F-83484D427D5F}" srcOrd="0" destOrd="0" presId="urn:microsoft.com/office/officeart/2005/8/layout/pyramid2"/>
    <dgm:cxn modelId="{DDE02979-A46C-4C50-86B0-A8E295772BA1}" type="presOf" srcId="{466CE81A-8885-4350-BD58-910FCF754FAD}" destId="{A671C436-7057-4434-B81B-6F919EAB44FB}" srcOrd="0" destOrd="0" presId="urn:microsoft.com/office/officeart/2005/8/layout/pyramid2"/>
    <dgm:cxn modelId="{AD86EF7A-56A8-4802-BF38-1E64D54A29D6}" srcId="{82173EB8-3BBA-4232-A168-48841A092F57}" destId="{4567525C-FBE4-49F7-B700-97284EA0EEAC}" srcOrd="2" destOrd="0" parTransId="{4CDE10FA-CDAF-436A-B076-4EB89F96A7C0}" sibTransId="{D3E285EC-393E-48F9-8B6F-68750A66D5AB}"/>
    <dgm:cxn modelId="{4EAB0B85-1997-458E-94B6-55FFA7B49C18}" srcId="{82173EB8-3BBA-4232-A168-48841A092F57}" destId="{FEA02D08-DD11-4990-BCE0-214D9C9E71A4}" srcOrd="0" destOrd="0" parTransId="{80A2CAF1-7A2E-4BE1-94A6-D6D68AC09B6C}" sibTransId="{BE455168-6F66-46CC-BEBE-19A8109A017C}"/>
    <dgm:cxn modelId="{1BC5A686-2E29-4591-9455-3E375B41B2D4}" type="presOf" srcId="{4BC462DD-4068-4DE1-8D18-0B1E094B9A23}" destId="{7B51008B-0671-4F7F-828F-83484D427D5F}" srcOrd="0" destOrd="1" presId="urn:microsoft.com/office/officeart/2005/8/layout/pyramid2"/>
    <dgm:cxn modelId="{14944D9F-660F-4290-AE6F-31E8014C870D}" type="presOf" srcId="{A50CF3AA-50EC-4EE0-9308-6737D65065F1}" destId="{49EA88A0-3058-4737-A8BC-DD6C157F5B7F}" srcOrd="0" destOrd="1" presId="urn:microsoft.com/office/officeart/2005/8/layout/pyramid2"/>
    <dgm:cxn modelId="{7B966AA0-F204-44EB-B7C3-F75A653608B1}" type="presOf" srcId="{82173EB8-3BBA-4232-A168-48841A092F57}" destId="{08B34259-A50C-4EB8-A638-9992E2F0511A}" srcOrd="0" destOrd="0" presId="urn:microsoft.com/office/officeart/2005/8/layout/pyramid2"/>
    <dgm:cxn modelId="{0D4F17A8-4DF0-4951-ADF0-58F33CEA27B6}" srcId="{79E998AF-8440-4812-BEAB-5BB6E616AEAE}" destId="{A50CF3AA-50EC-4EE0-9308-6737D65065F1}" srcOrd="0" destOrd="0" parTransId="{682AF0E1-6D8A-4119-B137-D5498322487F}" sibTransId="{83BCB61A-6AFB-40EF-AD5E-7DEFEC2451BD}"/>
    <dgm:cxn modelId="{24FE57AB-8783-4F81-ACC5-0AB3B0436D9E}" srcId="{82173EB8-3BBA-4232-A168-48841A092F57}" destId="{03D661C3-4160-492A-B294-E860AF9A87F6}" srcOrd="3" destOrd="0" parTransId="{5CFBFD55-3FBB-4706-853A-9B4775C6A9C3}" sibTransId="{FE09D797-7096-4E53-90B7-7A4ED2DCFA77}"/>
    <dgm:cxn modelId="{7D8098B0-3CD7-4B6F-B2FD-88D8E4FCFBF2}" type="presOf" srcId="{4567525C-FBE4-49F7-B700-97284EA0EEAC}" destId="{08B34259-A50C-4EB8-A638-9992E2F0511A}" srcOrd="0" destOrd="3" presId="urn:microsoft.com/office/officeart/2005/8/layout/pyramid2"/>
    <dgm:cxn modelId="{30475DC0-3DD2-43F9-8C01-1717A5281801}" srcId="{82173EB8-3BBA-4232-A168-48841A092F57}" destId="{79D4A278-ABA7-4565-A4C9-B569F713F114}" srcOrd="1" destOrd="0" parTransId="{33FAE153-E659-4C9E-A034-61CED87922CD}" sibTransId="{D95914D4-9A9B-4B53-8E88-5E04E1EE5FFC}"/>
    <dgm:cxn modelId="{5C2F1FCE-4580-46D1-8EAD-31EFE1CA23EA}" srcId="{466CE81A-8885-4350-BD58-910FCF754FAD}" destId="{79E998AF-8440-4812-BEAB-5BB6E616AEAE}" srcOrd="2" destOrd="0" parTransId="{5D1ED80D-4D54-487D-8CFA-EDC688FD7341}" sibTransId="{0CC1EE50-F74C-49C8-925A-E5E7201B8545}"/>
    <dgm:cxn modelId="{290339DF-3FA1-43D9-8E37-BAA7578E8052}" type="presOf" srcId="{FEA02D08-DD11-4990-BCE0-214D9C9E71A4}" destId="{08B34259-A50C-4EB8-A638-9992E2F0511A}" srcOrd="0" destOrd="1" presId="urn:microsoft.com/office/officeart/2005/8/layout/pyramid2"/>
    <dgm:cxn modelId="{B5E497E1-27D2-402B-BFF7-75A7D455E491}" type="presOf" srcId="{03D661C3-4160-492A-B294-E860AF9A87F6}" destId="{08B34259-A50C-4EB8-A638-9992E2F0511A}" srcOrd="0" destOrd="4" presId="urn:microsoft.com/office/officeart/2005/8/layout/pyramid2"/>
    <dgm:cxn modelId="{3258EFB9-EE8E-471C-B925-859A80C11AA0}" type="presParOf" srcId="{A671C436-7057-4434-B81B-6F919EAB44FB}" destId="{7EA7B5EF-9401-4FC2-AF7A-A95A352BE6A1}" srcOrd="0" destOrd="0" presId="urn:microsoft.com/office/officeart/2005/8/layout/pyramid2"/>
    <dgm:cxn modelId="{984C6A0D-F692-4141-813C-4D5612B9075D}" type="presParOf" srcId="{A671C436-7057-4434-B81B-6F919EAB44FB}" destId="{76B5F5BE-5A71-4608-B8EF-EACA7BBEABA6}" srcOrd="1" destOrd="0" presId="urn:microsoft.com/office/officeart/2005/8/layout/pyramid2"/>
    <dgm:cxn modelId="{4BA2F016-57EF-452A-9942-C1451341AE29}" type="presParOf" srcId="{76B5F5BE-5A71-4608-B8EF-EACA7BBEABA6}" destId="{08B34259-A50C-4EB8-A638-9992E2F0511A}" srcOrd="0" destOrd="0" presId="urn:microsoft.com/office/officeart/2005/8/layout/pyramid2"/>
    <dgm:cxn modelId="{27570C34-FE57-47DD-90AE-A29B5971BCD9}" type="presParOf" srcId="{76B5F5BE-5A71-4608-B8EF-EACA7BBEABA6}" destId="{32E3D4B6-A625-4C92-AC4E-775A5B085306}" srcOrd="1" destOrd="0" presId="urn:microsoft.com/office/officeart/2005/8/layout/pyramid2"/>
    <dgm:cxn modelId="{8626A101-9E6B-4A99-BE77-8E756CD22AB8}" type="presParOf" srcId="{76B5F5BE-5A71-4608-B8EF-EACA7BBEABA6}" destId="{7B51008B-0671-4F7F-828F-83484D427D5F}" srcOrd="2" destOrd="0" presId="urn:microsoft.com/office/officeart/2005/8/layout/pyramid2"/>
    <dgm:cxn modelId="{DF82E0F7-9E86-4B2B-B993-90181EB29DD7}" type="presParOf" srcId="{76B5F5BE-5A71-4608-B8EF-EACA7BBEABA6}" destId="{13FB442C-02CB-451B-B586-B42978088B5D}" srcOrd="3" destOrd="0" presId="urn:microsoft.com/office/officeart/2005/8/layout/pyramid2"/>
    <dgm:cxn modelId="{55F035B0-9897-4D0A-9207-6193DFFF331D}" type="presParOf" srcId="{76B5F5BE-5A71-4608-B8EF-EACA7BBEABA6}" destId="{49EA88A0-3058-4737-A8BC-DD6C157F5B7F}" srcOrd="4" destOrd="0" presId="urn:microsoft.com/office/officeart/2005/8/layout/pyramid2"/>
    <dgm:cxn modelId="{CF5DC47B-0AA3-49A3-A0FD-204D4D4A858A}" type="presParOf" srcId="{76B5F5BE-5A71-4608-B8EF-EACA7BBEABA6}" destId="{EA918D70-CB25-4DA6-9045-CC1A51DE57AE}" srcOrd="5" destOrd="0" presId="urn:microsoft.com/office/officeart/2005/8/layout/pyramid2"/>
  </dgm:cxnLst>
  <dgm:bg>
    <a:solidFill>
      <a:schemeClr val="bg1">
        <a:lumMod val="9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7B5EF-9401-4FC2-AF7A-A95A352BE6A1}">
      <dsp:nvSpPr>
        <dsp:cNvPr id="0" name=""/>
        <dsp:cNvSpPr/>
      </dsp:nvSpPr>
      <dsp:spPr>
        <a:xfrm>
          <a:off x="2464807" y="0"/>
          <a:ext cx="2745313" cy="2745313"/>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34259-A50C-4EB8-A638-9992E2F0511A}">
      <dsp:nvSpPr>
        <dsp:cNvPr id="0" name=""/>
        <dsp:cNvSpPr/>
      </dsp:nvSpPr>
      <dsp:spPr>
        <a:xfrm>
          <a:off x="3837464" y="274987"/>
          <a:ext cx="1784453" cy="93833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a:t>Front End</a:t>
          </a:r>
        </a:p>
        <a:p>
          <a:pPr marL="57150" lvl="1" indent="-57150" algn="l" defTabSz="266700">
            <a:lnSpc>
              <a:spcPct val="90000"/>
            </a:lnSpc>
            <a:spcBef>
              <a:spcPct val="0"/>
            </a:spcBef>
            <a:spcAft>
              <a:spcPct val="15000"/>
            </a:spcAft>
            <a:buChar char="•"/>
          </a:pPr>
          <a:r>
            <a:rPr lang="en-US" sz="600" kern="1200"/>
            <a:t>HTML</a:t>
          </a:r>
        </a:p>
        <a:p>
          <a:pPr marL="57150" lvl="1" indent="-57150" algn="l" defTabSz="266700">
            <a:lnSpc>
              <a:spcPct val="90000"/>
            </a:lnSpc>
            <a:spcBef>
              <a:spcPct val="0"/>
            </a:spcBef>
            <a:spcAft>
              <a:spcPct val="15000"/>
            </a:spcAft>
            <a:buChar char="•"/>
          </a:pPr>
          <a:r>
            <a:rPr lang="en-US" sz="600" kern="1200"/>
            <a:t>CSS</a:t>
          </a:r>
        </a:p>
        <a:p>
          <a:pPr marL="57150" lvl="1" indent="-57150" algn="l" defTabSz="266700">
            <a:lnSpc>
              <a:spcPct val="90000"/>
            </a:lnSpc>
            <a:spcBef>
              <a:spcPct val="0"/>
            </a:spcBef>
            <a:spcAft>
              <a:spcPct val="15000"/>
            </a:spcAft>
            <a:buChar char="•"/>
          </a:pPr>
          <a:r>
            <a:rPr lang="en-US" sz="600" kern="1200"/>
            <a:t>Bootstrap</a:t>
          </a:r>
        </a:p>
        <a:p>
          <a:pPr marL="57150" lvl="1" indent="-57150" algn="l" defTabSz="266700">
            <a:lnSpc>
              <a:spcPct val="90000"/>
            </a:lnSpc>
            <a:spcBef>
              <a:spcPct val="0"/>
            </a:spcBef>
            <a:spcAft>
              <a:spcPct val="15000"/>
            </a:spcAft>
            <a:buChar char="•"/>
          </a:pPr>
          <a:r>
            <a:rPr lang="en-US" sz="600" kern="1200"/>
            <a:t>JavaScript</a:t>
          </a:r>
        </a:p>
      </dsp:txBody>
      <dsp:txXfrm>
        <a:off x="3883270" y="320793"/>
        <a:ext cx="1692841" cy="846727"/>
      </dsp:txXfrm>
    </dsp:sp>
    <dsp:sp modelId="{7B51008B-0671-4F7F-828F-83484D427D5F}">
      <dsp:nvSpPr>
        <dsp:cNvPr id="0" name=""/>
        <dsp:cNvSpPr/>
      </dsp:nvSpPr>
      <dsp:spPr>
        <a:xfrm>
          <a:off x="3837464" y="1330618"/>
          <a:ext cx="1784453" cy="3754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a:t>Backend</a:t>
          </a:r>
        </a:p>
        <a:p>
          <a:pPr marL="57150" lvl="1" indent="-57150" algn="l" defTabSz="266700">
            <a:lnSpc>
              <a:spcPct val="90000"/>
            </a:lnSpc>
            <a:spcBef>
              <a:spcPct val="0"/>
            </a:spcBef>
            <a:spcAft>
              <a:spcPct val="15000"/>
            </a:spcAft>
            <a:buChar char="•"/>
          </a:pPr>
          <a:r>
            <a:rPr lang="en-US" sz="600" kern="1200"/>
            <a:t>PHP</a:t>
          </a:r>
        </a:p>
      </dsp:txBody>
      <dsp:txXfrm>
        <a:off x="3855794" y="1348948"/>
        <a:ext cx="1747793" cy="338835"/>
      </dsp:txXfrm>
    </dsp:sp>
    <dsp:sp modelId="{49EA88A0-3058-4737-A8BC-DD6C157F5B7F}">
      <dsp:nvSpPr>
        <dsp:cNvPr id="0" name=""/>
        <dsp:cNvSpPr/>
      </dsp:nvSpPr>
      <dsp:spPr>
        <a:xfrm>
          <a:off x="3837464" y="1823406"/>
          <a:ext cx="1784453" cy="52962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a:t>Database</a:t>
          </a:r>
        </a:p>
        <a:p>
          <a:pPr marL="57150" lvl="1" indent="-57150" algn="l" defTabSz="266700">
            <a:lnSpc>
              <a:spcPct val="90000"/>
            </a:lnSpc>
            <a:spcBef>
              <a:spcPct val="0"/>
            </a:spcBef>
            <a:spcAft>
              <a:spcPct val="15000"/>
            </a:spcAft>
            <a:buChar char="•"/>
          </a:pPr>
          <a:r>
            <a:rPr lang="en-US" sz="600" kern="1200"/>
            <a:t>MySQL</a:t>
          </a:r>
        </a:p>
      </dsp:txBody>
      <dsp:txXfrm>
        <a:off x="3863318" y="1849260"/>
        <a:ext cx="1732745" cy="47791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10/19/2020</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10/19/2020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3.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a:t>Ministry of Tourism and Antiques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Up-Skilling Project</a:t>
            </a:r>
          </a:p>
        </p:txBody>
      </p:sp>
      <p:pic>
        <p:nvPicPr>
          <p:cNvPr id="7" name="Picture Placeholder 6">
            <a:extLst>
              <a:ext uri="{FF2B5EF4-FFF2-40B4-BE49-F238E27FC236}">
                <a16:creationId xmlns:a16="http://schemas.microsoft.com/office/drawing/2014/main" id="{6F39638D-C185-43AB-949D-56A4552C97BE}"/>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l="6007" r="6007"/>
          <a:stretch>
            <a:fillRect/>
          </a:stretch>
        </p:blipFill>
        <p:spPr>
          <a:xfrm>
            <a:off x="1042017" y="345475"/>
            <a:ext cx="2136189" cy="2334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id="{C1984743-931E-40D3-9969-CA2CE4FF1646}"/>
              </a:ext>
            </a:extLst>
          </p:cNvPr>
          <p:cNvSpPr/>
          <p:nvPr/>
        </p:nvSpPr>
        <p:spPr>
          <a:xfrm>
            <a:off x="953240" y="3974237"/>
            <a:ext cx="6096000" cy="1754326"/>
          </a:xfrm>
          <a:prstGeom prst="rect">
            <a:avLst/>
          </a:prstGeom>
        </p:spPr>
        <p:txBody>
          <a:bodyPr>
            <a:spAutoFit/>
          </a:bodyPr>
          <a:lstStyle/>
          <a:p>
            <a:r>
              <a:rPr lang="en-US" dirty="0">
                <a:solidFill>
                  <a:schemeClr val="bg1"/>
                </a:solidFill>
              </a:rPr>
              <a:t>Supervised by:</a:t>
            </a:r>
          </a:p>
          <a:p>
            <a:r>
              <a:rPr lang="en-US" dirty="0">
                <a:solidFill>
                  <a:schemeClr val="bg1"/>
                </a:solidFill>
              </a:rPr>
              <a:t>Dr. Jalal Kiswani</a:t>
            </a:r>
          </a:p>
          <a:p>
            <a:r>
              <a:rPr lang="en-US" dirty="0">
                <a:solidFill>
                  <a:schemeClr val="bg1"/>
                </a:solidFill>
              </a:rPr>
              <a:t>Dr. William Smairat</a:t>
            </a:r>
          </a:p>
          <a:p>
            <a:r>
              <a:rPr lang="en-US" dirty="0">
                <a:solidFill>
                  <a:schemeClr val="bg1"/>
                </a:solidFill>
              </a:rPr>
              <a:t>Ms. Jacquelyn Brown</a:t>
            </a:r>
          </a:p>
          <a:p>
            <a:r>
              <a:rPr lang="en-US" dirty="0">
                <a:solidFill>
                  <a:schemeClr val="bg1"/>
                </a:solidFill>
              </a:rPr>
              <a:t>Ms. Hana AL Rasheed</a:t>
            </a:r>
          </a:p>
          <a:p>
            <a:endParaRPr lang="en-US" dirty="0">
              <a:solidFill>
                <a:schemeClr val="bg1"/>
              </a:solidFill>
            </a:endParaRPr>
          </a:p>
        </p:txBody>
      </p:sp>
      <p:graphicFrame>
        <p:nvGraphicFramePr>
          <p:cNvPr id="10" name="Table 9">
            <a:extLst>
              <a:ext uri="{FF2B5EF4-FFF2-40B4-BE49-F238E27FC236}">
                <a16:creationId xmlns:a16="http://schemas.microsoft.com/office/drawing/2014/main" id="{EA6F32A6-2845-42AB-BC2C-09222BB011C9}"/>
              </a:ext>
            </a:extLst>
          </p:cNvPr>
          <p:cNvGraphicFramePr>
            <a:graphicFrameLocks noGrp="1"/>
          </p:cNvGraphicFramePr>
          <p:nvPr>
            <p:extLst>
              <p:ext uri="{D42A27DB-BD31-4B8C-83A1-F6EECF244321}">
                <p14:modId xmlns:p14="http://schemas.microsoft.com/office/powerpoint/2010/main" val="3873459367"/>
              </p:ext>
            </p:extLst>
          </p:nvPr>
        </p:nvGraphicFramePr>
        <p:xfrm>
          <a:off x="953240" y="3400425"/>
          <a:ext cx="3818785" cy="323018"/>
        </p:xfrm>
        <a:graphic>
          <a:graphicData uri="http://schemas.openxmlformats.org/drawingml/2006/table">
            <a:tbl>
              <a:tblPr firstRow="1" firstCol="1" bandRow="1">
                <a:tableStyleId>{5C22544A-7EE6-4342-B048-85BDC9FD1C3A}</a:tableStyleId>
              </a:tblPr>
              <a:tblGrid>
                <a:gridCol w="3818785">
                  <a:extLst>
                    <a:ext uri="{9D8B030D-6E8A-4147-A177-3AD203B41FA5}">
                      <a16:colId xmlns:a16="http://schemas.microsoft.com/office/drawing/2014/main" val="1409544793"/>
                    </a:ext>
                  </a:extLst>
                </a:gridCol>
              </a:tblGrid>
              <a:tr h="323018">
                <a:tc>
                  <a:txBody>
                    <a:bodyPr/>
                    <a:lstStyle/>
                    <a:p>
                      <a:pPr marL="457200" marR="91440">
                        <a:lnSpc>
                          <a:spcPct val="115000"/>
                        </a:lnSpc>
                        <a:spcBef>
                          <a:spcPts val="500"/>
                        </a:spcBef>
                        <a:spcAft>
                          <a:spcPts val="0"/>
                        </a:spcAft>
                      </a:pPr>
                      <a:r>
                        <a:rPr lang="en-US" sz="1800" dirty="0">
                          <a:effectLst/>
                        </a:rPr>
                        <a:t>Designer: Saba Hatamleh</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640291672"/>
                  </a:ext>
                </a:extLst>
              </a:tr>
            </a:tbl>
          </a:graphicData>
        </a:graphic>
      </p:graphicFrame>
    </p:spTree>
    <p:extLst>
      <p:ext uri="{BB962C8B-B14F-4D97-AF65-F5344CB8AC3E}">
        <p14:creationId xmlns:p14="http://schemas.microsoft.com/office/powerpoint/2010/main" val="149549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a:t>Introduction</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r>
              <a:rPr lang="en-US" dirty="0"/>
              <a:t>According to the argent need of having an attractive website of such an important gate of Tourism in Jordan; the web site of Ministry of Tourism has been designed to be helpful, attractive and easy to use. At the same time that it provides the most needed services launching from the believe of web services and its need recently</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1" name="Picture Placeholder 10">
            <a:extLst>
              <a:ext uri="{FF2B5EF4-FFF2-40B4-BE49-F238E27FC236}">
                <a16:creationId xmlns:a16="http://schemas.microsoft.com/office/drawing/2014/main" id="{D901269F-8CCF-4172-9EFB-5FEF117A8885}"/>
              </a:ext>
            </a:extLst>
          </p:cNvPr>
          <p:cNvPicPr>
            <a:picLocks noGrp="1" noChangeAspect="1"/>
          </p:cNvPicPr>
          <p:nvPr>
            <p:ph type="pic" sz="quarter" idx="13"/>
          </p:nvPr>
        </p:nvPicPr>
        <p:blipFill>
          <a:blip r:embed="rId2"/>
          <a:srcRect l="15607" r="15607"/>
          <a:stretch>
            <a:fillRect/>
          </a:stretch>
        </p:blipFill>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Technology</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graphicFrame>
        <p:nvGraphicFramePr>
          <p:cNvPr id="15" name="Diagram 14">
            <a:extLst>
              <a:ext uri="{FF2B5EF4-FFF2-40B4-BE49-F238E27FC236}">
                <a16:creationId xmlns:a16="http://schemas.microsoft.com/office/drawing/2014/main" id="{9E4E8926-B8C4-463E-98B6-F84EF1FA3092}"/>
              </a:ext>
            </a:extLst>
          </p:cNvPr>
          <p:cNvGraphicFramePr/>
          <p:nvPr>
            <p:extLst>
              <p:ext uri="{D42A27DB-BD31-4B8C-83A1-F6EECF244321}">
                <p14:modId xmlns:p14="http://schemas.microsoft.com/office/powerpoint/2010/main" val="4034576344"/>
              </p:ext>
            </p:extLst>
          </p:nvPr>
        </p:nvGraphicFramePr>
        <p:xfrm>
          <a:off x="2476499" y="219075"/>
          <a:ext cx="8086725" cy="2745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371475" y="268166"/>
            <a:ext cx="11520487" cy="758824"/>
          </a:xfrm>
        </p:spPr>
        <p:txBody>
          <a:bodyPr/>
          <a:lstStyle/>
          <a:p>
            <a:r>
              <a:rPr lang="en-US" dirty="0"/>
              <a:t>Services and Information</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r>
              <a:rPr lang="en-US" dirty="0"/>
              <a:t>The website has 3 forms which represents 3 services:</a:t>
            </a:r>
          </a:p>
          <a:p>
            <a:pPr marL="342900" indent="-342900">
              <a:buFont typeface="+mj-lt"/>
              <a:buAutoNum type="arabicPeriod"/>
            </a:pPr>
            <a:r>
              <a:rPr lang="en-US" dirty="0"/>
              <a:t> the license form</a:t>
            </a:r>
          </a:p>
          <a:p>
            <a:pPr marL="342900" indent="-342900">
              <a:buFont typeface="+mj-lt"/>
              <a:buAutoNum type="arabicPeriod"/>
            </a:pPr>
            <a:r>
              <a:rPr lang="en-US" dirty="0"/>
              <a:t>compliant form</a:t>
            </a:r>
          </a:p>
          <a:p>
            <a:pPr marL="342900" indent="-342900">
              <a:buFont typeface="+mj-lt"/>
              <a:buAutoNum type="arabicPeriod"/>
            </a:pPr>
            <a:r>
              <a:rPr lang="en-US" dirty="0"/>
              <a:t>applying for a training program.</a:t>
            </a:r>
          </a:p>
          <a:p>
            <a:pPr marL="0" indent="0">
              <a:buNone/>
            </a:pPr>
            <a:r>
              <a:rPr lang="en-US" dirty="0"/>
              <a:t> these e-services can reduce the user time and effort .</a:t>
            </a:r>
          </a:p>
          <a:p>
            <a:endParaRPr lang="en-US" dirty="0"/>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a:xfrm>
            <a:off x="8468174" y="1724025"/>
            <a:ext cx="3142800" cy="4191000"/>
          </a:xfrm>
        </p:spPr>
        <p:txBody>
          <a:bodyPr/>
          <a:lstStyle/>
          <a:p>
            <a:r>
              <a:rPr lang="en-US" dirty="0"/>
              <a:t>The visitor can reach all the information in the website like the latest news Journalism file of the Mistry and other information that the website provides .</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9" name="Picture Placeholder 8">
            <a:extLst>
              <a:ext uri="{FF2B5EF4-FFF2-40B4-BE49-F238E27FC236}">
                <a16:creationId xmlns:a16="http://schemas.microsoft.com/office/drawing/2014/main" id="{643B5FE3-34EF-42FB-BC45-A27713BB6500}"/>
              </a:ext>
            </a:extLst>
          </p:cNvPr>
          <p:cNvPicPr>
            <a:picLocks noGrp="1" noChangeAspect="1"/>
          </p:cNvPicPr>
          <p:nvPr>
            <p:ph type="pic" sz="quarter" idx="13"/>
          </p:nvPr>
        </p:nvPicPr>
        <p:blipFill>
          <a:blip r:embed="rId2"/>
          <a:srcRect t="9694" b="9694"/>
          <a:stretch>
            <a:fillRect/>
          </a:stretch>
        </p:blipFill>
        <p:spPr>
          <a:xfrm>
            <a:off x="3893464" y="1019175"/>
            <a:ext cx="4367398" cy="5436333"/>
          </a:xfrm>
        </p:spPr>
      </p:pic>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15584" y="3028902"/>
            <a:ext cx="10960832" cy="1953455"/>
          </a:xfrm>
        </p:spPr>
        <p:txBody>
          <a:bodyPr>
            <a:normAutofit/>
          </a:bodyPr>
          <a:lstStyle/>
          <a:p>
            <a:pPr marL="0" indent="0">
              <a:buNone/>
            </a:pPr>
            <a:r>
              <a:rPr lang="en-US" dirty="0"/>
              <a:t>After deep analyses and research of the needs of Ministry of Tourism website, I tried my best to come up with an attractive useful website that provides a rich information for the visitor that helps him to know more about the Ministry of Tourism and tourism sites in Jordan. In addition to the facilities and hotels in this vital sector. The web site also covers the latest news Journalism file of the Mistry. Also, it contains general information about the Ministry such as the minster word, organizational chart, compensations, regulations, and ministry projects and beds. </a:t>
            </a:r>
          </a:p>
        </p:txBody>
      </p:sp>
    </p:spTree>
    <p:extLst>
      <p:ext uri="{BB962C8B-B14F-4D97-AF65-F5344CB8AC3E}">
        <p14:creationId xmlns:p14="http://schemas.microsoft.com/office/powerpoint/2010/main" val="1154969311"/>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1B6A5B5-1BEC-4EEA-9356-9BFD758ACB72}">
  <ds:schemaRefs>
    <ds:schemaRef ds:uri="http://schemas.microsoft.com/sharepoint/v3/contenttype/forms"/>
  </ds:schemaRefs>
</ds:datastoreItem>
</file>

<file path=customXml/itemProps2.xml><?xml version="1.0" encoding="utf-8"?>
<ds:datastoreItem xmlns:ds="http://schemas.openxmlformats.org/officeDocument/2006/customXml" ds:itemID="{16D1F562-76A4-4CE4-B3CA-758D572E9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60C99C-4D9A-4DAB-AA53-E488AEBCAE16}">
  <ds:schemaRefs>
    <ds:schemaRef ds:uri="http://schemas.microsoft.com/office/2006/metadata/properties"/>
    <ds:schemaRef ds:uri="71af3243-3dd4-4a8d-8c0d-dd76da1f02a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278</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Ministry of Tourism and Antiques</vt:lpstr>
      <vt:lpstr>Introduction</vt:lpstr>
      <vt:lpstr>Technology</vt:lpstr>
      <vt:lpstr>Services and Information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2020-10-05T10:33:52Z</dcterms:created>
  <dcterms:modified xsi:type="dcterms:W3CDTF">2020-10-18T23:36:24Z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