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 varScale="1">
        <p:scale>
          <a:sx n="59" d="100"/>
          <a:sy n="59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79E04-B6B5-4B88-B8FF-5A30A63023A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54F92-08B7-443F-8AF3-C3EECFA6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1pPr>
    <a:lvl2pPr marL="517733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2pPr>
    <a:lvl3pPr marL="1035467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3pPr>
    <a:lvl4pPr marL="1553200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4pPr>
    <a:lvl5pPr marL="2070933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5pPr>
    <a:lvl6pPr marL="2588666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6pPr>
    <a:lvl7pPr marL="3106400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7pPr>
    <a:lvl8pPr marL="3624133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8pPr>
    <a:lvl9pPr marL="4141866" algn="l" defTabSz="1035467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54F92-08B7-443F-8AF3-C3EECFA61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6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0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B720-242F-49EE-9948-CC6A57CC8C8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D205-5635-4B91-806C-BC5C5527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825456-0FC9-42CF-B6C2-0036564476EB}"/>
              </a:ext>
            </a:extLst>
          </p:cNvPr>
          <p:cNvSpPr/>
          <p:nvPr/>
        </p:nvSpPr>
        <p:spPr>
          <a:xfrm>
            <a:off x="9698763" y="111164"/>
            <a:ext cx="2808241" cy="100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وزارة السياحة والاثار الاردنية</a:t>
            </a:r>
            <a:endParaRPr lang="en-US" sz="2092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8A17D-E8F5-4B53-BE5D-FD3544614E75}"/>
              </a:ext>
            </a:extLst>
          </p:cNvPr>
          <p:cNvSpPr/>
          <p:nvPr/>
        </p:nvSpPr>
        <p:spPr>
          <a:xfrm>
            <a:off x="10234289" y="1412287"/>
            <a:ext cx="2146839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الصفحة الرئيسية</a:t>
            </a:r>
            <a:endParaRPr lang="en-US" sz="209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90609-20A1-4A9C-974F-6F94E296DC9A}"/>
              </a:ext>
            </a:extLst>
          </p:cNvPr>
          <p:cNvSpPr/>
          <p:nvPr/>
        </p:nvSpPr>
        <p:spPr>
          <a:xfrm>
            <a:off x="10234288" y="2569305"/>
            <a:ext cx="2146839" cy="8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معلومات عن السفر</a:t>
            </a:r>
            <a:endParaRPr lang="en-US" sz="2092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43DA8-5D88-4702-9CEA-AC5931FA0D10}"/>
              </a:ext>
            </a:extLst>
          </p:cNvPr>
          <p:cNvSpPr/>
          <p:nvPr/>
        </p:nvSpPr>
        <p:spPr>
          <a:xfrm>
            <a:off x="10234288" y="3716345"/>
            <a:ext cx="2146839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عن الوزارة</a:t>
            </a:r>
            <a:endParaRPr lang="en-US" sz="2092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3C6B-22C9-4E0A-8047-61F0DC01DC66}"/>
              </a:ext>
            </a:extLst>
          </p:cNvPr>
          <p:cNvSpPr/>
          <p:nvPr/>
        </p:nvSpPr>
        <p:spPr>
          <a:xfrm>
            <a:off x="10234287" y="4900467"/>
            <a:ext cx="2146839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المركز الاعلامي</a:t>
            </a:r>
            <a:endParaRPr lang="en-US" sz="2092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84EAE1-7730-4FD5-8F45-2ECC647E9E77}"/>
              </a:ext>
            </a:extLst>
          </p:cNvPr>
          <p:cNvSpPr/>
          <p:nvPr/>
        </p:nvSpPr>
        <p:spPr>
          <a:xfrm>
            <a:off x="10234287" y="6023594"/>
            <a:ext cx="2146839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المشاريع والمبادرات</a:t>
            </a:r>
            <a:endParaRPr lang="en-US" sz="2092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31368C-1495-4D7B-9C0A-D83B17FC6093}"/>
              </a:ext>
            </a:extLst>
          </p:cNvPr>
          <p:cNvSpPr/>
          <p:nvPr/>
        </p:nvSpPr>
        <p:spPr>
          <a:xfrm>
            <a:off x="10234286" y="7021790"/>
            <a:ext cx="2146839" cy="813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الوجهات السياحية</a:t>
            </a:r>
            <a:endParaRPr lang="en-US" sz="2092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4E938A-D80A-41ED-AFFA-79F6B292C819}"/>
              </a:ext>
            </a:extLst>
          </p:cNvPr>
          <p:cNvSpPr/>
          <p:nvPr/>
        </p:nvSpPr>
        <p:spPr>
          <a:xfrm>
            <a:off x="10169230" y="8148129"/>
            <a:ext cx="2276950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sz="2092" dirty="0"/>
              <a:t>اتصل بنا</a:t>
            </a:r>
            <a:endParaRPr lang="en-US" sz="2092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EE8EA-2AD9-4642-8210-01E4EB0B2D67}"/>
              </a:ext>
            </a:extLst>
          </p:cNvPr>
          <p:cNvCxnSpPr>
            <a:stCxn id="7" idx="2"/>
          </p:cNvCxnSpPr>
          <p:nvPr/>
        </p:nvCxnSpPr>
        <p:spPr>
          <a:xfrm flipH="1">
            <a:off x="11102883" y="1119528"/>
            <a:ext cx="1" cy="48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7EF943-FF03-42BE-A11D-AC65F6091B9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1307708" y="2171271"/>
            <a:ext cx="1" cy="398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252987-F942-45B1-8158-4063A987FAE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1307708" y="3377081"/>
            <a:ext cx="0" cy="33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6C7F12-EFAB-41C2-BFD8-48EC6F74BE24}"/>
              </a:ext>
            </a:extLst>
          </p:cNvPr>
          <p:cNvCxnSpPr>
            <a:stCxn id="10" idx="2"/>
          </p:cNvCxnSpPr>
          <p:nvPr/>
        </p:nvCxnSpPr>
        <p:spPr>
          <a:xfrm flipH="1">
            <a:off x="11307705" y="4475329"/>
            <a:ext cx="3" cy="540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69091-628D-4FED-A981-0840F93CFFFB}"/>
              </a:ext>
            </a:extLst>
          </p:cNvPr>
          <p:cNvCxnSpPr>
            <a:stCxn id="11" idx="2"/>
          </p:cNvCxnSpPr>
          <p:nvPr/>
        </p:nvCxnSpPr>
        <p:spPr>
          <a:xfrm flipH="1">
            <a:off x="11307705" y="5659451"/>
            <a:ext cx="2" cy="446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F6C129-578F-4CA0-AB5C-1071F5DEE3B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1307706" y="6782578"/>
            <a:ext cx="1" cy="2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839640-C1BD-4697-B645-19454254DD3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11307705" y="7834987"/>
            <a:ext cx="1" cy="31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8B0F0A7-4171-4D32-86D3-DAF08A4F8198}"/>
              </a:ext>
            </a:extLst>
          </p:cNvPr>
          <p:cNvSpPr/>
          <p:nvPr/>
        </p:nvSpPr>
        <p:spPr>
          <a:xfrm>
            <a:off x="7637315" y="2537460"/>
            <a:ext cx="2146839" cy="8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معلومات اساسية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B0A2D0-467A-4169-AC96-9622F552F345}"/>
              </a:ext>
            </a:extLst>
          </p:cNvPr>
          <p:cNvSpPr/>
          <p:nvPr/>
        </p:nvSpPr>
        <p:spPr>
          <a:xfrm>
            <a:off x="5185812" y="2513718"/>
            <a:ext cx="2146839" cy="8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اماكن الاكل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C3825E-95E7-47E1-BC8E-3573BA7D1017}"/>
              </a:ext>
            </a:extLst>
          </p:cNvPr>
          <p:cNvSpPr/>
          <p:nvPr/>
        </p:nvSpPr>
        <p:spPr>
          <a:xfrm>
            <a:off x="2588839" y="2513718"/>
            <a:ext cx="2146839" cy="8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اماكن البقاء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1530E-45F4-4DAB-9953-3CD21173495D}"/>
              </a:ext>
            </a:extLst>
          </p:cNvPr>
          <p:cNvSpPr/>
          <p:nvPr/>
        </p:nvSpPr>
        <p:spPr>
          <a:xfrm>
            <a:off x="7637315" y="3740087"/>
            <a:ext cx="2146839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كلمة الوزير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593701-413F-4619-844D-1894774BE87A}"/>
              </a:ext>
            </a:extLst>
          </p:cNvPr>
          <p:cNvSpPr/>
          <p:nvPr/>
        </p:nvSpPr>
        <p:spPr>
          <a:xfrm>
            <a:off x="5185812" y="3740087"/>
            <a:ext cx="2146839" cy="735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الهيكل التنظيمي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FEFCC9-A609-46A7-8EB7-D887E05B2D20}"/>
              </a:ext>
            </a:extLst>
          </p:cNvPr>
          <p:cNvSpPr/>
          <p:nvPr/>
        </p:nvSpPr>
        <p:spPr>
          <a:xfrm>
            <a:off x="2641876" y="3740087"/>
            <a:ext cx="2292309" cy="8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الاتفاقيات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8800BD-5DA4-459C-B88F-409FD4DCEAC9}"/>
              </a:ext>
            </a:extLst>
          </p:cNvPr>
          <p:cNvSpPr/>
          <p:nvPr/>
        </p:nvSpPr>
        <p:spPr>
          <a:xfrm>
            <a:off x="-114209" y="3716345"/>
            <a:ext cx="2504459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التشريعات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56D731-10EF-4CE7-AC7F-F6727D8B9273}"/>
              </a:ext>
            </a:extLst>
          </p:cNvPr>
          <p:cNvSpPr/>
          <p:nvPr/>
        </p:nvSpPr>
        <p:spPr>
          <a:xfrm>
            <a:off x="-3036756" y="3716345"/>
            <a:ext cx="2697480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الرؤية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4817D3-50DE-4EAD-9770-432021FFBAFC}"/>
              </a:ext>
            </a:extLst>
          </p:cNvPr>
          <p:cNvSpPr/>
          <p:nvPr/>
        </p:nvSpPr>
        <p:spPr>
          <a:xfrm>
            <a:off x="7637315" y="5016137"/>
            <a:ext cx="2146839" cy="64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الملف الصحفغي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7A57C4-E4FD-438E-86EE-50FC5B7DB4CA}"/>
              </a:ext>
            </a:extLst>
          </p:cNvPr>
          <p:cNvSpPr/>
          <p:nvPr/>
        </p:nvSpPr>
        <p:spPr>
          <a:xfrm>
            <a:off x="5164286" y="5016137"/>
            <a:ext cx="2168365" cy="643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الأخبار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B5A8AD-F86A-4869-9A16-D77571428ECF}"/>
              </a:ext>
            </a:extLst>
          </p:cNvPr>
          <p:cNvSpPr/>
          <p:nvPr/>
        </p:nvSpPr>
        <p:spPr>
          <a:xfrm>
            <a:off x="7637315" y="6200259"/>
            <a:ext cx="2451503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الاستراتيجيات الوطنية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CE5AD1-DDAE-495C-88D6-64FE49CFC6A6}"/>
              </a:ext>
            </a:extLst>
          </p:cNvPr>
          <p:cNvSpPr/>
          <p:nvPr/>
        </p:nvSpPr>
        <p:spPr>
          <a:xfrm>
            <a:off x="5159676" y="6200259"/>
            <a:ext cx="2292306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عطاءات الوزارة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554B2F-4092-441C-A0D2-C5205E0B3BBE}"/>
              </a:ext>
            </a:extLst>
          </p:cNvPr>
          <p:cNvSpPr/>
          <p:nvPr/>
        </p:nvSpPr>
        <p:spPr>
          <a:xfrm>
            <a:off x="2290282" y="6200259"/>
            <a:ext cx="2504459" cy="75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مشاريع الوزارة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B4695D-939F-4626-851D-23C0612DA538}"/>
              </a:ext>
            </a:extLst>
          </p:cNvPr>
          <p:cNvSpPr/>
          <p:nvPr/>
        </p:nvSpPr>
        <p:spPr>
          <a:xfrm>
            <a:off x="8517252" y="7428389"/>
            <a:ext cx="1266902" cy="5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اربد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397A38-EC9F-44B4-8B9B-7E9BC5DAA218}"/>
              </a:ext>
            </a:extLst>
          </p:cNvPr>
          <p:cNvSpPr/>
          <p:nvPr/>
        </p:nvSpPr>
        <p:spPr>
          <a:xfrm>
            <a:off x="7059738" y="7429610"/>
            <a:ext cx="1207722" cy="523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المفرق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3B4055-C15D-4055-8FD6-588739A2BE5B}"/>
              </a:ext>
            </a:extLst>
          </p:cNvPr>
          <p:cNvSpPr/>
          <p:nvPr/>
        </p:nvSpPr>
        <p:spPr>
          <a:xfrm>
            <a:off x="5453218" y="7401328"/>
            <a:ext cx="1273886" cy="57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الكرك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36EB5A-ADF4-4215-8BED-8012F25969AB}"/>
              </a:ext>
            </a:extLst>
          </p:cNvPr>
          <p:cNvSpPr/>
          <p:nvPr/>
        </p:nvSpPr>
        <p:spPr>
          <a:xfrm>
            <a:off x="3889395" y="7456887"/>
            <a:ext cx="1273887" cy="49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معان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2137F-E879-4CB2-AB69-F383A66D71C7}"/>
              </a:ext>
            </a:extLst>
          </p:cNvPr>
          <p:cNvSpPr/>
          <p:nvPr/>
        </p:nvSpPr>
        <p:spPr>
          <a:xfrm>
            <a:off x="2390250" y="7433346"/>
            <a:ext cx="1308546" cy="49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مادبا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54F32D-73A0-46E4-B7E4-D7C5AA915E82}"/>
              </a:ext>
            </a:extLst>
          </p:cNvPr>
          <p:cNvSpPr/>
          <p:nvPr/>
        </p:nvSpPr>
        <p:spPr>
          <a:xfrm>
            <a:off x="2512075" y="8276692"/>
            <a:ext cx="1217339" cy="5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البلقاء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24ABB4-114B-4041-9FD3-B203B9D0099C}"/>
              </a:ext>
            </a:extLst>
          </p:cNvPr>
          <p:cNvSpPr/>
          <p:nvPr/>
        </p:nvSpPr>
        <p:spPr>
          <a:xfrm>
            <a:off x="905305" y="8298600"/>
            <a:ext cx="1217339" cy="52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جرش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C906C4-0959-46C9-AC74-1CEA413B2E5C}"/>
              </a:ext>
            </a:extLst>
          </p:cNvPr>
          <p:cNvSpPr/>
          <p:nvPr/>
        </p:nvSpPr>
        <p:spPr>
          <a:xfrm>
            <a:off x="8578027" y="8253301"/>
            <a:ext cx="1266902" cy="547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العقبة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AD6FCD-24F7-45E0-9C5D-22BA3C51D052}"/>
              </a:ext>
            </a:extLst>
          </p:cNvPr>
          <p:cNvSpPr/>
          <p:nvPr/>
        </p:nvSpPr>
        <p:spPr>
          <a:xfrm>
            <a:off x="6912707" y="8298600"/>
            <a:ext cx="1433258" cy="501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الطفيلة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8F409F-86A9-4592-B05D-BD1A4485B617}"/>
              </a:ext>
            </a:extLst>
          </p:cNvPr>
          <p:cNvSpPr/>
          <p:nvPr/>
        </p:nvSpPr>
        <p:spPr>
          <a:xfrm>
            <a:off x="5302996" y="8275208"/>
            <a:ext cx="134520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الزرقاء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436D8-6ADD-4DAE-86C8-BB5B14CAC130}"/>
              </a:ext>
            </a:extLst>
          </p:cNvPr>
          <p:cNvSpPr/>
          <p:nvPr/>
        </p:nvSpPr>
        <p:spPr>
          <a:xfrm>
            <a:off x="3889395" y="8298600"/>
            <a:ext cx="1217338" cy="52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عجلون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4A567E5-33CF-473B-898A-306CD8295CA0}"/>
              </a:ext>
            </a:extLst>
          </p:cNvPr>
          <p:cNvSpPr/>
          <p:nvPr/>
        </p:nvSpPr>
        <p:spPr>
          <a:xfrm>
            <a:off x="866699" y="7401328"/>
            <a:ext cx="1255945" cy="52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JO" dirty="0"/>
              <a:t>عمان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DC0184-5C51-4F14-9653-ACCFA41C0245}"/>
              </a:ext>
            </a:extLst>
          </p:cNvPr>
          <p:cNvCxnSpPr>
            <a:stCxn id="9" idx="1"/>
          </p:cNvCxnSpPr>
          <p:nvPr/>
        </p:nvCxnSpPr>
        <p:spPr>
          <a:xfrm flipH="1">
            <a:off x="9698763" y="2973193"/>
            <a:ext cx="535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823B5E-D9B9-4593-A1C2-D5F8F7916A8F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7084464" y="2917606"/>
            <a:ext cx="552851" cy="2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7E1FCC2-09A6-4C87-A695-2D2B0C7CC6C4}"/>
              </a:ext>
            </a:extLst>
          </p:cNvPr>
          <p:cNvCxnSpPr>
            <a:endCxn id="34" idx="3"/>
          </p:cNvCxnSpPr>
          <p:nvPr/>
        </p:nvCxnSpPr>
        <p:spPr>
          <a:xfrm flipH="1">
            <a:off x="4735678" y="2917606"/>
            <a:ext cx="581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290C2C-060E-4734-8555-6F1B2E1C9F82}"/>
              </a:ext>
            </a:extLst>
          </p:cNvPr>
          <p:cNvCxnSpPr>
            <a:cxnSpLocks/>
            <a:stCxn id="10" idx="1"/>
            <a:endCxn id="35" idx="3"/>
          </p:cNvCxnSpPr>
          <p:nvPr/>
        </p:nvCxnSpPr>
        <p:spPr>
          <a:xfrm flipH="1">
            <a:off x="9784154" y="4095837"/>
            <a:ext cx="450134" cy="2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D7D1D1A-7204-4B8B-AEB8-7CA2A0DC89AD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 flipH="1" flipV="1">
            <a:off x="7332651" y="4107708"/>
            <a:ext cx="304664" cy="1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95C761-932A-46CD-8F4C-3CA8F6573230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4537089" y="4095837"/>
            <a:ext cx="648723" cy="11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A35C9B-BD38-45CD-BEE9-970E5D487E54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2209624" y="4141756"/>
            <a:ext cx="432252" cy="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C6DA57-2389-4540-A7C5-BAE5458747B5}"/>
              </a:ext>
            </a:extLst>
          </p:cNvPr>
          <p:cNvCxnSpPr>
            <a:stCxn id="38" idx="1"/>
          </p:cNvCxnSpPr>
          <p:nvPr/>
        </p:nvCxnSpPr>
        <p:spPr>
          <a:xfrm flipH="1">
            <a:off x="-456148" y="4095837"/>
            <a:ext cx="341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DA08085-E1C0-4001-A07D-978B769CF1C9}"/>
              </a:ext>
            </a:extLst>
          </p:cNvPr>
          <p:cNvCxnSpPr/>
          <p:nvPr/>
        </p:nvCxnSpPr>
        <p:spPr>
          <a:xfrm flipH="1">
            <a:off x="9784154" y="6579751"/>
            <a:ext cx="450132" cy="9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B105ED-7EC4-4407-90B5-C08F71301116}"/>
              </a:ext>
            </a:extLst>
          </p:cNvPr>
          <p:cNvCxnSpPr>
            <a:stCxn id="42" idx="1"/>
          </p:cNvCxnSpPr>
          <p:nvPr/>
        </p:nvCxnSpPr>
        <p:spPr>
          <a:xfrm flipH="1" flipV="1">
            <a:off x="7289448" y="6556009"/>
            <a:ext cx="347867" cy="23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5738CB-AE28-49A8-B2DF-C68F5D3CFE8E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4794741" y="6579751"/>
            <a:ext cx="364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0D732A-3E6F-4B42-A663-F9136E830045}"/>
              </a:ext>
            </a:extLst>
          </p:cNvPr>
          <p:cNvCxnSpPr>
            <a:stCxn id="11" idx="1"/>
          </p:cNvCxnSpPr>
          <p:nvPr/>
        </p:nvCxnSpPr>
        <p:spPr>
          <a:xfrm flipH="1">
            <a:off x="9698763" y="5279959"/>
            <a:ext cx="535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544E8F-E5A0-42C0-9378-C249FED9ED47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>
            <a:off x="7332651" y="5337794"/>
            <a:ext cx="30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2E19108-7E1C-440C-BFC5-EF670187E6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66413" y="7665324"/>
            <a:ext cx="389357" cy="1098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3A9164-A8DD-40D4-8372-D3E0AA591B2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9698763" y="7409673"/>
            <a:ext cx="535523" cy="1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BCEB29-E638-49D3-8DE6-417BD73C940F}"/>
              </a:ext>
            </a:extLst>
          </p:cNvPr>
          <p:cNvCxnSpPr>
            <a:stCxn id="45" idx="1"/>
            <a:endCxn id="46" idx="3"/>
          </p:cNvCxnSpPr>
          <p:nvPr/>
        </p:nvCxnSpPr>
        <p:spPr>
          <a:xfrm flipH="1" flipV="1">
            <a:off x="8267460" y="7691236"/>
            <a:ext cx="249792" cy="10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DB40514-6CA8-41C6-8C5D-7621B43E8D3F}"/>
              </a:ext>
            </a:extLst>
          </p:cNvPr>
          <p:cNvCxnSpPr>
            <a:stCxn id="46" idx="1"/>
            <a:endCxn id="47" idx="3"/>
          </p:cNvCxnSpPr>
          <p:nvPr/>
        </p:nvCxnSpPr>
        <p:spPr>
          <a:xfrm flipH="1" flipV="1">
            <a:off x="6727104" y="7688437"/>
            <a:ext cx="332634" cy="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A56DF8-760C-47E6-9174-983409324807}"/>
              </a:ext>
            </a:extLst>
          </p:cNvPr>
          <p:cNvCxnSpPr>
            <a:stCxn id="47" idx="1"/>
            <a:endCxn id="48" idx="3"/>
          </p:cNvCxnSpPr>
          <p:nvPr/>
        </p:nvCxnSpPr>
        <p:spPr>
          <a:xfrm flipH="1">
            <a:off x="5163282" y="7688437"/>
            <a:ext cx="289936" cy="1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A9B0555-AC39-44A0-AFC6-E0958B64E24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3698796" y="7665324"/>
            <a:ext cx="332634" cy="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74E65D3-E81A-4E92-BFBA-1FD387EAA9C3}"/>
              </a:ext>
            </a:extLst>
          </p:cNvPr>
          <p:cNvCxnSpPr>
            <a:cxnSpLocks/>
            <a:stCxn id="49" idx="1"/>
            <a:endCxn id="56" idx="3"/>
          </p:cNvCxnSpPr>
          <p:nvPr/>
        </p:nvCxnSpPr>
        <p:spPr>
          <a:xfrm flipH="1" flipV="1">
            <a:off x="2122644" y="7665324"/>
            <a:ext cx="267606" cy="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004698-ECC7-46C8-BC5A-C6648A21F383}"/>
              </a:ext>
            </a:extLst>
          </p:cNvPr>
          <p:cNvCxnSpPr>
            <a:stCxn id="52" idx="1"/>
            <a:endCxn id="53" idx="3"/>
          </p:cNvCxnSpPr>
          <p:nvPr/>
        </p:nvCxnSpPr>
        <p:spPr>
          <a:xfrm flipH="1">
            <a:off x="8345965" y="8526879"/>
            <a:ext cx="232062" cy="2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8789BD8-225D-44B8-B9D8-6AD077CAF9A1}"/>
              </a:ext>
            </a:extLst>
          </p:cNvPr>
          <p:cNvCxnSpPr/>
          <p:nvPr/>
        </p:nvCxnSpPr>
        <p:spPr>
          <a:xfrm flipH="1">
            <a:off x="6400800" y="8444691"/>
            <a:ext cx="57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E3EF4A-5B43-4B2E-A865-4656562B3C49}"/>
              </a:ext>
            </a:extLst>
          </p:cNvPr>
          <p:cNvCxnSpPr>
            <a:stCxn id="54" idx="1"/>
            <a:endCxn id="55" idx="3"/>
          </p:cNvCxnSpPr>
          <p:nvPr/>
        </p:nvCxnSpPr>
        <p:spPr>
          <a:xfrm flipH="1">
            <a:off x="5106733" y="8549528"/>
            <a:ext cx="196263" cy="11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311E80F-A925-4BF9-8F21-FC93519D39D2}"/>
              </a:ext>
            </a:extLst>
          </p:cNvPr>
          <p:cNvCxnSpPr>
            <a:stCxn id="55" idx="1"/>
          </p:cNvCxnSpPr>
          <p:nvPr/>
        </p:nvCxnSpPr>
        <p:spPr>
          <a:xfrm flipH="1">
            <a:off x="3119717" y="8561224"/>
            <a:ext cx="769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F2FDDE6-F348-4223-9E57-B81A1CA2E4AC}"/>
              </a:ext>
            </a:extLst>
          </p:cNvPr>
          <p:cNvCxnSpPr>
            <a:stCxn id="50" idx="1"/>
          </p:cNvCxnSpPr>
          <p:nvPr/>
        </p:nvCxnSpPr>
        <p:spPr>
          <a:xfrm flipH="1">
            <a:off x="2209624" y="8550270"/>
            <a:ext cx="302451" cy="1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6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54</Words>
  <Application>Microsoft Office PowerPoint</Application>
  <PresentationFormat>A3 Paper (297x420 mm)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sabsoob ryad</dc:creator>
  <cp:lastModifiedBy>sabsoob ryad</cp:lastModifiedBy>
  <cp:revision>5</cp:revision>
  <dcterms:created xsi:type="dcterms:W3CDTF">2020-08-23T08:43:01Z</dcterms:created>
  <dcterms:modified xsi:type="dcterms:W3CDTF">2020-08-23T09:30:27Z</dcterms:modified>
</cp:coreProperties>
</file>