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notesSlides/notesSlide3.xml" ContentType="application/vnd.openxmlformats-officedocument.presentationml.notesSlide+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notesSlides/notesSlide4.xml" ContentType="application/vnd.openxmlformats-officedocument.presentationml.notesSlide+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notesSlides/notesSlide6.xml" ContentType="application/vnd.openxmlformats-officedocument.presentationml.notesSlide+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notesSlides/notesSlide11.xml" ContentType="application/vnd.openxmlformats-officedocument.presentationml.notesSlide+xml"/>
  <Override PartName="/ppt/ink/ink275.xml" ContentType="application/inkml+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44"/>
  </p:notesMasterIdLst>
  <p:sldIdLst>
    <p:sldId id="256" r:id="rId2"/>
    <p:sldId id="272" r:id="rId3"/>
    <p:sldId id="257" r:id="rId4"/>
    <p:sldId id="258" r:id="rId5"/>
    <p:sldId id="260" r:id="rId6"/>
    <p:sldId id="259" r:id="rId7"/>
    <p:sldId id="261" r:id="rId8"/>
    <p:sldId id="262" r:id="rId9"/>
    <p:sldId id="266" r:id="rId10"/>
    <p:sldId id="263" r:id="rId11"/>
    <p:sldId id="264" r:id="rId12"/>
    <p:sldId id="267" r:id="rId13"/>
    <p:sldId id="269" r:id="rId14"/>
    <p:sldId id="270" r:id="rId15"/>
    <p:sldId id="271" r:id="rId16"/>
    <p:sldId id="274" r:id="rId17"/>
    <p:sldId id="275" r:id="rId18"/>
    <p:sldId id="276" r:id="rId19"/>
    <p:sldId id="279" r:id="rId20"/>
    <p:sldId id="277" r:id="rId21"/>
    <p:sldId id="278" r:id="rId22"/>
    <p:sldId id="280" r:id="rId23"/>
    <p:sldId id="281" r:id="rId24"/>
    <p:sldId id="282" r:id="rId25"/>
    <p:sldId id="283" r:id="rId26"/>
    <p:sldId id="284" r:id="rId27"/>
    <p:sldId id="285" r:id="rId28"/>
    <p:sldId id="286" r:id="rId29"/>
    <p:sldId id="287" r:id="rId30"/>
    <p:sldId id="300" r:id="rId31"/>
    <p:sldId id="301" r:id="rId32"/>
    <p:sldId id="302" r:id="rId33"/>
    <p:sldId id="303" r:id="rId34"/>
    <p:sldId id="299" r:id="rId35"/>
    <p:sldId id="293" r:id="rId36"/>
    <p:sldId id="292" r:id="rId37"/>
    <p:sldId id="295" r:id="rId38"/>
    <p:sldId id="296" r:id="rId39"/>
    <p:sldId id="289" r:id="rId40"/>
    <p:sldId id="291" r:id="rId41"/>
    <p:sldId id="290" r:id="rId42"/>
    <p:sldId id="294"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21B6AF7-CE46-4CA0-9DF8-BC68F2EDD262}">
          <p14:sldIdLst/>
        </p14:section>
        <p14:section name="P1 Identify the purpose" id="{4010B5A1-E860-4C61-8758-4CA3DCAF0D6E}">
          <p14:sldIdLst>
            <p14:sldId id="256"/>
            <p14:sldId id="272"/>
            <p14:sldId id="257"/>
            <p14:sldId id="258"/>
            <p14:sldId id="260"/>
            <p14:sldId id="259"/>
            <p14:sldId id="261"/>
            <p14:sldId id="262"/>
            <p14:sldId id="266"/>
            <p14:sldId id="263"/>
            <p14:sldId id="264"/>
            <p14:sldId id="267"/>
            <p14:sldId id="269"/>
            <p14:sldId id="270"/>
            <p14:sldId id="271"/>
            <p14:sldId id="274"/>
          </p14:sldIdLst>
        </p14:section>
        <p14:section name="p2" id="{BED88514-2385-446C-AF68-766DFC8E6D3A}">
          <p14:sldIdLst>
            <p14:sldId id="275"/>
            <p14:sldId id="276"/>
            <p14:sldId id="279"/>
            <p14:sldId id="277"/>
            <p14:sldId id="278"/>
            <p14:sldId id="280"/>
            <p14:sldId id="281"/>
            <p14:sldId id="282"/>
            <p14:sldId id="283"/>
            <p14:sldId id="284"/>
            <p14:sldId id="285"/>
            <p14:sldId id="286"/>
            <p14:sldId id="287"/>
            <p14:sldId id="300"/>
            <p14:sldId id="301"/>
            <p14:sldId id="302"/>
            <p14:sldId id="303"/>
          </p14:sldIdLst>
        </p14:section>
        <p14:section name="p3" id="{F879DD6C-6AA1-4186-9B59-3A4E72518372}">
          <p14:sldIdLst>
            <p14:sldId id="299"/>
            <p14:sldId id="293"/>
            <p14:sldId id="292"/>
            <p14:sldId id="295"/>
            <p14:sldId id="296"/>
            <p14:sldId id="289"/>
            <p14:sldId id="291"/>
            <p14:sldId id="290"/>
            <p14:sldId id="29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D8C95F-D06F-41D2-8C8C-6D8B50EA3571}" v="240" dt="2022-01-02T06:39:50.8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697" autoAdjust="0"/>
    <p:restoredTop sz="93557" autoAdjust="0"/>
  </p:normalViewPr>
  <p:slideViewPr>
    <p:cSldViewPr snapToGrid="0">
      <p:cViewPr>
        <p:scale>
          <a:sx n="52" d="100"/>
          <a:sy n="52" d="100"/>
        </p:scale>
        <p:origin x="1048" y="22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56"/>
    </p:cViewPr>
  </p:sorterViewPr>
  <p:notesViewPr>
    <p:cSldViewPr snapToGrid="0">
      <p:cViewPr varScale="1">
        <p:scale>
          <a:sx n="49" d="100"/>
          <a:sy n="49" d="100"/>
        </p:scale>
        <p:origin x="2740" y="4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_rels/data2.xml.rels><?xml version="1.0" encoding="UTF-8" standalone="yes"?>
<Relationships xmlns="http://schemas.openxmlformats.org/package/2006/relationships"><Relationship Id="rId3" Type="http://schemas.openxmlformats.org/officeDocument/2006/relationships/image" Target="../media/image229.png"/><Relationship Id="rId2" Type="http://schemas.openxmlformats.org/officeDocument/2006/relationships/image" Target="../media/image228.svg"/><Relationship Id="rId1" Type="http://schemas.openxmlformats.org/officeDocument/2006/relationships/image" Target="../media/image227.png"/><Relationship Id="rId4" Type="http://schemas.openxmlformats.org/officeDocument/2006/relationships/image" Target="../media/image230.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29.png"/><Relationship Id="rId2" Type="http://schemas.openxmlformats.org/officeDocument/2006/relationships/image" Target="../media/image228.svg"/><Relationship Id="rId1" Type="http://schemas.openxmlformats.org/officeDocument/2006/relationships/image" Target="../media/image227.png"/><Relationship Id="rId4" Type="http://schemas.openxmlformats.org/officeDocument/2006/relationships/image" Target="../media/image230.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a:schemeClr val="accent2"/>
      <a:schemeClr val="accent3"/>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1192A5-E301-4CA1-B519-3CB3E33A2D24}" type="doc">
      <dgm:prSet loTypeId="urn:microsoft.com/office/officeart/2016/7/layout/LinearBlockProcessNumbered" loCatId="process" qsTypeId="urn:microsoft.com/office/officeart/2005/8/quickstyle/simple1" qsCatId="simple" csTypeId="urn:microsoft.com/office/officeart/2005/8/colors/colorful1" csCatId="colorful"/>
      <dgm:spPr/>
      <dgm:t>
        <a:bodyPr/>
        <a:lstStyle/>
        <a:p>
          <a:endParaRPr lang="en-US"/>
        </a:p>
      </dgm:t>
    </dgm:pt>
    <dgm:pt modelId="{7AB7C805-D521-43D5-B28F-926A231F32E7}">
      <dgm:prSet/>
      <dgm:spPr/>
      <dgm:t>
        <a:bodyPr/>
        <a:lstStyle/>
        <a:p>
          <a:r>
            <a:rPr lang="en-US" dirty="0"/>
            <a:t>Recursive resolvers</a:t>
          </a:r>
        </a:p>
      </dgm:t>
    </dgm:pt>
    <dgm:pt modelId="{04645A52-057A-4B13-8C82-931BA4FC0FDD}" type="parTrans" cxnId="{37A7CFF1-3B0A-47D7-BA35-9A70A8A61B2B}">
      <dgm:prSet/>
      <dgm:spPr/>
      <dgm:t>
        <a:bodyPr/>
        <a:lstStyle/>
        <a:p>
          <a:endParaRPr lang="en-US"/>
        </a:p>
      </dgm:t>
    </dgm:pt>
    <dgm:pt modelId="{53B04194-393A-4762-BF5E-74C277065287}" type="sibTrans" cxnId="{37A7CFF1-3B0A-47D7-BA35-9A70A8A61B2B}">
      <dgm:prSet phldrT="01" phldr="0"/>
      <dgm:spPr/>
      <dgm:t>
        <a:bodyPr/>
        <a:lstStyle/>
        <a:p>
          <a:r>
            <a:rPr lang="en-US"/>
            <a:t>01</a:t>
          </a:r>
        </a:p>
      </dgm:t>
    </dgm:pt>
    <dgm:pt modelId="{9A330546-2835-427B-AEEB-D7E5485DA6EF}">
      <dgm:prSet/>
      <dgm:spPr/>
      <dgm:t>
        <a:bodyPr/>
        <a:lstStyle/>
        <a:p>
          <a:r>
            <a:rPr lang="en-US"/>
            <a:t>Root</a:t>
          </a:r>
        </a:p>
      </dgm:t>
    </dgm:pt>
    <dgm:pt modelId="{2FD8FAF2-4A49-4D45-8829-EFEAB2C8B56A}" type="parTrans" cxnId="{986C6707-C70C-46BA-B516-285F4BDF6AB9}">
      <dgm:prSet/>
      <dgm:spPr/>
      <dgm:t>
        <a:bodyPr/>
        <a:lstStyle/>
        <a:p>
          <a:endParaRPr lang="en-US"/>
        </a:p>
      </dgm:t>
    </dgm:pt>
    <dgm:pt modelId="{B62684B8-A96E-4790-9878-582DFF4C177F}" type="sibTrans" cxnId="{986C6707-C70C-46BA-B516-285F4BDF6AB9}">
      <dgm:prSet phldrT="02" phldr="0"/>
      <dgm:spPr/>
      <dgm:t>
        <a:bodyPr/>
        <a:lstStyle/>
        <a:p>
          <a:r>
            <a:rPr lang="en-US"/>
            <a:t>02</a:t>
          </a:r>
        </a:p>
      </dgm:t>
    </dgm:pt>
    <dgm:pt modelId="{66A10801-368B-483C-A7AC-A9341932B3B3}">
      <dgm:prSet/>
      <dgm:spPr/>
      <dgm:t>
        <a:bodyPr/>
        <a:lstStyle/>
        <a:p>
          <a:r>
            <a:rPr lang="en-US"/>
            <a:t>TLD (Top Level Domain)</a:t>
          </a:r>
        </a:p>
      </dgm:t>
    </dgm:pt>
    <dgm:pt modelId="{16FFA87F-3938-49B4-AC81-0CE7A43AA12C}" type="parTrans" cxnId="{10D1C6D3-4D5D-4EE8-87DF-B461296092C4}">
      <dgm:prSet/>
      <dgm:spPr/>
      <dgm:t>
        <a:bodyPr/>
        <a:lstStyle/>
        <a:p>
          <a:endParaRPr lang="en-US"/>
        </a:p>
      </dgm:t>
    </dgm:pt>
    <dgm:pt modelId="{6BC41FAF-36AE-4606-ACBF-E1A737D34818}" type="sibTrans" cxnId="{10D1C6D3-4D5D-4EE8-87DF-B461296092C4}">
      <dgm:prSet phldrT="03" phldr="0"/>
      <dgm:spPr/>
      <dgm:t>
        <a:bodyPr/>
        <a:lstStyle/>
        <a:p>
          <a:r>
            <a:rPr lang="en-US"/>
            <a:t>03</a:t>
          </a:r>
        </a:p>
      </dgm:t>
    </dgm:pt>
    <dgm:pt modelId="{80649344-0C44-4BD8-B50E-D9420674290D}">
      <dgm:prSet/>
      <dgm:spPr/>
      <dgm:t>
        <a:bodyPr/>
        <a:lstStyle/>
        <a:p>
          <a:r>
            <a:rPr lang="en-US" dirty="0"/>
            <a:t>Authoritative</a:t>
          </a:r>
        </a:p>
      </dgm:t>
    </dgm:pt>
    <dgm:pt modelId="{29A07FB4-9A4A-4E97-9E25-A3B3C1A11286}" type="parTrans" cxnId="{C4FB81AF-F41A-49AA-A705-7F4C9161A18C}">
      <dgm:prSet/>
      <dgm:spPr/>
      <dgm:t>
        <a:bodyPr/>
        <a:lstStyle/>
        <a:p>
          <a:endParaRPr lang="en-US"/>
        </a:p>
      </dgm:t>
    </dgm:pt>
    <dgm:pt modelId="{4C20344C-A511-4B10-AFCB-29368419EC9A}" type="sibTrans" cxnId="{C4FB81AF-F41A-49AA-A705-7F4C9161A18C}">
      <dgm:prSet phldrT="04" phldr="0"/>
      <dgm:spPr/>
      <dgm:t>
        <a:bodyPr/>
        <a:lstStyle/>
        <a:p>
          <a:r>
            <a:rPr lang="en-US"/>
            <a:t>04</a:t>
          </a:r>
        </a:p>
      </dgm:t>
    </dgm:pt>
    <dgm:pt modelId="{B7388A44-B470-44FF-8EDA-83C2E27DE7F4}" type="pres">
      <dgm:prSet presAssocID="{2F1192A5-E301-4CA1-B519-3CB3E33A2D24}" presName="Name0" presStyleCnt="0">
        <dgm:presLayoutVars>
          <dgm:animLvl val="lvl"/>
          <dgm:resizeHandles val="exact"/>
        </dgm:presLayoutVars>
      </dgm:prSet>
      <dgm:spPr/>
    </dgm:pt>
    <dgm:pt modelId="{9A185F19-7471-4AFF-B513-13A60049C3D3}" type="pres">
      <dgm:prSet presAssocID="{7AB7C805-D521-43D5-B28F-926A231F32E7}" presName="compositeNode" presStyleCnt="0">
        <dgm:presLayoutVars>
          <dgm:bulletEnabled val="1"/>
        </dgm:presLayoutVars>
      </dgm:prSet>
      <dgm:spPr/>
    </dgm:pt>
    <dgm:pt modelId="{C45B47F7-28A8-4D29-8709-21207F8DB4C6}" type="pres">
      <dgm:prSet presAssocID="{7AB7C805-D521-43D5-B28F-926A231F32E7}" presName="bgRect" presStyleLbl="alignNode1" presStyleIdx="0" presStyleCnt="4"/>
      <dgm:spPr/>
    </dgm:pt>
    <dgm:pt modelId="{4613DFC8-A682-4E45-8C5F-4FB33D5389C7}" type="pres">
      <dgm:prSet presAssocID="{53B04194-393A-4762-BF5E-74C277065287}" presName="sibTransNodeRect" presStyleLbl="alignNode1" presStyleIdx="0" presStyleCnt="4">
        <dgm:presLayoutVars>
          <dgm:chMax val="0"/>
          <dgm:bulletEnabled val="1"/>
        </dgm:presLayoutVars>
      </dgm:prSet>
      <dgm:spPr/>
    </dgm:pt>
    <dgm:pt modelId="{02ACF417-EACA-4304-B854-0790417C4F09}" type="pres">
      <dgm:prSet presAssocID="{7AB7C805-D521-43D5-B28F-926A231F32E7}" presName="nodeRect" presStyleLbl="alignNode1" presStyleIdx="0" presStyleCnt="4">
        <dgm:presLayoutVars>
          <dgm:bulletEnabled val="1"/>
        </dgm:presLayoutVars>
      </dgm:prSet>
      <dgm:spPr/>
    </dgm:pt>
    <dgm:pt modelId="{5D97E47E-5EDB-40FE-8369-AE88582B0DCF}" type="pres">
      <dgm:prSet presAssocID="{53B04194-393A-4762-BF5E-74C277065287}" presName="sibTrans" presStyleCnt="0"/>
      <dgm:spPr/>
    </dgm:pt>
    <dgm:pt modelId="{B092EEA2-CC50-4478-8ABD-A61810FEEE3B}" type="pres">
      <dgm:prSet presAssocID="{9A330546-2835-427B-AEEB-D7E5485DA6EF}" presName="compositeNode" presStyleCnt="0">
        <dgm:presLayoutVars>
          <dgm:bulletEnabled val="1"/>
        </dgm:presLayoutVars>
      </dgm:prSet>
      <dgm:spPr/>
    </dgm:pt>
    <dgm:pt modelId="{12E491D1-E1C9-456C-8156-2A7489BE12AC}" type="pres">
      <dgm:prSet presAssocID="{9A330546-2835-427B-AEEB-D7E5485DA6EF}" presName="bgRect" presStyleLbl="alignNode1" presStyleIdx="1" presStyleCnt="4"/>
      <dgm:spPr/>
    </dgm:pt>
    <dgm:pt modelId="{8B8B3329-AF99-4DE4-99D1-6C4EB459DA7C}" type="pres">
      <dgm:prSet presAssocID="{B62684B8-A96E-4790-9878-582DFF4C177F}" presName="sibTransNodeRect" presStyleLbl="alignNode1" presStyleIdx="1" presStyleCnt="4">
        <dgm:presLayoutVars>
          <dgm:chMax val="0"/>
          <dgm:bulletEnabled val="1"/>
        </dgm:presLayoutVars>
      </dgm:prSet>
      <dgm:spPr/>
    </dgm:pt>
    <dgm:pt modelId="{10DC4B8F-9E95-4633-AED1-9DB4C3F54A4C}" type="pres">
      <dgm:prSet presAssocID="{9A330546-2835-427B-AEEB-D7E5485DA6EF}" presName="nodeRect" presStyleLbl="alignNode1" presStyleIdx="1" presStyleCnt="4">
        <dgm:presLayoutVars>
          <dgm:bulletEnabled val="1"/>
        </dgm:presLayoutVars>
      </dgm:prSet>
      <dgm:spPr/>
    </dgm:pt>
    <dgm:pt modelId="{612F1C6B-6C50-4E01-8A74-F0378A928BA1}" type="pres">
      <dgm:prSet presAssocID="{B62684B8-A96E-4790-9878-582DFF4C177F}" presName="sibTrans" presStyleCnt="0"/>
      <dgm:spPr/>
    </dgm:pt>
    <dgm:pt modelId="{49474C9E-001A-4998-A6C3-5E9CE3A65878}" type="pres">
      <dgm:prSet presAssocID="{66A10801-368B-483C-A7AC-A9341932B3B3}" presName="compositeNode" presStyleCnt="0">
        <dgm:presLayoutVars>
          <dgm:bulletEnabled val="1"/>
        </dgm:presLayoutVars>
      </dgm:prSet>
      <dgm:spPr/>
    </dgm:pt>
    <dgm:pt modelId="{DC29F996-264D-43C2-A5D8-E48870419BB5}" type="pres">
      <dgm:prSet presAssocID="{66A10801-368B-483C-A7AC-A9341932B3B3}" presName="bgRect" presStyleLbl="alignNode1" presStyleIdx="2" presStyleCnt="4"/>
      <dgm:spPr/>
    </dgm:pt>
    <dgm:pt modelId="{7083DE25-3EDE-4EF6-AC0F-6CC0BDC7B2CB}" type="pres">
      <dgm:prSet presAssocID="{6BC41FAF-36AE-4606-ACBF-E1A737D34818}" presName="sibTransNodeRect" presStyleLbl="alignNode1" presStyleIdx="2" presStyleCnt="4">
        <dgm:presLayoutVars>
          <dgm:chMax val="0"/>
          <dgm:bulletEnabled val="1"/>
        </dgm:presLayoutVars>
      </dgm:prSet>
      <dgm:spPr/>
    </dgm:pt>
    <dgm:pt modelId="{457419C7-ED96-4E37-B32F-B557BD7877C5}" type="pres">
      <dgm:prSet presAssocID="{66A10801-368B-483C-A7AC-A9341932B3B3}" presName="nodeRect" presStyleLbl="alignNode1" presStyleIdx="2" presStyleCnt="4">
        <dgm:presLayoutVars>
          <dgm:bulletEnabled val="1"/>
        </dgm:presLayoutVars>
      </dgm:prSet>
      <dgm:spPr/>
    </dgm:pt>
    <dgm:pt modelId="{4CE6F6BC-B7AF-4A6B-A3F0-4D228A9FB17D}" type="pres">
      <dgm:prSet presAssocID="{6BC41FAF-36AE-4606-ACBF-E1A737D34818}" presName="sibTrans" presStyleCnt="0"/>
      <dgm:spPr/>
    </dgm:pt>
    <dgm:pt modelId="{BFEE87EB-1C8D-455A-9C0C-C99894A8A397}" type="pres">
      <dgm:prSet presAssocID="{80649344-0C44-4BD8-B50E-D9420674290D}" presName="compositeNode" presStyleCnt="0">
        <dgm:presLayoutVars>
          <dgm:bulletEnabled val="1"/>
        </dgm:presLayoutVars>
      </dgm:prSet>
      <dgm:spPr/>
    </dgm:pt>
    <dgm:pt modelId="{4EFED289-5CC8-4204-83DA-81FF9CD7CCFF}" type="pres">
      <dgm:prSet presAssocID="{80649344-0C44-4BD8-B50E-D9420674290D}" presName="bgRect" presStyleLbl="alignNode1" presStyleIdx="3" presStyleCnt="4"/>
      <dgm:spPr/>
    </dgm:pt>
    <dgm:pt modelId="{FEC88DD0-808D-437B-B92F-B8BC19B63743}" type="pres">
      <dgm:prSet presAssocID="{4C20344C-A511-4B10-AFCB-29368419EC9A}" presName="sibTransNodeRect" presStyleLbl="alignNode1" presStyleIdx="3" presStyleCnt="4">
        <dgm:presLayoutVars>
          <dgm:chMax val="0"/>
          <dgm:bulletEnabled val="1"/>
        </dgm:presLayoutVars>
      </dgm:prSet>
      <dgm:spPr/>
    </dgm:pt>
    <dgm:pt modelId="{865C0D13-179F-4186-9C72-172648FFA55F}" type="pres">
      <dgm:prSet presAssocID="{80649344-0C44-4BD8-B50E-D9420674290D}" presName="nodeRect" presStyleLbl="alignNode1" presStyleIdx="3" presStyleCnt="4">
        <dgm:presLayoutVars>
          <dgm:bulletEnabled val="1"/>
        </dgm:presLayoutVars>
      </dgm:prSet>
      <dgm:spPr/>
    </dgm:pt>
  </dgm:ptLst>
  <dgm:cxnLst>
    <dgm:cxn modelId="{4A637501-559B-4DD0-9E7C-5EE11E919A86}" type="presOf" srcId="{6BC41FAF-36AE-4606-ACBF-E1A737D34818}" destId="{7083DE25-3EDE-4EF6-AC0F-6CC0BDC7B2CB}" srcOrd="0" destOrd="0" presId="urn:microsoft.com/office/officeart/2016/7/layout/LinearBlockProcessNumbered"/>
    <dgm:cxn modelId="{986C6707-C70C-46BA-B516-285F4BDF6AB9}" srcId="{2F1192A5-E301-4CA1-B519-3CB3E33A2D24}" destId="{9A330546-2835-427B-AEEB-D7E5485DA6EF}" srcOrd="1" destOrd="0" parTransId="{2FD8FAF2-4A49-4D45-8829-EFEAB2C8B56A}" sibTransId="{B62684B8-A96E-4790-9878-582DFF4C177F}"/>
    <dgm:cxn modelId="{37372809-6D5A-4967-8170-546ADCC9AFFF}" type="presOf" srcId="{7AB7C805-D521-43D5-B28F-926A231F32E7}" destId="{02ACF417-EACA-4304-B854-0790417C4F09}" srcOrd="1" destOrd="0" presId="urn:microsoft.com/office/officeart/2016/7/layout/LinearBlockProcessNumbered"/>
    <dgm:cxn modelId="{2BC78028-63F2-4744-B971-C325C4C0DC70}" type="presOf" srcId="{2F1192A5-E301-4CA1-B519-3CB3E33A2D24}" destId="{B7388A44-B470-44FF-8EDA-83C2E27DE7F4}" srcOrd="0" destOrd="0" presId="urn:microsoft.com/office/officeart/2016/7/layout/LinearBlockProcessNumbered"/>
    <dgm:cxn modelId="{D3E1BE2A-6FBD-4DC0-A6E6-EA95E39F6A2C}" type="presOf" srcId="{4C20344C-A511-4B10-AFCB-29368419EC9A}" destId="{FEC88DD0-808D-437B-B92F-B8BC19B63743}" srcOrd="0" destOrd="0" presId="urn:microsoft.com/office/officeart/2016/7/layout/LinearBlockProcessNumbered"/>
    <dgm:cxn modelId="{02E9802F-020C-41C7-A79B-DCF4231E4721}" type="presOf" srcId="{53B04194-393A-4762-BF5E-74C277065287}" destId="{4613DFC8-A682-4E45-8C5F-4FB33D5389C7}" srcOrd="0" destOrd="0" presId="urn:microsoft.com/office/officeart/2016/7/layout/LinearBlockProcessNumbered"/>
    <dgm:cxn modelId="{D767EF67-D364-4159-8415-D80441C5D69F}" type="presOf" srcId="{7AB7C805-D521-43D5-B28F-926A231F32E7}" destId="{C45B47F7-28A8-4D29-8709-21207F8DB4C6}" srcOrd="0" destOrd="0" presId="urn:microsoft.com/office/officeart/2016/7/layout/LinearBlockProcessNumbered"/>
    <dgm:cxn modelId="{F89FEA7C-5051-400A-AE9D-A726C363B6B4}" type="presOf" srcId="{9A330546-2835-427B-AEEB-D7E5485DA6EF}" destId="{10DC4B8F-9E95-4633-AED1-9DB4C3F54A4C}" srcOrd="1" destOrd="0" presId="urn:microsoft.com/office/officeart/2016/7/layout/LinearBlockProcessNumbered"/>
    <dgm:cxn modelId="{1F4E7585-BE43-49F4-95C0-D4F1D65CEFBE}" type="presOf" srcId="{9A330546-2835-427B-AEEB-D7E5485DA6EF}" destId="{12E491D1-E1C9-456C-8156-2A7489BE12AC}" srcOrd="0" destOrd="0" presId="urn:microsoft.com/office/officeart/2016/7/layout/LinearBlockProcessNumbered"/>
    <dgm:cxn modelId="{FE9C429A-E356-4D08-AD4C-C64D66F00DCF}" type="presOf" srcId="{80649344-0C44-4BD8-B50E-D9420674290D}" destId="{865C0D13-179F-4186-9C72-172648FFA55F}" srcOrd="1" destOrd="0" presId="urn:microsoft.com/office/officeart/2016/7/layout/LinearBlockProcessNumbered"/>
    <dgm:cxn modelId="{4EC68FA2-A418-4A7D-917D-CA5554CA2624}" type="presOf" srcId="{B62684B8-A96E-4790-9878-582DFF4C177F}" destId="{8B8B3329-AF99-4DE4-99D1-6C4EB459DA7C}" srcOrd="0" destOrd="0" presId="urn:microsoft.com/office/officeart/2016/7/layout/LinearBlockProcessNumbered"/>
    <dgm:cxn modelId="{6D84EFA8-6B9B-443A-B513-1A1D02CEB9D1}" type="presOf" srcId="{66A10801-368B-483C-A7AC-A9341932B3B3}" destId="{DC29F996-264D-43C2-A5D8-E48870419BB5}" srcOrd="0" destOrd="0" presId="urn:microsoft.com/office/officeart/2016/7/layout/LinearBlockProcessNumbered"/>
    <dgm:cxn modelId="{C4FB81AF-F41A-49AA-A705-7F4C9161A18C}" srcId="{2F1192A5-E301-4CA1-B519-3CB3E33A2D24}" destId="{80649344-0C44-4BD8-B50E-D9420674290D}" srcOrd="3" destOrd="0" parTransId="{29A07FB4-9A4A-4E97-9E25-A3B3C1A11286}" sibTransId="{4C20344C-A511-4B10-AFCB-29368419EC9A}"/>
    <dgm:cxn modelId="{B739C4C2-7B12-4215-98D8-D4E6677572E9}" type="presOf" srcId="{66A10801-368B-483C-A7AC-A9341932B3B3}" destId="{457419C7-ED96-4E37-B32F-B557BD7877C5}" srcOrd="1" destOrd="0" presId="urn:microsoft.com/office/officeart/2016/7/layout/LinearBlockProcessNumbered"/>
    <dgm:cxn modelId="{10D1C6D3-4D5D-4EE8-87DF-B461296092C4}" srcId="{2F1192A5-E301-4CA1-B519-3CB3E33A2D24}" destId="{66A10801-368B-483C-A7AC-A9341932B3B3}" srcOrd="2" destOrd="0" parTransId="{16FFA87F-3938-49B4-AC81-0CE7A43AA12C}" sibTransId="{6BC41FAF-36AE-4606-ACBF-E1A737D34818}"/>
    <dgm:cxn modelId="{B5C100DD-83D4-4A35-A5EC-EB1069774FBA}" type="presOf" srcId="{80649344-0C44-4BD8-B50E-D9420674290D}" destId="{4EFED289-5CC8-4204-83DA-81FF9CD7CCFF}" srcOrd="0" destOrd="0" presId="urn:microsoft.com/office/officeart/2016/7/layout/LinearBlockProcessNumbered"/>
    <dgm:cxn modelId="{37A7CFF1-3B0A-47D7-BA35-9A70A8A61B2B}" srcId="{2F1192A5-E301-4CA1-B519-3CB3E33A2D24}" destId="{7AB7C805-D521-43D5-B28F-926A231F32E7}" srcOrd="0" destOrd="0" parTransId="{04645A52-057A-4B13-8C82-931BA4FC0FDD}" sibTransId="{53B04194-393A-4762-BF5E-74C277065287}"/>
    <dgm:cxn modelId="{01573AA9-E702-4A2B-BE97-5DC86C1E2DA5}" type="presParOf" srcId="{B7388A44-B470-44FF-8EDA-83C2E27DE7F4}" destId="{9A185F19-7471-4AFF-B513-13A60049C3D3}" srcOrd="0" destOrd="0" presId="urn:microsoft.com/office/officeart/2016/7/layout/LinearBlockProcessNumbered"/>
    <dgm:cxn modelId="{A3A213A2-C581-4484-9540-6992FAC16D2E}" type="presParOf" srcId="{9A185F19-7471-4AFF-B513-13A60049C3D3}" destId="{C45B47F7-28A8-4D29-8709-21207F8DB4C6}" srcOrd="0" destOrd="0" presId="urn:microsoft.com/office/officeart/2016/7/layout/LinearBlockProcessNumbered"/>
    <dgm:cxn modelId="{AFA89528-1E8C-43D3-97B2-7D7F80C0EAEB}" type="presParOf" srcId="{9A185F19-7471-4AFF-B513-13A60049C3D3}" destId="{4613DFC8-A682-4E45-8C5F-4FB33D5389C7}" srcOrd="1" destOrd="0" presId="urn:microsoft.com/office/officeart/2016/7/layout/LinearBlockProcessNumbered"/>
    <dgm:cxn modelId="{4670E842-18DF-4A55-8D5D-F6DC31F0D504}" type="presParOf" srcId="{9A185F19-7471-4AFF-B513-13A60049C3D3}" destId="{02ACF417-EACA-4304-B854-0790417C4F09}" srcOrd="2" destOrd="0" presId="urn:microsoft.com/office/officeart/2016/7/layout/LinearBlockProcessNumbered"/>
    <dgm:cxn modelId="{85A87FE1-BEA7-4A37-BBF0-CD2C20343D24}" type="presParOf" srcId="{B7388A44-B470-44FF-8EDA-83C2E27DE7F4}" destId="{5D97E47E-5EDB-40FE-8369-AE88582B0DCF}" srcOrd="1" destOrd="0" presId="urn:microsoft.com/office/officeart/2016/7/layout/LinearBlockProcessNumbered"/>
    <dgm:cxn modelId="{0ABA91F7-46ED-48FD-8F8B-F209AFDD6445}" type="presParOf" srcId="{B7388A44-B470-44FF-8EDA-83C2E27DE7F4}" destId="{B092EEA2-CC50-4478-8ABD-A61810FEEE3B}" srcOrd="2" destOrd="0" presId="urn:microsoft.com/office/officeart/2016/7/layout/LinearBlockProcessNumbered"/>
    <dgm:cxn modelId="{DF5F90A1-6DB2-4F78-A64A-6D533646CA73}" type="presParOf" srcId="{B092EEA2-CC50-4478-8ABD-A61810FEEE3B}" destId="{12E491D1-E1C9-456C-8156-2A7489BE12AC}" srcOrd="0" destOrd="0" presId="urn:microsoft.com/office/officeart/2016/7/layout/LinearBlockProcessNumbered"/>
    <dgm:cxn modelId="{CD59A81E-912B-4361-BA67-9479F828750E}" type="presParOf" srcId="{B092EEA2-CC50-4478-8ABD-A61810FEEE3B}" destId="{8B8B3329-AF99-4DE4-99D1-6C4EB459DA7C}" srcOrd="1" destOrd="0" presId="urn:microsoft.com/office/officeart/2016/7/layout/LinearBlockProcessNumbered"/>
    <dgm:cxn modelId="{3B92204B-2A3A-4783-9269-CCE6319E0781}" type="presParOf" srcId="{B092EEA2-CC50-4478-8ABD-A61810FEEE3B}" destId="{10DC4B8F-9E95-4633-AED1-9DB4C3F54A4C}" srcOrd="2" destOrd="0" presId="urn:microsoft.com/office/officeart/2016/7/layout/LinearBlockProcessNumbered"/>
    <dgm:cxn modelId="{87D47E20-A9BC-475B-BBF9-399BD8EB104F}" type="presParOf" srcId="{B7388A44-B470-44FF-8EDA-83C2E27DE7F4}" destId="{612F1C6B-6C50-4E01-8A74-F0378A928BA1}" srcOrd="3" destOrd="0" presId="urn:microsoft.com/office/officeart/2016/7/layout/LinearBlockProcessNumbered"/>
    <dgm:cxn modelId="{D7C92863-58F0-48E3-8DED-26BB028AF382}" type="presParOf" srcId="{B7388A44-B470-44FF-8EDA-83C2E27DE7F4}" destId="{49474C9E-001A-4998-A6C3-5E9CE3A65878}" srcOrd="4" destOrd="0" presId="urn:microsoft.com/office/officeart/2016/7/layout/LinearBlockProcessNumbered"/>
    <dgm:cxn modelId="{CFFAE36E-3DFD-4BBF-886D-EFBCB7261D73}" type="presParOf" srcId="{49474C9E-001A-4998-A6C3-5E9CE3A65878}" destId="{DC29F996-264D-43C2-A5D8-E48870419BB5}" srcOrd="0" destOrd="0" presId="urn:microsoft.com/office/officeart/2016/7/layout/LinearBlockProcessNumbered"/>
    <dgm:cxn modelId="{AC2B9E54-951B-40A4-A918-67694BD418E7}" type="presParOf" srcId="{49474C9E-001A-4998-A6C3-5E9CE3A65878}" destId="{7083DE25-3EDE-4EF6-AC0F-6CC0BDC7B2CB}" srcOrd="1" destOrd="0" presId="urn:microsoft.com/office/officeart/2016/7/layout/LinearBlockProcessNumbered"/>
    <dgm:cxn modelId="{147A3CF6-BB53-4992-B170-E8EF8B2DC4AD}" type="presParOf" srcId="{49474C9E-001A-4998-A6C3-5E9CE3A65878}" destId="{457419C7-ED96-4E37-B32F-B557BD7877C5}" srcOrd="2" destOrd="0" presId="urn:microsoft.com/office/officeart/2016/7/layout/LinearBlockProcessNumbered"/>
    <dgm:cxn modelId="{0F8A0AB1-4045-4682-8E5C-730F211B611E}" type="presParOf" srcId="{B7388A44-B470-44FF-8EDA-83C2E27DE7F4}" destId="{4CE6F6BC-B7AF-4A6B-A3F0-4D228A9FB17D}" srcOrd="5" destOrd="0" presId="urn:microsoft.com/office/officeart/2016/7/layout/LinearBlockProcessNumbered"/>
    <dgm:cxn modelId="{4D06A29D-3607-46C0-86A1-2A0C32816F2E}" type="presParOf" srcId="{B7388A44-B470-44FF-8EDA-83C2E27DE7F4}" destId="{BFEE87EB-1C8D-455A-9C0C-C99894A8A397}" srcOrd="6" destOrd="0" presId="urn:microsoft.com/office/officeart/2016/7/layout/LinearBlockProcessNumbered"/>
    <dgm:cxn modelId="{30BC9281-36FB-4DBD-99B7-8A62D94EB40F}" type="presParOf" srcId="{BFEE87EB-1C8D-455A-9C0C-C99894A8A397}" destId="{4EFED289-5CC8-4204-83DA-81FF9CD7CCFF}" srcOrd="0" destOrd="0" presId="urn:microsoft.com/office/officeart/2016/7/layout/LinearBlockProcessNumbered"/>
    <dgm:cxn modelId="{D823E99D-5852-4B34-86A3-54CEAB67B50C}" type="presParOf" srcId="{BFEE87EB-1C8D-455A-9C0C-C99894A8A397}" destId="{FEC88DD0-808D-437B-B92F-B8BC19B63743}" srcOrd="1" destOrd="0" presId="urn:microsoft.com/office/officeart/2016/7/layout/LinearBlockProcessNumbered"/>
    <dgm:cxn modelId="{F718CA90-552E-43D1-901D-4DCC7EFEC6FF}" type="presParOf" srcId="{BFEE87EB-1C8D-455A-9C0C-C99894A8A397}" destId="{865C0D13-179F-4186-9C72-172648FFA55F}"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69E2DC7-C0C3-4DAE-AE28-62814DEFF1C4}" type="doc">
      <dgm:prSet loTypeId="urn:microsoft.com/office/officeart/2018/2/layout/IconVerticalSolidList" loCatId="icon" qsTypeId="urn:microsoft.com/office/officeart/2005/8/quickstyle/simple1" qsCatId="simple" csTypeId="urn:microsoft.com/office/officeart/2018/5/colors/Iconchunking_neutralicontext_colorful2" csCatId="colorful" phldr="1"/>
      <dgm:spPr/>
      <dgm:t>
        <a:bodyPr/>
        <a:lstStyle/>
        <a:p>
          <a:endParaRPr lang="en-US"/>
        </a:p>
      </dgm:t>
    </dgm:pt>
    <dgm:pt modelId="{A14DAFE5-B894-4474-BAF8-DBC083F11D07}">
      <dgm:prSet/>
      <dgm:spPr/>
      <dgm:t>
        <a:bodyPr/>
        <a:lstStyle/>
        <a:p>
          <a:pPr>
            <a:lnSpc>
              <a:spcPct val="100000"/>
            </a:lnSpc>
          </a:pPr>
          <a:r>
            <a:rPr lang="en-US"/>
            <a:t>communication protocols are rules that determine the format and transmission of data. These protocols can be implemented via hardware devices, software or both.</a:t>
          </a:r>
        </a:p>
      </dgm:t>
    </dgm:pt>
    <dgm:pt modelId="{6B8C13E2-7BDD-481E-A489-6774F84167A6}" type="parTrans" cxnId="{6950C5AC-764F-4D7C-A337-7C460AB20071}">
      <dgm:prSet/>
      <dgm:spPr/>
      <dgm:t>
        <a:bodyPr/>
        <a:lstStyle/>
        <a:p>
          <a:endParaRPr lang="en-US"/>
        </a:p>
      </dgm:t>
    </dgm:pt>
    <dgm:pt modelId="{2C2F5A41-6CB9-401A-8F80-DFFE619591F5}" type="sibTrans" cxnId="{6950C5AC-764F-4D7C-A337-7C460AB20071}">
      <dgm:prSet/>
      <dgm:spPr/>
      <dgm:t>
        <a:bodyPr/>
        <a:lstStyle/>
        <a:p>
          <a:endParaRPr lang="en-US"/>
        </a:p>
      </dgm:t>
    </dgm:pt>
    <dgm:pt modelId="{BA527F59-98F1-4E8E-B071-B63198E7CC2B}">
      <dgm:prSet/>
      <dgm:spPr/>
      <dgm:t>
        <a:bodyPr/>
        <a:lstStyle/>
        <a:p>
          <a:pPr>
            <a:lnSpc>
              <a:spcPct val="100000"/>
            </a:lnSpc>
          </a:pPr>
          <a:r>
            <a:rPr lang="en-US"/>
            <a:t>Set of rules that govern data communication.</a:t>
          </a:r>
        </a:p>
      </dgm:t>
    </dgm:pt>
    <dgm:pt modelId="{7DAD2644-8A72-4B51-8E3F-52C2ABE1082D}" type="parTrans" cxnId="{83B11D12-C4A2-4DB1-BCA9-84C89CD3CF00}">
      <dgm:prSet/>
      <dgm:spPr/>
      <dgm:t>
        <a:bodyPr/>
        <a:lstStyle/>
        <a:p>
          <a:endParaRPr lang="en-US"/>
        </a:p>
      </dgm:t>
    </dgm:pt>
    <dgm:pt modelId="{EDE1C8DA-7023-4A83-9DBD-5DB7EA24A1B5}" type="sibTrans" cxnId="{83B11D12-C4A2-4DB1-BCA9-84C89CD3CF00}">
      <dgm:prSet/>
      <dgm:spPr/>
      <dgm:t>
        <a:bodyPr/>
        <a:lstStyle/>
        <a:p>
          <a:endParaRPr lang="en-US"/>
        </a:p>
      </dgm:t>
    </dgm:pt>
    <dgm:pt modelId="{A83B6EB1-44B6-4CB0-8D5A-18D4009ADCCE}" type="pres">
      <dgm:prSet presAssocID="{269E2DC7-C0C3-4DAE-AE28-62814DEFF1C4}" presName="root" presStyleCnt="0">
        <dgm:presLayoutVars>
          <dgm:dir/>
          <dgm:resizeHandles val="exact"/>
        </dgm:presLayoutVars>
      </dgm:prSet>
      <dgm:spPr/>
    </dgm:pt>
    <dgm:pt modelId="{CA17E4DF-23E3-413C-B452-ECAD8F17F416}" type="pres">
      <dgm:prSet presAssocID="{A14DAFE5-B894-4474-BAF8-DBC083F11D07}" presName="compNode" presStyleCnt="0"/>
      <dgm:spPr/>
    </dgm:pt>
    <dgm:pt modelId="{BADE7A27-0165-4C25-8876-A292D5BD9456}" type="pres">
      <dgm:prSet presAssocID="{A14DAFE5-B894-4474-BAF8-DBC083F11D07}" presName="bgRect" presStyleLbl="bgShp" presStyleIdx="0" presStyleCnt="2"/>
      <dgm:spPr/>
    </dgm:pt>
    <dgm:pt modelId="{B5722F6B-8A6B-4CBD-9308-53C59298C6E2}" type="pres">
      <dgm:prSet presAssocID="{A14DAFE5-B894-4474-BAF8-DBC083F11D0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erver"/>
        </a:ext>
      </dgm:extLst>
    </dgm:pt>
    <dgm:pt modelId="{2D480A20-E3AA-4B21-B872-ACBBC562F248}" type="pres">
      <dgm:prSet presAssocID="{A14DAFE5-B894-4474-BAF8-DBC083F11D07}" presName="spaceRect" presStyleCnt="0"/>
      <dgm:spPr/>
    </dgm:pt>
    <dgm:pt modelId="{81D525B8-B4E9-46A6-978C-A62BC0E01AC7}" type="pres">
      <dgm:prSet presAssocID="{A14DAFE5-B894-4474-BAF8-DBC083F11D07}" presName="parTx" presStyleLbl="revTx" presStyleIdx="0" presStyleCnt="2">
        <dgm:presLayoutVars>
          <dgm:chMax val="0"/>
          <dgm:chPref val="0"/>
        </dgm:presLayoutVars>
      </dgm:prSet>
      <dgm:spPr/>
    </dgm:pt>
    <dgm:pt modelId="{CA15EA07-F878-48AC-AD64-37C690D5F1DB}" type="pres">
      <dgm:prSet presAssocID="{2C2F5A41-6CB9-401A-8F80-DFFE619591F5}" presName="sibTrans" presStyleCnt="0"/>
      <dgm:spPr/>
    </dgm:pt>
    <dgm:pt modelId="{E612623F-BCB3-46C1-9D1E-72A5005D3C88}" type="pres">
      <dgm:prSet presAssocID="{BA527F59-98F1-4E8E-B071-B63198E7CC2B}" presName="compNode" presStyleCnt="0"/>
      <dgm:spPr/>
    </dgm:pt>
    <dgm:pt modelId="{50EE0B1B-258C-44EF-9035-2EBF89B19E52}" type="pres">
      <dgm:prSet presAssocID="{BA527F59-98F1-4E8E-B071-B63198E7CC2B}" presName="bgRect" presStyleLbl="bgShp" presStyleIdx="1" presStyleCnt="2"/>
      <dgm:spPr/>
    </dgm:pt>
    <dgm:pt modelId="{AA0F1AFF-29AF-438A-A691-DE376A5D6D54}" type="pres">
      <dgm:prSet presAssocID="{BA527F59-98F1-4E8E-B071-B63198E7CC2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erarchy"/>
        </a:ext>
      </dgm:extLst>
    </dgm:pt>
    <dgm:pt modelId="{B150F514-E9D8-4882-928C-D89EDDE04FD9}" type="pres">
      <dgm:prSet presAssocID="{BA527F59-98F1-4E8E-B071-B63198E7CC2B}" presName="spaceRect" presStyleCnt="0"/>
      <dgm:spPr/>
    </dgm:pt>
    <dgm:pt modelId="{31FDD052-143A-4B60-9FB9-D7E90F0A60D7}" type="pres">
      <dgm:prSet presAssocID="{BA527F59-98F1-4E8E-B071-B63198E7CC2B}" presName="parTx" presStyleLbl="revTx" presStyleIdx="1" presStyleCnt="2">
        <dgm:presLayoutVars>
          <dgm:chMax val="0"/>
          <dgm:chPref val="0"/>
        </dgm:presLayoutVars>
      </dgm:prSet>
      <dgm:spPr/>
    </dgm:pt>
  </dgm:ptLst>
  <dgm:cxnLst>
    <dgm:cxn modelId="{83B11D12-C4A2-4DB1-BCA9-84C89CD3CF00}" srcId="{269E2DC7-C0C3-4DAE-AE28-62814DEFF1C4}" destId="{BA527F59-98F1-4E8E-B071-B63198E7CC2B}" srcOrd="1" destOrd="0" parTransId="{7DAD2644-8A72-4B51-8E3F-52C2ABE1082D}" sibTransId="{EDE1C8DA-7023-4A83-9DBD-5DB7EA24A1B5}"/>
    <dgm:cxn modelId="{26F07634-B544-47BA-B20E-95519FB08F32}" type="presOf" srcId="{A14DAFE5-B894-4474-BAF8-DBC083F11D07}" destId="{81D525B8-B4E9-46A6-978C-A62BC0E01AC7}" srcOrd="0" destOrd="0" presId="urn:microsoft.com/office/officeart/2018/2/layout/IconVerticalSolidList"/>
    <dgm:cxn modelId="{5452BE54-FE43-4540-AC04-138BAD27F637}" type="presOf" srcId="{BA527F59-98F1-4E8E-B071-B63198E7CC2B}" destId="{31FDD052-143A-4B60-9FB9-D7E90F0A60D7}" srcOrd="0" destOrd="0" presId="urn:microsoft.com/office/officeart/2018/2/layout/IconVerticalSolidList"/>
    <dgm:cxn modelId="{E1C240A3-80F8-4777-A762-14AC9C335FC9}" type="presOf" srcId="{269E2DC7-C0C3-4DAE-AE28-62814DEFF1C4}" destId="{A83B6EB1-44B6-4CB0-8D5A-18D4009ADCCE}" srcOrd="0" destOrd="0" presId="urn:microsoft.com/office/officeart/2018/2/layout/IconVerticalSolidList"/>
    <dgm:cxn modelId="{6950C5AC-764F-4D7C-A337-7C460AB20071}" srcId="{269E2DC7-C0C3-4DAE-AE28-62814DEFF1C4}" destId="{A14DAFE5-B894-4474-BAF8-DBC083F11D07}" srcOrd="0" destOrd="0" parTransId="{6B8C13E2-7BDD-481E-A489-6774F84167A6}" sibTransId="{2C2F5A41-6CB9-401A-8F80-DFFE619591F5}"/>
    <dgm:cxn modelId="{DA1137CD-E787-46F2-A6A0-3AFDDD5A82AF}" type="presParOf" srcId="{A83B6EB1-44B6-4CB0-8D5A-18D4009ADCCE}" destId="{CA17E4DF-23E3-413C-B452-ECAD8F17F416}" srcOrd="0" destOrd="0" presId="urn:microsoft.com/office/officeart/2018/2/layout/IconVerticalSolidList"/>
    <dgm:cxn modelId="{491D237F-D312-44EF-9B30-DEBFE528DF1B}" type="presParOf" srcId="{CA17E4DF-23E3-413C-B452-ECAD8F17F416}" destId="{BADE7A27-0165-4C25-8876-A292D5BD9456}" srcOrd="0" destOrd="0" presId="urn:microsoft.com/office/officeart/2018/2/layout/IconVerticalSolidList"/>
    <dgm:cxn modelId="{CF92A114-35C5-41B0-9AF1-B95F42E21FF2}" type="presParOf" srcId="{CA17E4DF-23E3-413C-B452-ECAD8F17F416}" destId="{B5722F6B-8A6B-4CBD-9308-53C59298C6E2}" srcOrd="1" destOrd="0" presId="urn:microsoft.com/office/officeart/2018/2/layout/IconVerticalSolidList"/>
    <dgm:cxn modelId="{A583A9BA-9DF0-4E0B-A34E-C27E4A8B7D2A}" type="presParOf" srcId="{CA17E4DF-23E3-413C-B452-ECAD8F17F416}" destId="{2D480A20-E3AA-4B21-B872-ACBBC562F248}" srcOrd="2" destOrd="0" presId="urn:microsoft.com/office/officeart/2018/2/layout/IconVerticalSolidList"/>
    <dgm:cxn modelId="{30D6D5E7-7B58-4091-BDC6-7E12920D8B8B}" type="presParOf" srcId="{CA17E4DF-23E3-413C-B452-ECAD8F17F416}" destId="{81D525B8-B4E9-46A6-978C-A62BC0E01AC7}" srcOrd="3" destOrd="0" presId="urn:microsoft.com/office/officeart/2018/2/layout/IconVerticalSolidList"/>
    <dgm:cxn modelId="{DFBD1415-C879-4F6A-9074-BCA1C8F432A1}" type="presParOf" srcId="{A83B6EB1-44B6-4CB0-8D5A-18D4009ADCCE}" destId="{CA15EA07-F878-48AC-AD64-37C690D5F1DB}" srcOrd="1" destOrd="0" presId="urn:microsoft.com/office/officeart/2018/2/layout/IconVerticalSolidList"/>
    <dgm:cxn modelId="{AB4B1793-8034-4FC6-AD72-668C5C85C41B}" type="presParOf" srcId="{A83B6EB1-44B6-4CB0-8D5A-18D4009ADCCE}" destId="{E612623F-BCB3-46C1-9D1E-72A5005D3C88}" srcOrd="2" destOrd="0" presId="urn:microsoft.com/office/officeart/2018/2/layout/IconVerticalSolidList"/>
    <dgm:cxn modelId="{4A81D4DF-D947-4261-99BA-766C55E31610}" type="presParOf" srcId="{E612623F-BCB3-46C1-9D1E-72A5005D3C88}" destId="{50EE0B1B-258C-44EF-9035-2EBF89B19E52}" srcOrd="0" destOrd="0" presId="urn:microsoft.com/office/officeart/2018/2/layout/IconVerticalSolidList"/>
    <dgm:cxn modelId="{00925BCF-B769-44A6-9651-4A6DB5287F65}" type="presParOf" srcId="{E612623F-BCB3-46C1-9D1E-72A5005D3C88}" destId="{AA0F1AFF-29AF-438A-A691-DE376A5D6D54}" srcOrd="1" destOrd="0" presId="urn:microsoft.com/office/officeart/2018/2/layout/IconVerticalSolidList"/>
    <dgm:cxn modelId="{54CB345C-835B-4DA1-AA30-E8F9186A0442}" type="presParOf" srcId="{E612623F-BCB3-46C1-9D1E-72A5005D3C88}" destId="{B150F514-E9D8-4882-928C-D89EDDE04FD9}" srcOrd="2" destOrd="0" presId="urn:microsoft.com/office/officeart/2018/2/layout/IconVerticalSolidList"/>
    <dgm:cxn modelId="{2CD5D88D-0B9E-4450-879D-94D500D8A5F1}" type="presParOf" srcId="{E612623F-BCB3-46C1-9D1E-72A5005D3C88}" destId="{31FDD052-143A-4B60-9FB9-D7E90F0A60D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F121875-F810-429A-9335-F4F01A53A1E4}"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06B0852F-E57A-4C03-BCFA-609EA8B9813D}">
      <dgm:prSet/>
      <dgm:spPr/>
      <dgm:t>
        <a:bodyPr/>
        <a:lstStyle/>
        <a:p>
          <a:r>
            <a:rPr lang="en-US"/>
            <a:t>HTTP</a:t>
          </a:r>
        </a:p>
      </dgm:t>
    </dgm:pt>
    <dgm:pt modelId="{303CB37F-BBD2-46B7-9B95-56E10B09966C}" type="parTrans" cxnId="{8F0B3067-57F9-4C8B-A1C0-1C76962F2FBE}">
      <dgm:prSet/>
      <dgm:spPr/>
      <dgm:t>
        <a:bodyPr/>
        <a:lstStyle/>
        <a:p>
          <a:endParaRPr lang="en-US"/>
        </a:p>
      </dgm:t>
    </dgm:pt>
    <dgm:pt modelId="{118A64F1-D129-464A-A66F-468C98DE58DC}" type="sibTrans" cxnId="{8F0B3067-57F9-4C8B-A1C0-1C76962F2FBE}">
      <dgm:prSet/>
      <dgm:spPr/>
      <dgm:t>
        <a:bodyPr/>
        <a:lstStyle/>
        <a:p>
          <a:endParaRPr lang="en-US"/>
        </a:p>
      </dgm:t>
    </dgm:pt>
    <dgm:pt modelId="{089401CA-08AA-4E46-BED0-8C6373D4D9AC}">
      <dgm:prSet/>
      <dgm:spPr/>
      <dgm:t>
        <a:bodyPr/>
        <a:lstStyle/>
        <a:p>
          <a:r>
            <a:rPr lang="en-US"/>
            <a:t>HTTPS</a:t>
          </a:r>
        </a:p>
      </dgm:t>
    </dgm:pt>
    <dgm:pt modelId="{C849F70B-8D37-4978-9F80-C45D76F7A7B7}" type="parTrans" cxnId="{4704CFB0-6C70-4235-8B19-980A4BD46364}">
      <dgm:prSet/>
      <dgm:spPr/>
      <dgm:t>
        <a:bodyPr/>
        <a:lstStyle/>
        <a:p>
          <a:endParaRPr lang="en-US"/>
        </a:p>
      </dgm:t>
    </dgm:pt>
    <dgm:pt modelId="{A417C48C-3348-4CA5-96F7-4C40E9885D4A}" type="sibTrans" cxnId="{4704CFB0-6C70-4235-8B19-980A4BD46364}">
      <dgm:prSet/>
      <dgm:spPr/>
      <dgm:t>
        <a:bodyPr/>
        <a:lstStyle/>
        <a:p>
          <a:endParaRPr lang="en-US"/>
        </a:p>
      </dgm:t>
    </dgm:pt>
    <dgm:pt modelId="{2688F0FA-BDC8-4B3C-BD52-6ED51982F4D3}">
      <dgm:prSet/>
      <dgm:spPr/>
      <dgm:t>
        <a:bodyPr/>
        <a:lstStyle/>
        <a:p>
          <a:r>
            <a:rPr lang="en-US"/>
            <a:t>TCP/IP</a:t>
          </a:r>
        </a:p>
      </dgm:t>
    </dgm:pt>
    <dgm:pt modelId="{34F84929-F2B8-40CA-9BC2-0034A06558D0}" type="parTrans" cxnId="{CFAE7C81-7E5A-4C8B-A892-5472AD39A627}">
      <dgm:prSet/>
      <dgm:spPr/>
      <dgm:t>
        <a:bodyPr/>
        <a:lstStyle/>
        <a:p>
          <a:endParaRPr lang="en-US"/>
        </a:p>
      </dgm:t>
    </dgm:pt>
    <dgm:pt modelId="{84721364-E564-4CD5-ACD1-FA8CDB856345}" type="sibTrans" cxnId="{CFAE7C81-7E5A-4C8B-A892-5472AD39A627}">
      <dgm:prSet/>
      <dgm:spPr/>
      <dgm:t>
        <a:bodyPr/>
        <a:lstStyle/>
        <a:p>
          <a:endParaRPr lang="en-US"/>
        </a:p>
      </dgm:t>
    </dgm:pt>
    <dgm:pt modelId="{55DE1BE3-7256-4216-9079-5D226136AB37}">
      <dgm:prSet/>
      <dgm:spPr/>
      <dgm:t>
        <a:bodyPr/>
        <a:lstStyle/>
        <a:p>
          <a:r>
            <a:rPr lang="en-US"/>
            <a:t>FTP</a:t>
          </a:r>
        </a:p>
      </dgm:t>
    </dgm:pt>
    <dgm:pt modelId="{FFF6F951-0ED2-460F-AD68-A05DF6D49F5F}" type="parTrans" cxnId="{4EF74E7C-32F9-4856-87C9-5602F2613C33}">
      <dgm:prSet/>
      <dgm:spPr/>
      <dgm:t>
        <a:bodyPr/>
        <a:lstStyle/>
        <a:p>
          <a:endParaRPr lang="en-US"/>
        </a:p>
      </dgm:t>
    </dgm:pt>
    <dgm:pt modelId="{BA570068-500E-4795-B6FB-13CF3458F02A}" type="sibTrans" cxnId="{4EF74E7C-32F9-4856-87C9-5602F2613C33}">
      <dgm:prSet/>
      <dgm:spPr/>
      <dgm:t>
        <a:bodyPr/>
        <a:lstStyle/>
        <a:p>
          <a:endParaRPr lang="en-US"/>
        </a:p>
      </dgm:t>
    </dgm:pt>
    <dgm:pt modelId="{E4A5C993-200C-4762-BC74-F9E1699C294B}">
      <dgm:prSet/>
      <dgm:spPr/>
      <dgm:t>
        <a:bodyPr/>
        <a:lstStyle/>
        <a:p>
          <a:r>
            <a:rPr lang="en-US"/>
            <a:t>SMTP</a:t>
          </a:r>
        </a:p>
      </dgm:t>
    </dgm:pt>
    <dgm:pt modelId="{2F7D99F0-2B4D-49A7-BB47-593A6B88CDBE}" type="parTrans" cxnId="{55254AEF-AC2D-4675-922C-EB2C68B55F2D}">
      <dgm:prSet/>
      <dgm:spPr/>
      <dgm:t>
        <a:bodyPr/>
        <a:lstStyle/>
        <a:p>
          <a:endParaRPr lang="en-US"/>
        </a:p>
      </dgm:t>
    </dgm:pt>
    <dgm:pt modelId="{268966F5-85CB-45AD-BBBF-C2F2D7EE0B97}" type="sibTrans" cxnId="{55254AEF-AC2D-4675-922C-EB2C68B55F2D}">
      <dgm:prSet/>
      <dgm:spPr/>
      <dgm:t>
        <a:bodyPr/>
        <a:lstStyle/>
        <a:p>
          <a:endParaRPr lang="en-US"/>
        </a:p>
      </dgm:t>
    </dgm:pt>
    <dgm:pt modelId="{13D88EEC-4709-45AB-B610-B349CE311992}">
      <dgm:prSet/>
      <dgm:spPr/>
      <dgm:t>
        <a:bodyPr/>
        <a:lstStyle/>
        <a:p>
          <a:r>
            <a:rPr lang="en-US"/>
            <a:t>POP</a:t>
          </a:r>
        </a:p>
      </dgm:t>
    </dgm:pt>
    <dgm:pt modelId="{7D473582-6C71-4A86-94B2-614F2B4A520A}" type="parTrans" cxnId="{EF289EAF-477D-4FB2-93DA-E171A48A6DF2}">
      <dgm:prSet/>
      <dgm:spPr/>
      <dgm:t>
        <a:bodyPr/>
        <a:lstStyle/>
        <a:p>
          <a:endParaRPr lang="en-US"/>
        </a:p>
      </dgm:t>
    </dgm:pt>
    <dgm:pt modelId="{D2D57823-A469-4A5E-97ED-7973C1A1ED6E}" type="sibTrans" cxnId="{EF289EAF-477D-4FB2-93DA-E171A48A6DF2}">
      <dgm:prSet/>
      <dgm:spPr/>
      <dgm:t>
        <a:bodyPr/>
        <a:lstStyle/>
        <a:p>
          <a:endParaRPr lang="en-US"/>
        </a:p>
      </dgm:t>
    </dgm:pt>
    <dgm:pt modelId="{1E474297-ABD7-4ACC-9FB9-2EB977E7C0EB}">
      <dgm:prSet/>
      <dgm:spPr/>
      <dgm:t>
        <a:bodyPr/>
        <a:lstStyle/>
        <a:p>
          <a:r>
            <a:rPr lang="en-US"/>
            <a:t>UDP</a:t>
          </a:r>
        </a:p>
      </dgm:t>
    </dgm:pt>
    <dgm:pt modelId="{862DBADF-89B7-4E32-8FB7-DE7225E3F652}" type="parTrans" cxnId="{63052245-B35E-4F09-B868-BF9D7863A333}">
      <dgm:prSet/>
      <dgm:spPr/>
      <dgm:t>
        <a:bodyPr/>
        <a:lstStyle/>
        <a:p>
          <a:endParaRPr lang="en-US"/>
        </a:p>
      </dgm:t>
    </dgm:pt>
    <dgm:pt modelId="{0BC2EBCA-2EE4-43D8-845C-F7FD57E2A1E6}" type="sibTrans" cxnId="{63052245-B35E-4F09-B868-BF9D7863A333}">
      <dgm:prSet/>
      <dgm:spPr/>
      <dgm:t>
        <a:bodyPr/>
        <a:lstStyle/>
        <a:p>
          <a:endParaRPr lang="en-US"/>
        </a:p>
      </dgm:t>
    </dgm:pt>
    <dgm:pt modelId="{0CDA0273-C7D0-45C3-BAE0-3D0051C632D0}">
      <dgm:prSet/>
      <dgm:spPr/>
      <dgm:t>
        <a:bodyPr/>
        <a:lstStyle/>
        <a:p>
          <a:r>
            <a:rPr lang="en-US"/>
            <a:t>DHCP</a:t>
          </a:r>
        </a:p>
      </dgm:t>
    </dgm:pt>
    <dgm:pt modelId="{C4288BD8-0434-4064-925A-26AED59E8F25}" type="parTrans" cxnId="{95C4ABD9-7F72-43B4-A75E-B9717377F98F}">
      <dgm:prSet/>
      <dgm:spPr/>
      <dgm:t>
        <a:bodyPr/>
        <a:lstStyle/>
        <a:p>
          <a:endParaRPr lang="en-US"/>
        </a:p>
      </dgm:t>
    </dgm:pt>
    <dgm:pt modelId="{7FC98F7E-1793-4A76-82BF-6FC836BCD0D6}" type="sibTrans" cxnId="{95C4ABD9-7F72-43B4-A75E-B9717377F98F}">
      <dgm:prSet/>
      <dgm:spPr/>
      <dgm:t>
        <a:bodyPr/>
        <a:lstStyle/>
        <a:p>
          <a:endParaRPr lang="en-US"/>
        </a:p>
      </dgm:t>
    </dgm:pt>
    <dgm:pt modelId="{1A23388D-1102-4401-8936-49E2FB470B24}" type="pres">
      <dgm:prSet presAssocID="{AF121875-F810-429A-9335-F4F01A53A1E4}" presName="linear" presStyleCnt="0">
        <dgm:presLayoutVars>
          <dgm:animLvl val="lvl"/>
          <dgm:resizeHandles val="exact"/>
        </dgm:presLayoutVars>
      </dgm:prSet>
      <dgm:spPr/>
    </dgm:pt>
    <dgm:pt modelId="{7AAAB960-041B-4D8A-B7FB-0D6B791091C6}" type="pres">
      <dgm:prSet presAssocID="{06B0852F-E57A-4C03-BCFA-609EA8B9813D}" presName="parentText" presStyleLbl="node1" presStyleIdx="0" presStyleCnt="8">
        <dgm:presLayoutVars>
          <dgm:chMax val="0"/>
          <dgm:bulletEnabled val="1"/>
        </dgm:presLayoutVars>
      </dgm:prSet>
      <dgm:spPr/>
    </dgm:pt>
    <dgm:pt modelId="{D296ECA8-1F9A-44AA-9A36-8967077F86A3}" type="pres">
      <dgm:prSet presAssocID="{118A64F1-D129-464A-A66F-468C98DE58DC}" presName="spacer" presStyleCnt="0"/>
      <dgm:spPr/>
    </dgm:pt>
    <dgm:pt modelId="{32CE48C4-5556-4488-B920-99443AD539B2}" type="pres">
      <dgm:prSet presAssocID="{089401CA-08AA-4E46-BED0-8C6373D4D9AC}" presName="parentText" presStyleLbl="node1" presStyleIdx="1" presStyleCnt="8">
        <dgm:presLayoutVars>
          <dgm:chMax val="0"/>
          <dgm:bulletEnabled val="1"/>
        </dgm:presLayoutVars>
      </dgm:prSet>
      <dgm:spPr/>
    </dgm:pt>
    <dgm:pt modelId="{E0546461-D3EB-447D-8BF6-7BB458116DA6}" type="pres">
      <dgm:prSet presAssocID="{A417C48C-3348-4CA5-96F7-4C40E9885D4A}" presName="spacer" presStyleCnt="0"/>
      <dgm:spPr/>
    </dgm:pt>
    <dgm:pt modelId="{052C9797-2825-4236-A521-C2C3F76945F2}" type="pres">
      <dgm:prSet presAssocID="{2688F0FA-BDC8-4B3C-BD52-6ED51982F4D3}" presName="parentText" presStyleLbl="node1" presStyleIdx="2" presStyleCnt="8">
        <dgm:presLayoutVars>
          <dgm:chMax val="0"/>
          <dgm:bulletEnabled val="1"/>
        </dgm:presLayoutVars>
      </dgm:prSet>
      <dgm:spPr/>
    </dgm:pt>
    <dgm:pt modelId="{918D3D6A-EB98-47E7-9AB4-7F1E35CBBF5B}" type="pres">
      <dgm:prSet presAssocID="{84721364-E564-4CD5-ACD1-FA8CDB856345}" presName="spacer" presStyleCnt="0"/>
      <dgm:spPr/>
    </dgm:pt>
    <dgm:pt modelId="{14506FC8-172A-44C9-A2A5-B164A99F2A84}" type="pres">
      <dgm:prSet presAssocID="{55DE1BE3-7256-4216-9079-5D226136AB37}" presName="parentText" presStyleLbl="node1" presStyleIdx="3" presStyleCnt="8">
        <dgm:presLayoutVars>
          <dgm:chMax val="0"/>
          <dgm:bulletEnabled val="1"/>
        </dgm:presLayoutVars>
      </dgm:prSet>
      <dgm:spPr/>
    </dgm:pt>
    <dgm:pt modelId="{1BBB5A96-B913-4515-9B75-D48D0960BDF2}" type="pres">
      <dgm:prSet presAssocID="{BA570068-500E-4795-B6FB-13CF3458F02A}" presName="spacer" presStyleCnt="0"/>
      <dgm:spPr/>
    </dgm:pt>
    <dgm:pt modelId="{CEC823F8-926F-4F9A-A40C-1B3C07B8303B}" type="pres">
      <dgm:prSet presAssocID="{E4A5C993-200C-4762-BC74-F9E1699C294B}" presName="parentText" presStyleLbl="node1" presStyleIdx="4" presStyleCnt="8">
        <dgm:presLayoutVars>
          <dgm:chMax val="0"/>
          <dgm:bulletEnabled val="1"/>
        </dgm:presLayoutVars>
      </dgm:prSet>
      <dgm:spPr/>
    </dgm:pt>
    <dgm:pt modelId="{B787A5CD-18E8-4DF7-8430-C13F45AAE79B}" type="pres">
      <dgm:prSet presAssocID="{268966F5-85CB-45AD-BBBF-C2F2D7EE0B97}" presName="spacer" presStyleCnt="0"/>
      <dgm:spPr/>
    </dgm:pt>
    <dgm:pt modelId="{59DDD8E6-A20C-406F-A349-B9554B26A526}" type="pres">
      <dgm:prSet presAssocID="{13D88EEC-4709-45AB-B610-B349CE311992}" presName="parentText" presStyleLbl="node1" presStyleIdx="5" presStyleCnt="8">
        <dgm:presLayoutVars>
          <dgm:chMax val="0"/>
          <dgm:bulletEnabled val="1"/>
        </dgm:presLayoutVars>
      </dgm:prSet>
      <dgm:spPr/>
    </dgm:pt>
    <dgm:pt modelId="{CDD24A71-7259-4916-997B-526781DDE652}" type="pres">
      <dgm:prSet presAssocID="{D2D57823-A469-4A5E-97ED-7973C1A1ED6E}" presName="spacer" presStyleCnt="0"/>
      <dgm:spPr/>
    </dgm:pt>
    <dgm:pt modelId="{61E867F7-5D37-4989-B3E6-25D3F0AC7F56}" type="pres">
      <dgm:prSet presAssocID="{1E474297-ABD7-4ACC-9FB9-2EB977E7C0EB}" presName="parentText" presStyleLbl="node1" presStyleIdx="6" presStyleCnt="8">
        <dgm:presLayoutVars>
          <dgm:chMax val="0"/>
          <dgm:bulletEnabled val="1"/>
        </dgm:presLayoutVars>
      </dgm:prSet>
      <dgm:spPr/>
    </dgm:pt>
    <dgm:pt modelId="{3A64C586-0517-4EC9-902B-BAB3FAFFD574}" type="pres">
      <dgm:prSet presAssocID="{0BC2EBCA-2EE4-43D8-845C-F7FD57E2A1E6}" presName="spacer" presStyleCnt="0"/>
      <dgm:spPr/>
    </dgm:pt>
    <dgm:pt modelId="{540BB446-5B80-4463-A0C5-BE49FFC161E2}" type="pres">
      <dgm:prSet presAssocID="{0CDA0273-C7D0-45C3-BAE0-3D0051C632D0}" presName="parentText" presStyleLbl="node1" presStyleIdx="7" presStyleCnt="8">
        <dgm:presLayoutVars>
          <dgm:chMax val="0"/>
          <dgm:bulletEnabled val="1"/>
        </dgm:presLayoutVars>
      </dgm:prSet>
      <dgm:spPr/>
    </dgm:pt>
  </dgm:ptLst>
  <dgm:cxnLst>
    <dgm:cxn modelId="{E3DD8727-8F4E-4760-9477-6762A72A5759}" type="presOf" srcId="{13D88EEC-4709-45AB-B610-B349CE311992}" destId="{59DDD8E6-A20C-406F-A349-B9554B26A526}" srcOrd="0" destOrd="0" presId="urn:microsoft.com/office/officeart/2005/8/layout/vList2"/>
    <dgm:cxn modelId="{9E0E922B-3713-4D39-8067-FE0D646FAA18}" type="presOf" srcId="{0CDA0273-C7D0-45C3-BAE0-3D0051C632D0}" destId="{540BB446-5B80-4463-A0C5-BE49FFC161E2}" srcOrd="0" destOrd="0" presId="urn:microsoft.com/office/officeart/2005/8/layout/vList2"/>
    <dgm:cxn modelId="{63052245-B35E-4F09-B868-BF9D7863A333}" srcId="{AF121875-F810-429A-9335-F4F01A53A1E4}" destId="{1E474297-ABD7-4ACC-9FB9-2EB977E7C0EB}" srcOrd="6" destOrd="0" parTransId="{862DBADF-89B7-4E32-8FB7-DE7225E3F652}" sibTransId="{0BC2EBCA-2EE4-43D8-845C-F7FD57E2A1E6}"/>
    <dgm:cxn modelId="{CA176D46-E792-46D3-B464-0D2EDE9B579C}" type="presOf" srcId="{06B0852F-E57A-4C03-BCFA-609EA8B9813D}" destId="{7AAAB960-041B-4D8A-B7FB-0D6B791091C6}" srcOrd="0" destOrd="0" presId="urn:microsoft.com/office/officeart/2005/8/layout/vList2"/>
    <dgm:cxn modelId="{8F0B3067-57F9-4C8B-A1C0-1C76962F2FBE}" srcId="{AF121875-F810-429A-9335-F4F01A53A1E4}" destId="{06B0852F-E57A-4C03-BCFA-609EA8B9813D}" srcOrd="0" destOrd="0" parTransId="{303CB37F-BBD2-46B7-9B95-56E10B09966C}" sibTransId="{118A64F1-D129-464A-A66F-468C98DE58DC}"/>
    <dgm:cxn modelId="{AF0E0A4C-C978-4300-9F86-CFF0621E5581}" type="presOf" srcId="{1E474297-ABD7-4ACC-9FB9-2EB977E7C0EB}" destId="{61E867F7-5D37-4989-B3E6-25D3F0AC7F56}" srcOrd="0" destOrd="0" presId="urn:microsoft.com/office/officeart/2005/8/layout/vList2"/>
    <dgm:cxn modelId="{4EF74E7C-32F9-4856-87C9-5602F2613C33}" srcId="{AF121875-F810-429A-9335-F4F01A53A1E4}" destId="{55DE1BE3-7256-4216-9079-5D226136AB37}" srcOrd="3" destOrd="0" parTransId="{FFF6F951-0ED2-460F-AD68-A05DF6D49F5F}" sibTransId="{BA570068-500E-4795-B6FB-13CF3458F02A}"/>
    <dgm:cxn modelId="{CFAE7C81-7E5A-4C8B-A892-5472AD39A627}" srcId="{AF121875-F810-429A-9335-F4F01A53A1E4}" destId="{2688F0FA-BDC8-4B3C-BD52-6ED51982F4D3}" srcOrd="2" destOrd="0" parTransId="{34F84929-F2B8-40CA-9BC2-0034A06558D0}" sibTransId="{84721364-E564-4CD5-ACD1-FA8CDB856345}"/>
    <dgm:cxn modelId="{EF289EAF-477D-4FB2-93DA-E171A48A6DF2}" srcId="{AF121875-F810-429A-9335-F4F01A53A1E4}" destId="{13D88EEC-4709-45AB-B610-B349CE311992}" srcOrd="5" destOrd="0" parTransId="{7D473582-6C71-4A86-94B2-614F2B4A520A}" sibTransId="{D2D57823-A469-4A5E-97ED-7973C1A1ED6E}"/>
    <dgm:cxn modelId="{4704CFB0-6C70-4235-8B19-980A4BD46364}" srcId="{AF121875-F810-429A-9335-F4F01A53A1E4}" destId="{089401CA-08AA-4E46-BED0-8C6373D4D9AC}" srcOrd="1" destOrd="0" parTransId="{C849F70B-8D37-4978-9F80-C45D76F7A7B7}" sibTransId="{A417C48C-3348-4CA5-96F7-4C40E9885D4A}"/>
    <dgm:cxn modelId="{F1996CB8-014F-47E6-B98A-F2CA738CD1FF}" type="presOf" srcId="{2688F0FA-BDC8-4B3C-BD52-6ED51982F4D3}" destId="{052C9797-2825-4236-A521-C2C3F76945F2}" srcOrd="0" destOrd="0" presId="urn:microsoft.com/office/officeart/2005/8/layout/vList2"/>
    <dgm:cxn modelId="{415876CE-A88F-486F-A6E7-D4A5A35A8D2C}" type="presOf" srcId="{089401CA-08AA-4E46-BED0-8C6373D4D9AC}" destId="{32CE48C4-5556-4488-B920-99443AD539B2}" srcOrd="0" destOrd="0" presId="urn:microsoft.com/office/officeart/2005/8/layout/vList2"/>
    <dgm:cxn modelId="{95C4ABD9-7F72-43B4-A75E-B9717377F98F}" srcId="{AF121875-F810-429A-9335-F4F01A53A1E4}" destId="{0CDA0273-C7D0-45C3-BAE0-3D0051C632D0}" srcOrd="7" destOrd="0" parTransId="{C4288BD8-0434-4064-925A-26AED59E8F25}" sibTransId="{7FC98F7E-1793-4A76-82BF-6FC836BCD0D6}"/>
    <dgm:cxn modelId="{55254AEF-AC2D-4675-922C-EB2C68B55F2D}" srcId="{AF121875-F810-429A-9335-F4F01A53A1E4}" destId="{E4A5C993-200C-4762-BC74-F9E1699C294B}" srcOrd="4" destOrd="0" parTransId="{2F7D99F0-2B4D-49A7-BB47-593A6B88CDBE}" sibTransId="{268966F5-85CB-45AD-BBBF-C2F2D7EE0B97}"/>
    <dgm:cxn modelId="{923956F3-9D10-4476-9CC9-B31D9A7E65DC}" type="presOf" srcId="{AF121875-F810-429A-9335-F4F01A53A1E4}" destId="{1A23388D-1102-4401-8936-49E2FB470B24}" srcOrd="0" destOrd="0" presId="urn:microsoft.com/office/officeart/2005/8/layout/vList2"/>
    <dgm:cxn modelId="{BC1A12F5-AC7C-470C-A933-8C73C08230AB}" type="presOf" srcId="{55DE1BE3-7256-4216-9079-5D226136AB37}" destId="{14506FC8-172A-44C9-A2A5-B164A99F2A84}" srcOrd="0" destOrd="0" presId="urn:microsoft.com/office/officeart/2005/8/layout/vList2"/>
    <dgm:cxn modelId="{A86375F7-75C5-4F54-8A2C-D4DD3224DB5F}" type="presOf" srcId="{E4A5C993-200C-4762-BC74-F9E1699C294B}" destId="{CEC823F8-926F-4F9A-A40C-1B3C07B8303B}" srcOrd="0" destOrd="0" presId="urn:microsoft.com/office/officeart/2005/8/layout/vList2"/>
    <dgm:cxn modelId="{0CDBC53B-7640-4398-8476-A8995D055435}" type="presParOf" srcId="{1A23388D-1102-4401-8936-49E2FB470B24}" destId="{7AAAB960-041B-4D8A-B7FB-0D6B791091C6}" srcOrd="0" destOrd="0" presId="urn:microsoft.com/office/officeart/2005/8/layout/vList2"/>
    <dgm:cxn modelId="{D3A4D4E1-AADE-416F-8F59-6B9F1CB07353}" type="presParOf" srcId="{1A23388D-1102-4401-8936-49E2FB470B24}" destId="{D296ECA8-1F9A-44AA-9A36-8967077F86A3}" srcOrd="1" destOrd="0" presId="urn:microsoft.com/office/officeart/2005/8/layout/vList2"/>
    <dgm:cxn modelId="{89A0FEFA-F311-4EF7-B5D4-AA2EC4ACF05A}" type="presParOf" srcId="{1A23388D-1102-4401-8936-49E2FB470B24}" destId="{32CE48C4-5556-4488-B920-99443AD539B2}" srcOrd="2" destOrd="0" presId="urn:microsoft.com/office/officeart/2005/8/layout/vList2"/>
    <dgm:cxn modelId="{1D9A2933-53E6-4E66-83CD-B36AD43B63F7}" type="presParOf" srcId="{1A23388D-1102-4401-8936-49E2FB470B24}" destId="{E0546461-D3EB-447D-8BF6-7BB458116DA6}" srcOrd="3" destOrd="0" presId="urn:microsoft.com/office/officeart/2005/8/layout/vList2"/>
    <dgm:cxn modelId="{F1B800CE-E305-48E9-96BC-1F517E906959}" type="presParOf" srcId="{1A23388D-1102-4401-8936-49E2FB470B24}" destId="{052C9797-2825-4236-A521-C2C3F76945F2}" srcOrd="4" destOrd="0" presId="urn:microsoft.com/office/officeart/2005/8/layout/vList2"/>
    <dgm:cxn modelId="{56DD4DA5-741A-4279-BDE0-5088A06F151B}" type="presParOf" srcId="{1A23388D-1102-4401-8936-49E2FB470B24}" destId="{918D3D6A-EB98-47E7-9AB4-7F1E35CBBF5B}" srcOrd="5" destOrd="0" presId="urn:microsoft.com/office/officeart/2005/8/layout/vList2"/>
    <dgm:cxn modelId="{72C5A825-6EBA-4497-B237-CE158CC3FEB7}" type="presParOf" srcId="{1A23388D-1102-4401-8936-49E2FB470B24}" destId="{14506FC8-172A-44C9-A2A5-B164A99F2A84}" srcOrd="6" destOrd="0" presId="urn:microsoft.com/office/officeart/2005/8/layout/vList2"/>
    <dgm:cxn modelId="{C7F7FC80-E35A-48FA-9745-3EB0BF486C12}" type="presParOf" srcId="{1A23388D-1102-4401-8936-49E2FB470B24}" destId="{1BBB5A96-B913-4515-9B75-D48D0960BDF2}" srcOrd="7" destOrd="0" presId="urn:microsoft.com/office/officeart/2005/8/layout/vList2"/>
    <dgm:cxn modelId="{9C07F068-ECD7-464E-88D6-85B1438AE644}" type="presParOf" srcId="{1A23388D-1102-4401-8936-49E2FB470B24}" destId="{CEC823F8-926F-4F9A-A40C-1B3C07B8303B}" srcOrd="8" destOrd="0" presId="urn:microsoft.com/office/officeart/2005/8/layout/vList2"/>
    <dgm:cxn modelId="{EB8C52C4-6B01-4C67-B739-294B3EB15FAE}" type="presParOf" srcId="{1A23388D-1102-4401-8936-49E2FB470B24}" destId="{B787A5CD-18E8-4DF7-8430-C13F45AAE79B}" srcOrd="9" destOrd="0" presId="urn:microsoft.com/office/officeart/2005/8/layout/vList2"/>
    <dgm:cxn modelId="{7629FF5E-A01F-4549-9333-21DDAAB301A5}" type="presParOf" srcId="{1A23388D-1102-4401-8936-49E2FB470B24}" destId="{59DDD8E6-A20C-406F-A349-B9554B26A526}" srcOrd="10" destOrd="0" presId="urn:microsoft.com/office/officeart/2005/8/layout/vList2"/>
    <dgm:cxn modelId="{B96C1ECB-E900-4AA4-8115-A81C1B61FB76}" type="presParOf" srcId="{1A23388D-1102-4401-8936-49E2FB470B24}" destId="{CDD24A71-7259-4916-997B-526781DDE652}" srcOrd="11" destOrd="0" presId="urn:microsoft.com/office/officeart/2005/8/layout/vList2"/>
    <dgm:cxn modelId="{E3069337-1956-4234-8820-678D7AF048FE}" type="presParOf" srcId="{1A23388D-1102-4401-8936-49E2FB470B24}" destId="{61E867F7-5D37-4989-B3E6-25D3F0AC7F56}" srcOrd="12" destOrd="0" presId="urn:microsoft.com/office/officeart/2005/8/layout/vList2"/>
    <dgm:cxn modelId="{D78C09BE-7ACB-4717-840D-FE07D765C06F}" type="presParOf" srcId="{1A23388D-1102-4401-8936-49E2FB470B24}" destId="{3A64C586-0517-4EC9-902B-BAB3FAFFD574}" srcOrd="13" destOrd="0" presId="urn:microsoft.com/office/officeart/2005/8/layout/vList2"/>
    <dgm:cxn modelId="{F8CA87E1-08D3-407A-A46B-729F0D987411}" type="presParOf" srcId="{1A23388D-1102-4401-8936-49E2FB470B24}" destId="{540BB446-5B80-4463-A0C5-BE49FFC161E2}" srcOrd="1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F610C29-4C17-4C33-BC90-63EF74195A39}"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91A9EFBB-9265-467D-8F71-F9B72B86BA33}">
      <dgm:prSet/>
      <dgm:spPr/>
      <dgm:t>
        <a:bodyPr/>
        <a:lstStyle/>
        <a:p>
          <a:r>
            <a:rPr lang="en-US"/>
            <a:t>As a Hardware</a:t>
          </a:r>
        </a:p>
      </dgm:t>
    </dgm:pt>
    <dgm:pt modelId="{390553BC-F59A-42E0-9961-81D07FC50594}" type="parTrans" cxnId="{484FCA25-D485-435A-AC9E-B7B1FE8E4745}">
      <dgm:prSet/>
      <dgm:spPr/>
      <dgm:t>
        <a:bodyPr/>
        <a:lstStyle/>
        <a:p>
          <a:endParaRPr lang="en-US"/>
        </a:p>
      </dgm:t>
    </dgm:pt>
    <dgm:pt modelId="{FC974F10-2134-4BD1-91CA-1AC8EA9B492A}" type="sibTrans" cxnId="{484FCA25-D485-435A-AC9E-B7B1FE8E4745}">
      <dgm:prSet/>
      <dgm:spPr/>
      <dgm:t>
        <a:bodyPr/>
        <a:lstStyle/>
        <a:p>
          <a:endParaRPr lang="en-US"/>
        </a:p>
      </dgm:t>
    </dgm:pt>
    <dgm:pt modelId="{62D33E10-448E-44A1-B6B2-E07B2B34C7A8}">
      <dgm:prSet/>
      <dgm:spPr/>
      <dgm:t>
        <a:bodyPr/>
        <a:lstStyle/>
        <a:p>
          <a:r>
            <a:rPr lang="en-US" dirty="0"/>
            <a:t>Web server is a computer that stores web server software and a website's component files. (for example, HTML documents, images, CSS stylesheets, and JavaScript files) A web server connects to the Internet and supports physical data interchange with other devices connected to the web.</a:t>
          </a:r>
        </a:p>
      </dgm:t>
    </dgm:pt>
    <dgm:pt modelId="{7A27ED81-EA0C-4766-B281-DB753F094D64}" type="parTrans" cxnId="{5A7427DD-4479-4954-B53C-DB8004ED67E5}">
      <dgm:prSet/>
      <dgm:spPr/>
      <dgm:t>
        <a:bodyPr/>
        <a:lstStyle/>
        <a:p>
          <a:endParaRPr lang="en-US"/>
        </a:p>
      </dgm:t>
    </dgm:pt>
    <dgm:pt modelId="{93FC7419-BDD8-436C-AE87-0576E9F5015F}" type="sibTrans" cxnId="{5A7427DD-4479-4954-B53C-DB8004ED67E5}">
      <dgm:prSet/>
      <dgm:spPr/>
      <dgm:t>
        <a:bodyPr/>
        <a:lstStyle/>
        <a:p>
          <a:endParaRPr lang="en-US"/>
        </a:p>
      </dgm:t>
    </dgm:pt>
    <dgm:pt modelId="{EA7D0710-E884-4B9F-9785-9AC48F90D185}">
      <dgm:prSet/>
      <dgm:spPr/>
      <dgm:t>
        <a:bodyPr/>
        <a:lstStyle/>
        <a:p>
          <a:r>
            <a:rPr lang="en-US"/>
            <a:t>As a software</a:t>
          </a:r>
        </a:p>
      </dgm:t>
    </dgm:pt>
    <dgm:pt modelId="{872360DD-5034-4FBD-A750-406B84FBA3D5}" type="parTrans" cxnId="{9484CFFD-4D3A-49A9-97DB-0EEFC96B9D7D}">
      <dgm:prSet/>
      <dgm:spPr/>
      <dgm:t>
        <a:bodyPr/>
        <a:lstStyle/>
        <a:p>
          <a:endParaRPr lang="en-US"/>
        </a:p>
      </dgm:t>
    </dgm:pt>
    <dgm:pt modelId="{684BADFD-5DA5-4470-9403-DE9A6AB2056B}" type="sibTrans" cxnId="{9484CFFD-4D3A-49A9-97DB-0EEFC96B9D7D}">
      <dgm:prSet/>
      <dgm:spPr/>
      <dgm:t>
        <a:bodyPr/>
        <a:lstStyle/>
        <a:p>
          <a:endParaRPr lang="en-US"/>
        </a:p>
      </dgm:t>
    </dgm:pt>
    <dgm:pt modelId="{034A4ECE-43BE-4B19-A6BB-397B782877D7}">
      <dgm:prSet/>
      <dgm:spPr/>
      <dgm:t>
        <a:bodyPr/>
        <a:lstStyle/>
        <a:p>
          <a:r>
            <a:rPr lang="en-US" dirty="0"/>
            <a:t>Web server includes several parts that control how web users access hosted files. </a:t>
          </a:r>
        </a:p>
      </dgm:t>
    </dgm:pt>
    <dgm:pt modelId="{97D8235B-075C-469C-8EC8-FBD387F525BB}" type="parTrans" cxnId="{AC7FE9D3-D5EF-402B-840A-0B09071E2ACA}">
      <dgm:prSet/>
      <dgm:spPr/>
      <dgm:t>
        <a:bodyPr/>
        <a:lstStyle/>
        <a:p>
          <a:endParaRPr lang="en-US"/>
        </a:p>
      </dgm:t>
    </dgm:pt>
    <dgm:pt modelId="{F977C361-9A2D-404B-B1B3-83C5CDC35B01}" type="sibTrans" cxnId="{AC7FE9D3-D5EF-402B-840A-0B09071E2ACA}">
      <dgm:prSet/>
      <dgm:spPr/>
      <dgm:t>
        <a:bodyPr/>
        <a:lstStyle/>
        <a:p>
          <a:endParaRPr lang="en-US"/>
        </a:p>
      </dgm:t>
    </dgm:pt>
    <dgm:pt modelId="{574DCFC7-9921-4769-A041-91D207E1FFBF}" type="pres">
      <dgm:prSet presAssocID="{3F610C29-4C17-4C33-BC90-63EF74195A39}" presName="linear" presStyleCnt="0">
        <dgm:presLayoutVars>
          <dgm:dir/>
          <dgm:animLvl val="lvl"/>
          <dgm:resizeHandles val="exact"/>
        </dgm:presLayoutVars>
      </dgm:prSet>
      <dgm:spPr/>
    </dgm:pt>
    <dgm:pt modelId="{A1B62BD5-8F1E-4B1D-86E3-DDCBC75C0D9C}" type="pres">
      <dgm:prSet presAssocID="{91A9EFBB-9265-467D-8F71-F9B72B86BA33}" presName="parentLin" presStyleCnt="0"/>
      <dgm:spPr/>
    </dgm:pt>
    <dgm:pt modelId="{C7B23515-ADB4-47D1-A96C-C68B027D4447}" type="pres">
      <dgm:prSet presAssocID="{91A9EFBB-9265-467D-8F71-F9B72B86BA33}" presName="parentLeftMargin" presStyleLbl="node1" presStyleIdx="0" presStyleCnt="2"/>
      <dgm:spPr/>
    </dgm:pt>
    <dgm:pt modelId="{68293D6D-6DCD-443F-A5FD-E3590CFA9F4A}" type="pres">
      <dgm:prSet presAssocID="{91A9EFBB-9265-467D-8F71-F9B72B86BA33}" presName="parentText" presStyleLbl="node1" presStyleIdx="0" presStyleCnt="2">
        <dgm:presLayoutVars>
          <dgm:chMax val="0"/>
          <dgm:bulletEnabled val="1"/>
        </dgm:presLayoutVars>
      </dgm:prSet>
      <dgm:spPr/>
    </dgm:pt>
    <dgm:pt modelId="{F81E6549-AA4B-48C4-9D90-6BFF2BA2CB5C}" type="pres">
      <dgm:prSet presAssocID="{91A9EFBB-9265-467D-8F71-F9B72B86BA33}" presName="negativeSpace" presStyleCnt="0"/>
      <dgm:spPr/>
    </dgm:pt>
    <dgm:pt modelId="{019CF688-2926-4DB2-B845-58BE7E315968}" type="pres">
      <dgm:prSet presAssocID="{91A9EFBB-9265-467D-8F71-F9B72B86BA33}" presName="childText" presStyleLbl="conFgAcc1" presStyleIdx="0" presStyleCnt="2">
        <dgm:presLayoutVars>
          <dgm:bulletEnabled val="1"/>
        </dgm:presLayoutVars>
      </dgm:prSet>
      <dgm:spPr/>
    </dgm:pt>
    <dgm:pt modelId="{F5A26E6E-B57F-4BB2-89CC-AE589831DEED}" type="pres">
      <dgm:prSet presAssocID="{FC974F10-2134-4BD1-91CA-1AC8EA9B492A}" presName="spaceBetweenRectangles" presStyleCnt="0"/>
      <dgm:spPr/>
    </dgm:pt>
    <dgm:pt modelId="{4A5BDDED-26AD-4F4D-BEAF-97197CD76D94}" type="pres">
      <dgm:prSet presAssocID="{EA7D0710-E884-4B9F-9785-9AC48F90D185}" presName="parentLin" presStyleCnt="0"/>
      <dgm:spPr/>
    </dgm:pt>
    <dgm:pt modelId="{4745EC47-B954-4EF2-ABA9-BD100F3188E3}" type="pres">
      <dgm:prSet presAssocID="{EA7D0710-E884-4B9F-9785-9AC48F90D185}" presName="parentLeftMargin" presStyleLbl="node1" presStyleIdx="0" presStyleCnt="2"/>
      <dgm:spPr/>
    </dgm:pt>
    <dgm:pt modelId="{A488A0D0-9053-4A74-AEB6-E9289BDEAE0F}" type="pres">
      <dgm:prSet presAssocID="{EA7D0710-E884-4B9F-9785-9AC48F90D185}" presName="parentText" presStyleLbl="node1" presStyleIdx="1" presStyleCnt="2">
        <dgm:presLayoutVars>
          <dgm:chMax val="0"/>
          <dgm:bulletEnabled val="1"/>
        </dgm:presLayoutVars>
      </dgm:prSet>
      <dgm:spPr/>
    </dgm:pt>
    <dgm:pt modelId="{87C8CAF5-144A-4E8A-922E-26E9DA8F4FB0}" type="pres">
      <dgm:prSet presAssocID="{EA7D0710-E884-4B9F-9785-9AC48F90D185}" presName="negativeSpace" presStyleCnt="0"/>
      <dgm:spPr/>
    </dgm:pt>
    <dgm:pt modelId="{CE91D023-79A5-40E0-80E1-4353C9D64FA4}" type="pres">
      <dgm:prSet presAssocID="{EA7D0710-E884-4B9F-9785-9AC48F90D185}" presName="childText" presStyleLbl="conFgAcc1" presStyleIdx="1" presStyleCnt="2">
        <dgm:presLayoutVars>
          <dgm:bulletEnabled val="1"/>
        </dgm:presLayoutVars>
      </dgm:prSet>
      <dgm:spPr/>
    </dgm:pt>
  </dgm:ptLst>
  <dgm:cxnLst>
    <dgm:cxn modelId="{484FCA25-D485-435A-AC9E-B7B1FE8E4745}" srcId="{3F610C29-4C17-4C33-BC90-63EF74195A39}" destId="{91A9EFBB-9265-467D-8F71-F9B72B86BA33}" srcOrd="0" destOrd="0" parTransId="{390553BC-F59A-42E0-9961-81D07FC50594}" sibTransId="{FC974F10-2134-4BD1-91CA-1AC8EA9B492A}"/>
    <dgm:cxn modelId="{7E7F8431-2432-4300-ADCF-A59302F6FADE}" type="presOf" srcId="{62D33E10-448E-44A1-B6B2-E07B2B34C7A8}" destId="{019CF688-2926-4DB2-B845-58BE7E315968}" srcOrd="0" destOrd="0" presId="urn:microsoft.com/office/officeart/2005/8/layout/list1"/>
    <dgm:cxn modelId="{74371062-51D1-4403-A47A-D2D3DAA9C7CE}" type="presOf" srcId="{EA7D0710-E884-4B9F-9785-9AC48F90D185}" destId="{A488A0D0-9053-4A74-AEB6-E9289BDEAE0F}" srcOrd="1" destOrd="0" presId="urn:microsoft.com/office/officeart/2005/8/layout/list1"/>
    <dgm:cxn modelId="{CDAB5671-DDC2-439B-BF6D-C3994287B6FC}" type="presOf" srcId="{034A4ECE-43BE-4B19-A6BB-397B782877D7}" destId="{CE91D023-79A5-40E0-80E1-4353C9D64FA4}" srcOrd="0" destOrd="0" presId="urn:microsoft.com/office/officeart/2005/8/layout/list1"/>
    <dgm:cxn modelId="{72C57890-7E7C-4692-B508-3F9302BEF6E4}" type="presOf" srcId="{91A9EFBB-9265-467D-8F71-F9B72B86BA33}" destId="{C7B23515-ADB4-47D1-A96C-C68B027D4447}" srcOrd="0" destOrd="0" presId="urn:microsoft.com/office/officeart/2005/8/layout/list1"/>
    <dgm:cxn modelId="{4D9121CA-CA2A-4A0E-BD61-7E6C955EC922}" type="presOf" srcId="{3F610C29-4C17-4C33-BC90-63EF74195A39}" destId="{574DCFC7-9921-4769-A041-91D207E1FFBF}" srcOrd="0" destOrd="0" presId="urn:microsoft.com/office/officeart/2005/8/layout/list1"/>
    <dgm:cxn modelId="{AC7FE9D3-D5EF-402B-840A-0B09071E2ACA}" srcId="{EA7D0710-E884-4B9F-9785-9AC48F90D185}" destId="{034A4ECE-43BE-4B19-A6BB-397B782877D7}" srcOrd="0" destOrd="0" parTransId="{97D8235B-075C-469C-8EC8-FBD387F525BB}" sibTransId="{F977C361-9A2D-404B-B1B3-83C5CDC35B01}"/>
    <dgm:cxn modelId="{1389EDDA-CBD1-4B8C-89E0-74E1D145C6E1}" type="presOf" srcId="{91A9EFBB-9265-467D-8F71-F9B72B86BA33}" destId="{68293D6D-6DCD-443F-A5FD-E3590CFA9F4A}" srcOrd="1" destOrd="0" presId="urn:microsoft.com/office/officeart/2005/8/layout/list1"/>
    <dgm:cxn modelId="{5A7427DD-4479-4954-B53C-DB8004ED67E5}" srcId="{91A9EFBB-9265-467D-8F71-F9B72B86BA33}" destId="{62D33E10-448E-44A1-B6B2-E07B2B34C7A8}" srcOrd="0" destOrd="0" parTransId="{7A27ED81-EA0C-4766-B281-DB753F094D64}" sibTransId="{93FC7419-BDD8-436C-AE87-0576E9F5015F}"/>
    <dgm:cxn modelId="{1B2D32F5-F7E1-4388-874F-F43564F4D65E}" type="presOf" srcId="{EA7D0710-E884-4B9F-9785-9AC48F90D185}" destId="{4745EC47-B954-4EF2-ABA9-BD100F3188E3}" srcOrd="0" destOrd="0" presId="urn:microsoft.com/office/officeart/2005/8/layout/list1"/>
    <dgm:cxn modelId="{9484CFFD-4D3A-49A9-97DB-0EEFC96B9D7D}" srcId="{3F610C29-4C17-4C33-BC90-63EF74195A39}" destId="{EA7D0710-E884-4B9F-9785-9AC48F90D185}" srcOrd="1" destOrd="0" parTransId="{872360DD-5034-4FBD-A750-406B84FBA3D5}" sibTransId="{684BADFD-5DA5-4470-9403-DE9A6AB2056B}"/>
    <dgm:cxn modelId="{937ED4F4-FE6C-434B-BD46-885877D2DC6D}" type="presParOf" srcId="{574DCFC7-9921-4769-A041-91D207E1FFBF}" destId="{A1B62BD5-8F1E-4B1D-86E3-DDCBC75C0D9C}" srcOrd="0" destOrd="0" presId="urn:microsoft.com/office/officeart/2005/8/layout/list1"/>
    <dgm:cxn modelId="{F85FBC72-64E9-4C83-A779-C58DF1B8AE80}" type="presParOf" srcId="{A1B62BD5-8F1E-4B1D-86E3-DDCBC75C0D9C}" destId="{C7B23515-ADB4-47D1-A96C-C68B027D4447}" srcOrd="0" destOrd="0" presId="urn:microsoft.com/office/officeart/2005/8/layout/list1"/>
    <dgm:cxn modelId="{B4934A57-CFB0-42C1-8A0B-4C3896DFE816}" type="presParOf" srcId="{A1B62BD5-8F1E-4B1D-86E3-DDCBC75C0D9C}" destId="{68293D6D-6DCD-443F-A5FD-E3590CFA9F4A}" srcOrd="1" destOrd="0" presId="urn:microsoft.com/office/officeart/2005/8/layout/list1"/>
    <dgm:cxn modelId="{6A2415DF-B457-4437-B2FA-AFD65DD7866E}" type="presParOf" srcId="{574DCFC7-9921-4769-A041-91D207E1FFBF}" destId="{F81E6549-AA4B-48C4-9D90-6BFF2BA2CB5C}" srcOrd="1" destOrd="0" presId="urn:microsoft.com/office/officeart/2005/8/layout/list1"/>
    <dgm:cxn modelId="{91F89431-1B88-4AF8-8163-2B8CCE0DD0B6}" type="presParOf" srcId="{574DCFC7-9921-4769-A041-91D207E1FFBF}" destId="{019CF688-2926-4DB2-B845-58BE7E315968}" srcOrd="2" destOrd="0" presId="urn:microsoft.com/office/officeart/2005/8/layout/list1"/>
    <dgm:cxn modelId="{48512B32-F4C9-45CF-9300-993A0B3B4D80}" type="presParOf" srcId="{574DCFC7-9921-4769-A041-91D207E1FFBF}" destId="{F5A26E6E-B57F-4BB2-89CC-AE589831DEED}" srcOrd="3" destOrd="0" presId="urn:microsoft.com/office/officeart/2005/8/layout/list1"/>
    <dgm:cxn modelId="{62674928-0D04-443A-90FA-C403694F8BC9}" type="presParOf" srcId="{574DCFC7-9921-4769-A041-91D207E1FFBF}" destId="{4A5BDDED-26AD-4F4D-BEAF-97197CD76D94}" srcOrd="4" destOrd="0" presId="urn:microsoft.com/office/officeart/2005/8/layout/list1"/>
    <dgm:cxn modelId="{0051BD0C-AF8C-4951-955B-951C070C829C}" type="presParOf" srcId="{4A5BDDED-26AD-4F4D-BEAF-97197CD76D94}" destId="{4745EC47-B954-4EF2-ABA9-BD100F3188E3}" srcOrd="0" destOrd="0" presId="urn:microsoft.com/office/officeart/2005/8/layout/list1"/>
    <dgm:cxn modelId="{CFDF5A3D-4AF3-4BEE-BD5F-16B65AB91958}" type="presParOf" srcId="{4A5BDDED-26AD-4F4D-BEAF-97197CD76D94}" destId="{A488A0D0-9053-4A74-AEB6-E9289BDEAE0F}" srcOrd="1" destOrd="0" presId="urn:microsoft.com/office/officeart/2005/8/layout/list1"/>
    <dgm:cxn modelId="{1BC87C37-4454-4228-9671-6D5799A13F26}" type="presParOf" srcId="{574DCFC7-9921-4769-A041-91D207E1FFBF}" destId="{87C8CAF5-144A-4E8A-922E-26E9DA8F4FB0}" srcOrd="5" destOrd="0" presId="urn:microsoft.com/office/officeart/2005/8/layout/list1"/>
    <dgm:cxn modelId="{BCCF51BC-30CF-490D-A23A-ADB55FDC2578}" type="presParOf" srcId="{574DCFC7-9921-4769-A041-91D207E1FFBF}" destId="{CE91D023-79A5-40E0-80E1-4353C9D64FA4}"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A49EB6E-D8EB-4864-A6BB-C4A8A14FA18A}" type="doc">
      <dgm:prSet loTypeId="urn:microsoft.com/office/officeart/2005/8/layout/vProcess5" loCatId="process" qsTypeId="urn:microsoft.com/office/officeart/2005/8/quickstyle/simple2" qsCatId="simple" csTypeId="urn:microsoft.com/office/officeart/2005/8/colors/colorful5" csCatId="colorful"/>
      <dgm:spPr/>
      <dgm:t>
        <a:bodyPr/>
        <a:lstStyle/>
        <a:p>
          <a:endParaRPr lang="en-US"/>
        </a:p>
      </dgm:t>
    </dgm:pt>
    <dgm:pt modelId="{E6F24861-D1A8-4908-B810-4D87DA07C28D}">
      <dgm:prSet/>
      <dgm:spPr/>
      <dgm:t>
        <a:bodyPr/>
        <a:lstStyle/>
        <a:p>
          <a:r>
            <a:rPr lang="en-US"/>
            <a:t>Accepts the request from a web browser</a:t>
          </a:r>
        </a:p>
      </dgm:t>
    </dgm:pt>
    <dgm:pt modelId="{92E568C6-EE4A-4E88-92D9-46E69A95D5F5}" type="parTrans" cxnId="{0C4D0C8F-4A52-43BB-A0E5-691EF41BC10F}">
      <dgm:prSet/>
      <dgm:spPr/>
      <dgm:t>
        <a:bodyPr/>
        <a:lstStyle/>
        <a:p>
          <a:endParaRPr lang="en-US"/>
        </a:p>
      </dgm:t>
    </dgm:pt>
    <dgm:pt modelId="{40A20BF0-3AAF-4EA5-A6BF-1A9587214330}" type="sibTrans" cxnId="{0C4D0C8F-4A52-43BB-A0E5-691EF41BC10F}">
      <dgm:prSet/>
      <dgm:spPr/>
      <dgm:t>
        <a:bodyPr/>
        <a:lstStyle/>
        <a:p>
          <a:endParaRPr lang="en-US"/>
        </a:p>
      </dgm:t>
    </dgm:pt>
    <dgm:pt modelId="{AF12D703-B858-4EE3-A282-BE84D12B1A2B}">
      <dgm:prSet/>
      <dgm:spPr/>
      <dgm:t>
        <a:bodyPr/>
        <a:lstStyle/>
        <a:p>
          <a:r>
            <a:rPr lang="en-US"/>
            <a:t>Finds the requested document</a:t>
          </a:r>
        </a:p>
      </dgm:t>
    </dgm:pt>
    <dgm:pt modelId="{B14CE90B-3652-4C7D-9ADD-7D864ECFB3EA}" type="parTrans" cxnId="{9D421648-5B79-4A84-B413-524D2027887A}">
      <dgm:prSet/>
      <dgm:spPr/>
      <dgm:t>
        <a:bodyPr/>
        <a:lstStyle/>
        <a:p>
          <a:endParaRPr lang="en-US"/>
        </a:p>
      </dgm:t>
    </dgm:pt>
    <dgm:pt modelId="{906A09B2-90F8-46F7-AA51-FF40DCFBFC57}" type="sibTrans" cxnId="{9D421648-5B79-4A84-B413-524D2027887A}">
      <dgm:prSet/>
      <dgm:spPr/>
      <dgm:t>
        <a:bodyPr/>
        <a:lstStyle/>
        <a:p>
          <a:endParaRPr lang="en-US"/>
        </a:p>
      </dgm:t>
    </dgm:pt>
    <dgm:pt modelId="{0101054D-2CC4-4434-8727-EC501652CB72}">
      <dgm:prSet/>
      <dgm:spPr/>
      <dgm:t>
        <a:bodyPr/>
        <a:lstStyle/>
        <a:p>
          <a:r>
            <a:rPr lang="en-US"/>
            <a:t>Sends the document back to the browser through HTTP/HTTPS</a:t>
          </a:r>
        </a:p>
      </dgm:t>
    </dgm:pt>
    <dgm:pt modelId="{3FECD4BA-3BFC-46C9-8437-95A1BAF7F95A}" type="parTrans" cxnId="{00A92EB0-8559-4167-97B0-B580B7E7AF59}">
      <dgm:prSet/>
      <dgm:spPr/>
      <dgm:t>
        <a:bodyPr/>
        <a:lstStyle/>
        <a:p>
          <a:endParaRPr lang="en-US"/>
        </a:p>
      </dgm:t>
    </dgm:pt>
    <dgm:pt modelId="{DF55130A-8130-4F1C-9CE1-6421024CF0CC}" type="sibTrans" cxnId="{00A92EB0-8559-4167-97B0-B580B7E7AF59}">
      <dgm:prSet/>
      <dgm:spPr/>
      <dgm:t>
        <a:bodyPr/>
        <a:lstStyle/>
        <a:p>
          <a:endParaRPr lang="en-US"/>
        </a:p>
      </dgm:t>
    </dgm:pt>
    <dgm:pt modelId="{78B28801-0AC6-4CAB-87CB-FBA8B6E3AD12}">
      <dgm:prSet/>
      <dgm:spPr/>
      <dgm:t>
        <a:bodyPr/>
        <a:lstStyle/>
        <a:p>
          <a:r>
            <a:rPr lang="en-US"/>
            <a:t>If the server doesn't find the requested document, it returns a 404response instead</a:t>
          </a:r>
        </a:p>
      </dgm:t>
    </dgm:pt>
    <dgm:pt modelId="{04CECAF4-5D41-4DF6-B0AD-4FC967F21FCC}" type="parTrans" cxnId="{9F1B9860-4484-42D2-94EF-099B1B4222DE}">
      <dgm:prSet/>
      <dgm:spPr/>
      <dgm:t>
        <a:bodyPr/>
        <a:lstStyle/>
        <a:p>
          <a:endParaRPr lang="en-US"/>
        </a:p>
      </dgm:t>
    </dgm:pt>
    <dgm:pt modelId="{DC843FEC-5CBB-4486-AE59-C18935AE4FBA}" type="sibTrans" cxnId="{9F1B9860-4484-42D2-94EF-099B1B4222DE}">
      <dgm:prSet/>
      <dgm:spPr/>
      <dgm:t>
        <a:bodyPr/>
        <a:lstStyle/>
        <a:p>
          <a:endParaRPr lang="en-US"/>
        </a:p>
      </dgm:t>
    </dgm:pt>
    <dgm:pt modelId="{AD2186F8-0A94-4482-B0E1-AEDC5D3A1884}" type="pres">
      <dgm:prSet presAssocID="{BA49EB6E-D8EB-4864-A6BB-C4A8A14FA18A}" presName="outerComposite" presStyleCnt="0">
        <dgm:presLayoutVars>
          <dgm:chMax val="5"/>
          <dgm:dir/>
          <dgm:resizeHandles val="exact"/>
        </dgm:presLayoutVars>
      </dgm:prSet>
      <dgm:spPr/>
    </dgm:pt>
    <dgm:pt modelId="{055A3660-23B7-4FB5-B4CD-D8E89B4A452D}" type="pres">
      <dgm:prSet presAssocID="{BA49EB6E-D8EB-4864-A6BB-C4A8A14FA18A}" presName="dummyMaxCanvas" presStyleCnt="0">
        <dgm:presLayoutVars/>
      </dgm:prSet>
      <dgm:spPr/>
    </dgm:pt>
    <dgm:pt modelId="{C256EA48-9228-4AF8-901C-970269A07408}" type="pres">
      <dgm:prSet presAssocID="{BA49EB6E-D8EB-4864-A6BB-C4A8A14FA18A}" presName="FourNodes_1" presStyleLbl="node1" presStyleIdx="0" presStyleCnt="4">
        <dgm:presLayoutVars>
          <dgm:bulletEnabled val="1"/>
        </dgm:presLayoutVars>
      </dgm:prSet>
      <dgm:spPr/>
    </dgm:pt>
    <dgm:pt modelId="{56D27677-4510-4D13-894B-F906D0BEA9E9}" type="pres">
      <dgm:prSet presAssocID="{BA49EB6E-D8EB-4864-A6BB-C4A8A14FA18A}" presName="FourNodes_2" presStyleLbl="node1" presStyleIdx="1" presStyleCnt="4">
        <dgm:presLayoutVars>
          <dgm:bulletEnabled val="1"/>
        </dgm:presLayoutVars>
      </dgm:prSet>
      <dgm:spPr/>
    </dgm:pt>
    <dgm:pt modelId="{B0631C52-5768-417D-BAD0-37C7F739631D}" type="pres">
      <dgm:prSet presAssocID="{BA49EB6E-D8EB-4864-A6BB-C4A8A14FA18A}" presName="FourNodes_3" presStyleLbl="node1" presStyleIdx="2" presStyleCnt="4">
        <dgm:presLayoutVars>
          <dgm:bulletEnabled val="1"/>
        </dgm:presLayoutVars>
      </dgm:prSet>
      <dgm:spPr/>
    </dgm:pt>
    <dgm:pt modelId="{A82FA7B2-46B0-4C6A-9393-08495725639A}" type="pres">
      <dgm:prSet presAssocID="{BA49EB6E-D8EB-4864-A6BB-C4A8A14FA18A}" presName="FourNodes_4" presStyleLbl="node1" presStyleIdx="3" presStyleCnt="4">
        <dgm:presLayoutVars>
          <dgm:bulletEnabled val="1"/>
        </dgm:presLayoutVars>
      </dgm:prSet>
      <dgm:spPr/>
    </dgm:pt>
    <dgm:pt modelId="{D12981EE-6384-464B-86B5-F8127CF0D699}" type="pres">
      <dgm:prSet presAssocID="{BA49EB6E-D8EB-4864-A6BB-C4A8A14FA18A}" presName="FourConn_1-2" presStyleLbl="fgAccFollowNode1" presStyleIdx="0" presStyleCnt="3">
        <dgm:presLayoutVars>
          <dgm:bulletEnabled val="1"/>
        </dgm:presLayoutVars>
      </dgm:prSet>
      <dgm:spPr/>
    </dgm:pt>
    <dgm:pt modelId="{FAC14871-E70D-4176-A914-3469F9C31599}" type="pres">
      <dgm:prSet presAssocID="{BA49EB6E-D8EB-4864-A6BB-C4A8A14FA18A}" presName="FourConn_2-3" presStyleLbl="fgAccFollowNode1" presStyleIdx="1" presStyleCnt="3">
        <dgm:presLayoutVars>
          <dgm:bulletEnabled val="1"/>
        </dgm:presLayoutVars>
      </dgm:prSet>
      <dgm:spPr/>
    </dgm:pt>
    <dgm:pt modelId="{B2B4C730-1D5C-46D6-8EA8-7AEFBA2E4EC5}" type="pres">
      <dgm:prSet presAssocID="{BA49EB6E-D8EB-4864-A6BB-C4A8A14FA18A}" presName="FourConn_3-4" presStyleLbl="fgAccFollowNode1" presStyleIdx="2" presStyleCnt="3">
        <dgm:presLayoutVars>
          <dgm:bulletEnabled val="1"/>
        </dgm:presLayoutVars>
      </dgm:prSet>
      <dgm:spPr/>
    </dgm:pt>
    <dgm:pt modelId="{6B545A7D-A476-46A2-9503-1D3E60991EBA}" type="pres">
      <dgm:prSet presAssocID="{BA49EB6E-D8EB-4864-A6BB-C4A8A14FA18A}" presName="FourNodes_1_text" presStyleLbl="node1" presStyleIdx="3" presStyleCnt="4">
        <dgm:presLayoutVars>
          <dgm:bulletEnabled val="1"/>
        </dgm:presLayoutVars>
      </dgm:prSet>
      <dgm:spPr/>
    </dgm:pt>
    <dgm:pt modelId="{088A3F51-8C25-4602-8178-D9E0A036D90C}" type="pres">
      <dgm:prSet presAssocID="{BA49EB6E-D8EB-4864-A6BB-C4A8A14FA18A}" presName="FourNodes_2_text" presStyleLbl="node1" presStyleIdx="3" presStyleCnt="4">
        <dgm:presLayoutVars>
          <dgm:bulletEnabled val="1"/>
        </dgm:presLayoutVars>
      </dgm:prSet>
      <dgm:spPr/>
    </dgm:pt>
    <dgm:pt modelId="{ED0B0C3E-CE56-4897-BA34-C62BB9D6505C}" type="pres">
      <dgm:prSet presAssocID="{BA49EB6E-D8EB-4864-A6BB-C4A8A14FA18A}" presName="FourNodes_3_text" presStyleLbl="node1" presStyleIdx="3" presStyleCnt="4">
        <dgm:presLayoutVars>
          <dgm:bulletEnabled val="1"/>
        </dgm:presLayoutVars>
      </dgm:prSet>
      <dgm:spPr/>
    </dgm:pt>
    <dgm:pt modelId="{2AD030F6-2772-4B86-A9FE-C02217FDED97}" type="pres">
      <dgm:prSet presAssocID="{BA49EB6E-D8EB-4864-A6BB-C4A8A14FA18A}" presName="FourNodes_4_text" presStyleLbl="node1" presStyleIdx="3" presStyleCnt="4">
        <dgm:presLayoutVars>
          <dgm:bulletEnabled val="1"/>
        </dgm:presLayoutVars>
      </dgm:prSet>
      <dgm:spPr/>
    </dgm:pt>
  </dgm:ptLst>
  <dgm:cxnLst>
    <dgm:cxn modelId="{816F8C16-CB76-41BF-A0D2-F5FC8383153F}" type="presOf" srcId="{78B28801-0AC6-4CAB-87CB-FBA8B6E3AD12}" destId="{A82FA7B2-46B0-4C6A-9393-08495725639A}" srcOrd="0" destOrd="0" presId="urn:microsoft.com/office/officeart/2005/8/layout/vProcess5"/>
    <dgm:cxn modelId="{B304B21A-0BCC-404A-A9A4-0537139BA49F}" type="presOf" srcId="{906A09B2-90F8-46F7-AA51-FF40DCFBFC57}" destId="{FAC14871-E70D-4176-A914-3469F9C31599}" srcOrd="0" destOrd="0" presId="urn:microsoft.com/office/officeart/2005/8/layout/vProcess5"/>
    <dgm:cxn modelId="{281F261E-E222-4F53-8441-4BE4040D5ADA}" type="presOf" srcId="{DF55130A-8130-4F1C-9CE1-6421024CF0CC}" destId="{B2B4C730-1D5C-46D6-8EA8-7AEFBA2E4EC5}" srcOrd="0" destOrd="0" presId="urn:microsoft.com/office/officeart/2005/8/layout/vProcess5"/>
    <dgm:cxn modelId="{9F1B9860-4484-42D2-94EF-099B1B4222DE}" srcId="{BA49EB6E-D8EB-4864-A6BB-C4A8A14FA18A}" destId="{78B28801-0AC6-4CAB-87CB-FBA8B6E3AD12}" srcOrd="3" destOrd="0" parTransId="{04CECAF4-5D41-4DF6-B0AD-4FC967F21FCC}" sibTransId="{DC843FEC-5CBB-4486-AE59-C18935AE4FBA}"/>
    <dgm:cxn modelId="{9D421648-5B79-4A84-B413-524D2027887A}" srcId="{BA49EB6E-D8EB-4864-A6BB-C4A8A14FA18A}" destId="{AF12D703-B858-4EE3-A282-BE84D12B1A2B}" srcOrd="1" destOrd="0" parTransId="{B14CE90B-3652-4C7D-9ADD-7D864ECFB3EA}" sibTransId="{906A09B2-90F8-46F7-AA51-FF40DCFBFC57}"/>
    <dgm:cxn modelId="{4F93567E-27D9-4433-907E-8805BAB55D7A}" type="presOf" srcId="{0101054D-2CC4-4434-8727-EC501652CB72}" destId="{B0631C52-5768-417D-BAD0-37C7F739631D}" srcOrd="0" destOrd="0" presId="urn:microsoft.com/office/officeart/2005/8/layout/vProcess5"/>
    <dgm:cxn modelId="{E488598B-C26E-4C9E-9467-8821E16DD154}" type="presOf" srcId="{40A20BF0-3AAF-4EA5-A6BF-1A9587214330}" destId="{D12981EE-6384-464B-86B5-F8127CF0D699}" srcOrd="0" destOrd="0" presId="urn:microsoft.com/office/officeart/2005/8/layout/vProcess5"/>
    <dgm:cxn modelId="{0C4D0C8F-4A52-43BB-A0E5-691EF41BC10F}" srcId="{BA49EB6E-D8EB-4864-A6BB-C4A8A14FA18A}" destId="{E6F24861-D1A8-4908-B810-4D87DA07C28D}" srcOrd="0" destOrd="0" parTransId="{92E568C6-EE4A-4E88-92D9-46E69A95D5F5}" sibTransId="{40A20BF0-3AAF-4EA5-A6BF-1A9587214330}"/>
    <dgm:cxn modelId="{30305A95-BC50-49B7-AA1E-419FF9992E08}" type="presOf" srcId="{AF12D703-B858-4EE3-A282-BE84D12B1A2B}" destId="{56D27677-4510-4D13-894B-F906D0BEA9E9}" srcOrd="0" destOrd="0" presId="urn:microsoft.com/office/officeart/2005/8/layout/vProcess5"/>
    <dgm:cxn modelId="{7E74B397-FFB8-4E62-AE65-053EE6354A40}" type="presOf" srcId="{E6F24861-D1A8-4908-B810-4D87DA07C28D}" destId="{C256EA48-9228-4AF8-901C-970269A07408}" srcOrd="0" destOrd="0" presId="urn:microsoft.com/office/officeart/2005/8/layout/vProcess5"/>
    <dgm:cxn modelId="{290BE89E-97B4-4C2D-9EF7-5D0BF2FFE7E1}" type="presOf" srcId="{BA49EB6E-D8EB-4864-A6BB-C4A8A14FA18A}" destId="{AD2186F8-0A94-4482-B0E1-AEDC5D3A1884}" srcOrd="0" destOrd="0" presId="urn:microsoft.com/office/officeart/2005/8/layout/vProcess5"/>
    <dgm:cxn modelId="{00A92EB0-8559-4167-97B0-B580B7E7AF59}" srcId="{BA49EB6E-D8EB-4864-A6BB-C4A8A14FA18A}" destId="{0101054D-2CC4-4434-8727-EC501652CB72}" srcOrd="2" destOrd="0" parTransId="{3FECD4BA-3BFC-46C9-8437-95A1BAF7F95A}" sibTransId="{DF55130A-8130-4F1C-9CE1-6421024CF0CC}"/>
    <dgm:cxn modelId="{49DBFEB3-740F-45FB-96CE-DA9860987E4A}" type="presOf" srcId="{78B28801-0AC6-4CAB-87CB-FBA8B6E3AD12}" destId="{2AD030F6-2772-4B86-A9FE-C02217FDED97}" srcOrd="1" destOrd="0" presId="urn:microsoft.com/office/officeart/2005/8/layout/vProcess5"/>
    <dgm:cxn modelId="{F8FE40EB-259C-48B8-A3BC-45914500E188}" type="presOf" srcId="{AF12D703-B858-4EE3-A282-BE84D12B1A2B}" destId="{088A3F51-8C25-4602-8178-D9E0A036D90C}" srcOrd="1" destOrd="0" presId="urn:microsoft.com/office/officeart/2005/8/layout/vProcess5"/>
    <dgm:cxn modelId="{177610EC-FC12-471F-B7DC-FA0BED80AE05}" type="presOf" srcId="{0101054D-2CC4-4434-8727-EC501652CB72}" destId="{ED0B0C3E-CE56-4897-BA34-C62BB9D6505C}" srcOrd="1" destOrd="0" presId="urn:microsoft.com/office/officeart/2005/8/layout/vProcess5"/>
    <dgm:cxn modelId="{19B917F1-EAF8-414B-954E-EA01311ADE9D}" type="presOf" srcId="{E6F24861-D1A8-4908-B810-4D87DA07C28D}" destId="{6B545A7D-A476-46A2-9503-1D3E60991EBA}" srcOrd="1" destOrd="0" presId="urn:microsoft.com/office/officeart/2005/8/layout/vProcess5"/>
    <dgm:cxn modelId="{8BBE5421-2DC8-460D-921A-7F4542236470}" type="presParOf" srcId="{AD2186F8-0A94-4482-B0E1-AEDC5D3A1884}" destId="{055A3660-23B7-4FB5-B4CD-D8E89B4A452D}" srcOrd="0" destOrd="0" presId="urn:microsoft.com/office/officeart/2005/8/layout/vProcess5"/>
    <dgm:cxn modelId="{0D4E67C4-23C6-4EC7-9649-C11FEFBA8891}" type="presParOf" srcId="{AD2186F8-0A94-4482-B0E1-AEDC5D3A1884}" destId="{C256EA48-9228-4AF8-901C-970269A07408}" srcOrd="1" destOrd="0" presId="urn:microsoft.com/office/officeart/2005/8/layout/vProcess5"/>
    <dgm:cxn modelId="{20089A2C-6BE9-4247-9930-0E6278EBB509}" type="presParOf" srcId="{AD2186F8-0A94-4482-B0E1-AEDC5D3A1884}" destId="{56D27677-4510-4D13-894B-F906D0BEA9E9}" srcOrd="2" destOrd="0" presId="urn:microsoft.com/office/officeart/2005/8/layout/vProcess5"/>
    <dgm:cxn modelId="{B0C0226F-7E4C-4AC6-A61E-046C021E9FBC}" type="presParOf" srcId="{AD2186F8-0A94-4482-B0E1-AEDC5D3A1884}" destId="{B0631C52-5768-417D-BAD0-37C7F739631D}" srcOrd="3" destOrd="0" presId="urn:microsoft.com/office/officeart/2005/8/layout/vProcess5"/>
    <dgm:cxn modelId="{FE6CD0B9-D675-4C00-90A6-DF46FEDBFCF6}" type="presParOf" srcId="{AD2186F8-0A94-4482-B0E1-AEDC5D3A1884}" destId="{A82FA7B2-46B0-4C6A-9393-08495725639A}" srcOrd="4" destOrd="0" presId="urn:microsoft.com/office/officeart/2005/8/layout/vProcess5"/>
    <dgm:cxn modelId="{CCE0DE0F-6636-4E17-8C30-DFE0AEF798F2}" type="presParOf" srcId="{AD2186F8-0A94-4482-B0E1-AEDC5D3A1884}" destId="{D12981EE-6384-464B-86B5-F8127CF0D699}" srcOrd="5" destOrd="0" presId="urn:microsoft.com/office/officeart/2005/8/layout/vProcess5"/>
    <dgm:cxn modelId="{E0EF917F-74E9-4B73-83C3-F2CE524714EC}" type="presParOf" srcId="{AD2186F8-0A94-4482-B0E1-AEDC5D3A1884}" destId="{FAC14871-E70D-4176-A914-3469F9C31599}" srcOrd="6" destOrd="0" presId="urn:microsoft.com/office/officeart/2005/8/layout/vProcess5"/>
    <dgm:cxn modelId="{E078C40A-4CF0-44CB-B95E-7910FD5301AE}" type="presParOf" srcId="{AD2186F8-0A94-4482-B0E1-AEDC5D3A1884}" destId="{B2B4C730-1D5C-46D6-8EA8-7AEFBA2E4EC5}" srcOrd="7" destOrd="0" presId="urn:microsoft.com/office/officeart/2005/8/layout/vProcess5"/>
    <dgm:cxn modelId="{0F201A7B-2E76-4BE6-B24D-699EF3257BB6}" type="presParOf" srcId="{AD2186F8-0A94-4482-B0E1-AEDC5D3A1884}" destId="{6B545A7D-A476-46A2-9503-1D3E60991EBA}" srcOrd="8" destOrd="0" presId="urn:microsoft.com/office/officeart/2005/8/layout/vProcess5"/>
    <dgm:cxn modelId="{90D2FECD-83F5-4395-B08F-DF2147FD7A28}" type="presParOf" srcId="{AD2186F8-0A94-4482-B0E1-AEDC5D3A1884}" destId="{088A3F51-8C25-4602-8178-D9E0A036D90C}" srcOrd="9" destOrd="0" presId="urn:microsoft.com/office/officeart/2005/8/layout/vProcess5"/>
    <dgm:cxn modelId="{677FC4A7-4968-42BD-B686-1355742871E7}" type="presParOf" srcId="{AD2186F8-0A94-4482-B0E1-AEDC5D3A1884}" destId="{ED0B0C3E-CE56-4897-BA34-C62BB9D6505C}" srcOrd="10" destOrd="0" presId="urn:microsoft.com/office/officeart/2005/8/layout/vProcess5"/>
    <dgm:cxn modelId="{68200945-9192-42F7-B545-3AC4FED96B5A}" type="presParOf" srcId="{AD2186F8-0A94-4482-B0E1-AEDC5D3A1884}" destId="{2AD030F6-2772-4B86-A9FE-C02217FDED97}"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66F5976-8724-4690-B102-A9D9D43F5C2B}"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8DB54FD1-7094-47FD-AD42-622050AFC1A5}">
      <dgm:prSet/>
      <dgm:spPr/>
      <dgm:t>
        <a:bodyPr/>
        <a:lstStyle/>
        <a:p>
          <a:r>
            <a:rPr lang="en-US"/>
            <a:t>The presentation layer is the user interface and communication layer of the application.</a:t>
          </a:r>
        </a:p>
      </dgm:t>
    </dgm:pt>
    <dgm:pt modelId="{D47A7A42-21B0-4125-8FFA-950A7258CCA2}" type="parTrans" cxnId="{E14E817F-2E82-4C71-81C6-C474DECD4803}">
      <dgm:prSet/>
      <dgm:spPr/>
      <dgm:t>
        <a:bodyPr/>
        <a:lstStyle/>
        <a:p>
          <a:endParaRPr lang="en-US"/>
        </a:p>
      </dgm:t>
    </dgm:pt>
    <dgm:pt modelId="{248EEC4D-F64F-4A9D-A549-5866759088B2}" type="sibTrans" cxnId="{E14E817F-2E82-4C71-81C6-C474DECD4803}">
      <dgm:prSet/>
      <dgm:spPr/>
      <dgm:t>
        <a:bodyPr/>
        <a:lstStyle/>
        <a:p>
          <a:endParaRPr lang="en-US"/>
        </a:p>
      </dgm:t>
    </dgm:pt>
    <dgm:pt modelId="{2B38877C-E6AC-4A2E-9B39-E7C687A43B1A}">
      <dgm:prSet/>
      <dgm:spPr/>
      <dgm:t>
        <a:bodyPr/>
        <a:lstStyle/>
        <a:p>
          <a:r>
            <a:rPr lang="en-US"/>
            <a:t>where the end user interacts with the application, the user might fill his information</a:t>
          </a:r>
        </a:p>
      </dgm:t>
    </dgm:pt>
    <dgm:pt modelId="{624BAB54-D3E1-471E-A1A0-8F6E3A391878}" type="parTrans" cxnId="{2F60B642-380B-4A11-8483-7D8089667A07}">
      <dgm:prSet/>
      <dgm:spPr/>
      <dgm:t>
        <a:bodyPr/>
        <a:lstStyle/>
        <a:p>
          <a:endParaRPr lang="en-US"/>
        </a:p>
      </dgm:t>
    </dgm:pt>
    <dgm:pt modelId="{CEC0F10D-09A0-429B-B512-7F0CE528A6F3}" type="sibTrans" cxnId="{2F60B642-380B-4A11-8483-7D8089667A07}">
      <dgm:prSet/>
      <dgm:spPr/>
      <dgm:t>
        <a:bodyPr/>
        <a:lstStyle/>
        <a:p>
          <a:endParaRPr lang="en-US"/>
        </a:p>
      </dgm:t>
    </dgm:pt>
    <dgm:pt modelId="{708FB220-544F-461E-B33D-0C5AD4E0CEC2}">
      <dgm:prSet/>
      <dgm:spPr/>
      <dgm:t>
        <a:bodyPr/>
        <a:lstStyle/>
        <a:p>
          <a:r>
            <a:rPr lang="en-US"/>
            <a:t>Run on web browser through graphical user interface (GUI), for example.</a:t>
          </a:r>
        </a:p>
      </dgm:t>
    </dgm:pt>
    <dgm:pt modelId="{2CFBC151-ED54-451B-A455-DC29773C7F4B}" type="parTrans" cxnId="{47824335-5A87-40AD-BAB3-BD4FF9578E7C}">
      <dgm:prSet/>
      <dgm:spPr/>
      <dgm:t>
        <a:bodyPr/>
        <a:lstStyle/>
        <a:p>
          <a:endParaRPr lang="en-US"/>
        </a:p>
      </dgm:t>
    </dgm:pt>
    <dgm:pt modelId="{744E7B0A-19FB-48BE-B26F-877437DF83B1}" type="sibTrans" cxnId="{47824335-5A87-40AD-BAB3-BD4FF9578E7C}">
      <dgm:prSet/>
      <dgm:spPr/>
      <dgm:t>
        <a:bodyPr/>
        <a:lstStyle/>
        <a:p>
          <a:endParaRPr lang="en-US"/>
        </a:p>
      </dgm:t>
    </dgm:pt>
    <dgm:pt modelId="{C6EB88BA-4957-4657-8FAF-CA752254A482}">
      <dgm:prSet/>
      <dgm:spPr/>
      <dgm:t>
        <a:bodyPr/>
        <a:lstStyle/>
        <a:p>
          <a:r>
            <a:rPr lang="en-US"/>
            <a:t>are usually developed using HTML, CSS and JavaScript.</a:t>
          </a:r>
        </a:p>
      </dgm:t>
    </dgm:pt>
    <dgm:pt modelId="{2FE1F617-C09A-4B98-8737-4F0B30E74316}" type="parTrans" cxnId="{129C1DD1-6263-43F6-B945-CDA57E9A5C3F}">
      <dgm:prSet/>
      <dgm:spPr/>
      <dgm:t>
        <a:bodyPr/>
        <a:lstStyle/>
        <a:p>
          <a:endParaRPr lang="en-US"/>
        </a:p>
      </dgm:t>
    </dgm:pt>
    <dgm:pt modelId="{953E273C-1DC9-4853-B917-A19FC5886D6F}" type="sibTrans" cxnId="{129C1DD1-6263-43F6-B945-CDA57E9A5C3F}">
      <dgm:prSet/>
      <dgm:spPr/>
      <dgm:t>
        <a:bodyPr/>
        <a:lstStyle/>
        <a:p>
          <a:endParaRPr lang="en-US"/>
        </a:p>
      </dgm:t>
    </dgm:pt>
    <dgm:pt modelId="{EBEBBBED-842B-4A56-BDCA-78EC9B2B40CD}" type="pres">
      <dgm:prSet presAssocID="{466F5976-8724-4690-B102-A9D9D43F5C2B}" presName="linear" presStyleCnt="0">
        <dgm:presLayoutVars>
          <dgm:animLvl val="lvl"/>
          <dgm:resizeHandles val="exact"/>
        </dgm:presLayoutVars>
      </dgm:prSet>
      <dgm:spPr/>
    </dgm:pt>
    <dgm:pt modelId="{2EA2B481-9460-49A8-B8D4-1F53A26D1868}" type="pres">
      <dgm:prSet presAssocID="{8DB54FD1-7094-47FD-AD42-622050AFC1A5}" presName="parentText" presStyleLbl="node1" presStyleIdx="0" presStyleCnt="4">
        <dgm:presLayoutVars>
          <dgm:chMax val="0"/>
          <dgm:bulletEnabled val="1"/>
        </dgm:presLayoutVars>
      </dgm:prSet>
      <dgm:spPr/>
    </dgm:pt>
    <dgm:pt modelId="{9272B6A9-E674-404A-A46E-FE7D51F7C2A5}" type="pres">
      <dgm:prSet presAssocID="{248EEC4D-F64F-4A9D-A549-5866759088B2}" presName="spacer" presStyleCnt="0"/>
      <dgm:spPr/>
    </dgm:pt>
    <dgm:pt modelId="{B26AE0DB-D21B-4710-9197-458A6588ECF1}" type="pres">
      <dgm:prSet presAssocID="{2B38877C-E6AC-4A2E-9B39-E7C687A43B1A}" presName="parentText" presStyleLbl="node1" presStyleIdx="1" presStyleCnt="4">
        <dgm:presLayoutVars>
          <dgm:chMax val="0"/>
          <dgm:bulletEnabled val="1"/>
        </dgm:presLayoutVars>
      </dgm:prSet>
      <dgm:spPr/>
    </dgm:pt>
    <dgm:pt modelId="{EBA6E589-F55B-4CD6-9CD9-345843B1BD96}" type="pres">
      <dgm:prSet presAssocID="{CEC0F10D-09A0-429B-B512-7F0CE528A6F3}" presName="spacer" presStyleCnt="0"/>
      <dgm:spPr/>
    </dgm:pt>
    <dgm:pt modelId="{E05E019A-6806-4624-BFF3-718E86DFEB81}" type="pres">
      <dgm:prSet presAssocID="{708FB220-544F-461E-B33D-0C5AD4E0CEC2}" presName="parentText" presStyleLbl="node1" presStyleIdx="2" presStyleCnt="4">
        <dgm:presLayoutVars>
          <dgm:chMax val="0"/>
          <dgm:bulletEnabled val="1"/>
        </dgm:presLayoutVars>
      </dgm:prSet>
      <dgm:spPr/>
    </dgm:pt>
    <dgm:pt modelId="{CA42ED5B-2112-4166-8420-4FDF15F052C0}" type="pres">
      <dgm:prSet presAssocID="{744E7B0A-19FB-48BE-B26F-877437DF83B1}" presName="spacer" presStyleCnt="0"/>
      <dgm:spPr/>
    </dgm:pt>
    <dgm:pt modelId="{67C0DD25-5E00-4BDE-AA9E-D199951BCBEB}" type="pres">
      <dgm:prSet presAssocID="{C6EB88BA-4957-4657-8FAF-CA752254A482}" presName="parentText" presStyleLbl="node1" presStyleIdx="3" presStyleCnt="4">
        <dgm:presLayoutVars>
          <dgm:chMax val="0"/>
          <dgm:bulletEnabled val="1"/>
        </dgm:presLayoutVars>
      </dgm:prSet>
      <dgm:spPr/>
    </dgm:pt>
  </dgm:ptLst>
  <dgm:cxnLst>
    <dgm:cxn modelId="{17DEDE03-C148-4E53-BC28-847B01E0F79D}" type="presOf" srcId="{708FB220-544F-461E-B33D-0C5AD4E0CEC2}" destId="{E05E019A-6806-4624-BFF3-718E86DFEB81}" srcOrd="0" destOrd="0" presId="urn:microsoft.com/office/officeart/2005/8/layout/vList2"/>
    <dgm:cxn modelId="{47824335-5A87-40AD-BAB3-BD4FF9578E7C}" srcId="{466F5976-8724-4690-B102-A9D9D43F5C2B}" destId="{708FB220-544F-461E-B33D-0C5AD4E0CEC2}" srcOrd="2" destOrd="0" parTransId="{2CFBC151-ED54-451B-A455-DC29773C7F4B}" sibTransId="{744E7B0A-19FB-48BE-B26F-877437DF83B1}"/>
    <dgm:cxn modelId="{DB656B3D-EB52-426E-B7D5-ADD12C322A2D}" type="presOf" srcId="{8DB54FD1-7094-47FD-AD42-622050AFC1A5}" destId="{2EA2B481-9460-49A8-B8D4-1F53A26D1868}" srcOrd="0" destOrd="0" presId="urn:microsoft.com/office/officeart/2005/8/layout/vList2"/>
    <dgm:cxn modelId="{2F60B642-380B-4A11-8483-7D8089667A07}" srcId="{466F5976-8724-4690-B102-A9D9D43F5C2B}" destId="{2B38877C-E6AC-4A2E-9B39-E7C687A43B1A}" srcOrd="1" destOrd="0" parTransId="{624BAB54-D3E1-471E-A1A0-8F6E3A391878}" sibTransId="{CEC0F10D-09A0-429B-B512-7F0CE528A6F3}"/>
    <dgm:cxn modelId="{E14E817F-2E82-4C71-81C6-C474DECD4803}" srcId="{466F5976-8724-4690-B102-A9D9D43F5C2B}" destId="{8DB54FD1-7094-47FD-AD42-622050AFC1A5}" srcOrd="0" destOrd="0" parTransId="{D47A7A42-21B0-4125-8FFA-950A7258CCA2}" sibTransId="{248EEC4D-F64F-4A9D-A549-5866759088B2}"/>
    <dgm:cxn modelId="{31B32893-2E7C-491A-9AF3-879243E90F6C}" type="presOf" srcId="{2B38877C-E6AC-4A2E-9B39-E7C687A43B1A}" destId="{B26AE0DB-D21B-4710-9197-458A6588ECF1}" srcOrd="0" destOrd="0" presId="urn:microsoft.com/office/officeart/2005/8/layout/vList2"/>
    <dgm:cxn modelId="{D77EE7B0-0AB9-44C8-B37C-250E3823706D}" type="presOf" srcId="{466F5976-8724-4690-B102-A9D9D43F5C2B}" destId="{EBEBBBED-842B-4A56-BDCA-78EC9B2B40CD}" srcOrd="0" destOrd="0" presId="urn:microsoft.com/office/officeart/2005/8/layout/vList2"/>
    <dgm:cxn modelId="{129C1DD1-6263-43F6-B945-CDA57E9A5C3F}" srcId="{466F5976-8724-4690-B102-A9D9D43F5C2B}" destId="{C6EB88BA-4957-4657-8FAF-CA752254A482}" srcOrd="3" destOrd="0" parTransId="{2FE1F617-C09A-4B98-8737-4F0B30E74316}" sibTransId="{953E273C-1DC9-4853-B917-A19FC5886D6F}"/>
    <dgm:cxn modelId="{2C90A9EA-11C4-4E80-9AC6-FC0660B1883C}" type="presOf" srcId="{C6EB88BA-4957-4657-8FAF-CA752254A482}" destId="{67C0DD25-5E00-4BDE-AA9E-D199951BCBEB}" srcOrd="0" destOrd="0" presId="urn:microsoft.com/office/officeart/2005/8/layout/vList2"/>
    <dgm:cxn modelId="{0107D2D8-00D7-480C-86D0-3F35D5D3EF04}" type="presParOf" srcId="{EBEBBBED-842B-4A56-BDCA-78EC9B2B40CD}" destId="{2EA2B481-9460-49A8-B8D4-1F53A26D1868}" srcOrd="0" destOrd="0" presId="urn:microsoft.com/office/officeart/2005/8/layout/vList2"/>
    <dgm:cxn modelId="{99E3CCEE-7EFA-4D66-BB5A-7DE754CE4D34}" type="presParOf" srcId="{EBEBBBED-842B-4A56-BDCA-78EC9B2B40CD}" destId="{9272B6A9-E674-404A-A46E-FE7D51F7C2A5}" srcOrd="1" destOrd="0" presId="urn:microsoft.com/office/officeart/2005/8/layout/vList2"/>
    <dgm:cxn modelId="{88CC1A5C-8968-4A2B-B229-A4D314364C03}" type="presParOf" srcId="{EBEBBBED-842B-4A56-BDCA-78EC9B2B40CD}" destId="{B26AE0DB-D21B-4710-9197-458A6588ECF1}" srcOrd="2" destOrd="0" presId="urn:microsoft.com/office/officeart/2005/8/layout/vList2"/>
    <dgm:cxn modelId="{B4FBEF7F-47B5-4C93-896E-18759FBB0BB8}" type="presParOf" srcId="{EBEBBBED-842B-4A56-BDCA-78EC9B2B40CD}" destId="{EBA6E589-F55B-4CD6-9CD9-345843B1BD96}" srcOrd="3" destOrd="0" presId="urn:microsoft.com/office/officeart/2005/8/layout/vList2"/>
    <dgm:cxn modelId="{7CD0F94B-7C5F-4D3D-B1EB-FE775C669BE1}" type="presParOf" srcId="{EBEBBBED-842B-4A56-BDCA-78EC9B2B40CD}" destId="{E05E019A-6806-4624-BFF3-718E86DFEB81}" srcOrd="4" destOrd="0" presId="urn:microsoft.com/office/officeart/2005/8/layout/vList2"/>
    <dgm:cxn modelId="{61566520-8908-4953-9841-DB52A1AA6EB4}" type="presParOf" srcId="{EBEBBBED-842B-4A56-BDCA-78EC9B2B40CD}" destId="{CA42ED5B-2112-4166-8420-4FDF15F052C0}" srcOrd="5" destOrd="0" presId="urn:microsoft.com/office/officeart/2005/8/layout/vList2"/>
    <dgm:cxn modelId="{CF86A49E-4265-47D7-BF0A-D8920A35EE8C}" type="presParOf" srcId="{EBEBBBED-842B-4A56-BDCA-78EC9B2B40CD}" destId="{67C0DD25-5E00-4BDE-AA9E-D199951BCBEB}"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E411B8F-DC6C-4E98-837B-4E0B25CA53EA}"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233B42F3-88F7-4132-BFDC-E0FA857EBCAD}">
      <dgm:prSet/>
      <dgm:spPr/>
      <dgm:t>
        <a:bodyPr/>
        <a:lstStyle/>
        <a:p>
          <a:r>
            <a:rPr lang="en-US" dirty="0"/>
            <a:t>The application layer, also known as the logic tier or middle tier, is the heart of the application.</a:t>
          </a:r>
        </a:p>
      </dgm:t>
    </dgm:pt>
    <dgm:pt modelId="{B832D764-C028-4253-B257-98484945F8EA}" type="parTrans" cxnId="{0EACFAF4-55CE-4BC2-BE39-6B545221F346}">
      <dgm:prSet/>
      <dgm:spPr/>
      <dgm:t>
        <a:bodyPr/>
        <a:lstStyle/>
        <a:p>
          <a:endParaRPr lang="en-US"/>
        </a:p>
      </dgm:t>
    </dgm:pt>
    <dgm:pt modelId="{B9374452-3807-45FB-A9D7-70E62312C485}" type="sibTrans" cxnId="{0EACFAF4-55CE-4BC2-BE39-6B545221F346}">
      <dgm:prSet/>
      <dgm:spPr/>
      <dgm:t>
        <a:bodyPr/>
        <a:lstStyle/>
        <a:p>
          <a:endParaRPr lang="en-US"/>
        </a:p>
      </dgm:t>
    </dgm:pt>
    <dgm:pt modelId="{4588F5EE-2148-441E-9574-A4D73E2C8EF0}">
      <dgm:prSet/>
      <dgm:spPr/>
      <dgm:t>
        <a:bodyPr/>
        <a:lstStyle/>
        <a:p>
          <a:r>
            <a:rPr lang="en-US"/>
            <a:t>In this tier, information collected in the presentation tier is processed - sometimes against other information in the data tier - using business logic, a specific set of business rules. </a:t>
          </a:r>
        </a:p>
      </dgm:t>
    </dgm:pt>
    <dgm:pt modelId="{805BBEB3-A057-4548-9C5E-D76EDFF3B15A}" type="parTrans" cxnId="{E864F840-589C-4B93-8F20-2EA16CCC68F1}">
      <dgm:prSet/>
      <dgm:spPr/>
      <dgm:t>
        <a:bodyPr/>
        <a:lstStyle/>
        <a:p>
          <a:endParaRPr lang="en-US"/>
        </a:p>
      </dgm:t>
    </dgm:pt>
    <dgm:pt modelId="{0120C2B3-FADF-49FD-BEBF-6C2F494F9BB3}" type="sibTrans" cxnId="{E864F840-589C-4B93-8F20-2EA16CCC68F1}">
      <dgm:prSet/>
      <dgm:spPr/>
      <dgm:t>
        <a:bodyPr/>
        <a:lstStyle/>
        <a:p>
          <a:endParaRPr lang="en-US"/>
        </a:p>
      </dgm:t>
    </dgm:pt>
    <dgm:pt modelId="{3B074EB1-1D9F-44F4-B1AC-6DB267C098E7}">
      <dgm:prSet/>
      <dgm:spPr/>
      <dgm:t>
        <a:bodyPr/>
        <a:lstStyle/>
        <a:p>
          <a:r>
            <a:rPr lang="en-US"/>
            <a:t>The application tier can also add, delete or modify data in the data tier.</a:t>
          </a:r>
        </a:p>
      </dgm:t>
    </dgm:pt>
    <dgm:pt modelId="{DCF30400-13BA-4EA2-B3D9-AB1F9BB6DEC2}" type="parTrans" cxnId="{C9335BC3-5E36-44DA-88C1-AE7A2093B0DE}">
      <dgm:prSet/>
      <dgm:spPr/>
      <dgm:t>
        <a:bodyPr/>
        <a:lstStyle/>
        <a:p>
          <a:endParaRPr lang="en-US"/>
        </a:p>
      </dgm:t>
    </dgm:pt>
    <dgm:pt modelId="{288CC648-51B3-449B-B981-F01EF9849D2D}" type="sibTrans" cxnId="{C9335BC3-5E36-44DA-88C1-AE7A2093B0DE}">
      <dgm:prSet/>
      <dgm:spPr/>
      <dgm:t>
        <a:bodyPr/>
        <a:lstStyle/>
        <a:p>
          <a:endParaRPr lang="en-US"/>
        </a:p>
      </dgm:t>
    </dgm:pt>
    <dgm:pt modelId="{E685FE52-DA8B-42AB-981F-AE6148BD4400}">
      <dgm:prSet/>
      <dgm:spPr/>
      <dgm:t>
        <a:bodyPr/>
        <a:lstStyle/>
        <a:p>
          <a:r>
            <a:rPr lang="en-US"/>
            <a:t>The application tier is typically developed using Python, Java, Perl, PHP or Ruby, and communicates with the data tier using API calls. </a:t>
          </a:r>
        </a:p>
      </dgm:t>
    </dgm:pt>
    <dgm:pt modelId="{629C403B-78D2-443D-BBAA-F9A49340F118}" type="parTrans" cxnId="{7D43EDE0-D34A-4458-A865-48C8C9F6BC63}">
      <dgm:prSet/>
      <dgm:spPr/>
      <dgm:t>
        <a:bodyPr/>
        <a:lstStyle/>
        <a:p>
          <a:endParaRPr lang="en-US"/>
        </a:p>
      </dgm:t>
    </dgm:pt>
    <dgm:pt modelId="{C42775DE-718C-485B-9566-1EB2C629147A}" type="sibTrans" cxnId="{7D43EDE0-D34A-4458-A865-48C8C9F6BC63}">
      <dgm:prSet/>
      <dgm:spPr/>
      <dgm:t>
        <a:bodyPr/>
        <a:lstStyle/>
        <a:p>
          <a:endParaRPr lang="en-US"/>
        </a:p>
      </dgm:t>
    </dgm:pt>
    <dgm:pt modelId="{33C08972-2B33-47D0-9F5F-3457D8406A79}" type="pres">
      <dgm:prSet presAssocID="{EE411B8F-DC6C-4E98-837B-4E0B25CA53EA}" presName="linear" presStyleCnt="0">
        <dgm:presLayoutVars>
          <dgm:animLvl val="lvl"/>
          <dgm:resizeHandles val="exact"/>
        </dgm:presLayoutVars>
      </dgm:prSet>
      <dgm:spPr/>
    </dgm:pt>
    <dgm:pt modelId="{3D6DAD2D-EC4E-417D-A83A-4BDFEA9549DD}" type="pres">
      <dgm:prSet presAssocID="{233B42F3-88F7-4132-BFDC-E0FA857EBCAD}" presName="parentText" presStyleLbl="node1" presStyleIdx="0" presStyleCnt="4">
        <dgm:presLayoutVars>
          <dgm:chMax val="0"/>
          <dgm:bulletEnabled val="1"/>
        </dgm:presLayoutVars>
      </dgm:prSet>
      <dgm:spPr/>
    </dgm:pt>
    <dgm:pt modelId="{B7FF8FDE-1FA3-4EAD-984A-F5FD97906F4E}" type="pres">
      <dgm:prSet presAssocID="{B9374452-3807-45FB-A9D7-70E62312C485}" presName="spacer" presStyleCnt="0"/>
      <dgm:spPr/>
    </dgm:pt>
    <dgm:pt modelId="{9129ADF4-2769-4D3C-83A7-D12001EA4CD4}" type="pres">
      <dgm:prSet presAssocID="{4588F5EE-2148-441E-9574-A4D73E2C8EF0}" presName="parentText" presStyleLbl="node1" presStyleIdx="1" presStyleCnt="4">
        <dgm:presLayoutVars>
          <dgm:chMax val="0"/>
          <dgm:bulletEnabled val="1"/>
        </dgm:presLayoutVars>
      </dgm:prSet>
      <dgm:spPr/>
    </dgm:pt>
    <dgm:pt modelId="{846A7B89-E5CA-49F5-B1C8-B13DF7C0CB9D}" type="pres">
      <dgm:prSet presAssocID="{0120C2B3-FADF-49FD-BEBF-6C2F494F9BB3}" presName="spacer" presStyleCnt="0"/>
      <dgm:spPr/>
    </dgm:pt>
    <dgm:pt modelId="{0F28D139-2623-440D-BC05-ABECE1C8C88E}" type="pres">
      <dgm:prSet presAssocID="{3B074EB1-1D9F-44F4-B1AC-6DB267C098E7}" presName="parentText" presStyleLbl="node1" presStyleIdx="2" presStyleCnt="4">
        <dgm:presLayoutVars>
          <dgm:chMax val="0"/>
          <dgm:bulletEnabled val="1"/>
        </dgm:presLayoutVars>
      </dgm:prSet>
      <dgm:spPr/>
    </dgm:pt>
    <dgm:pt modelId="{BCBE5512-F381-4486-8DFE-6CE4BC471953}" type="pres">
      <dgm:prSet presAssocID="{288CC648-51B3-449B-B981-F01EF9849D2D}" presName="spacer" presStyleCnt="0"/>
      <dgm:spPr/>
    </dgm:pt>
    <dgm:pt modelId="{5BC20F39-8080-4F17-86C2-A63D3FF57B3E}" type="pres">
      <dgm:prSet presAssocID="{E685FE52-DA8B-42AB-981F-AE6148BD4400}" presName="parentText" presStyleLbl="node1" presStyleIdx="3" presStyleCnt="4">
        <dgm:presLayoutVars>
          <dgm:chMax val="0"/>
          <dgm:bulletEnabled val="1"/>
        </dgm:presLayoutVars>
      </dgm:prSet>
      <dgm:spPr/>
    </dgm:pt>
  </dgm:ptLst>
  <dgm:cxnLst>
    <dgm:cxn modelId="{9BE3AA1A-5AC9-4278-BC5F-D161790D08FA}" type="presOf" srcId="{E685FE52-DA8B-42AB-981F-AE6148BD4400}" destId="{5BC20F39-8080-4F17-86C2-A63D3FF57B3E}" srcOrd="0" destOrd="0" presId="urn:microsoft.com/office/officeart/2005/8/layout/vList2"/>
    <dgm:cxn modelId="{E864F840-589C-4B93-8F20-2EA16CCC68F1}" srcId="{EE411B8F-DC6C-4E98-837B-4E0B25CA53EA}" destId="{4588F5EE-2148-441E-9574-A4D73E2C8EF0}" srcOrd="1" destOrd="0" parTransId="{805BBEB3-A057-4548-9C5E-D76EDFF3B15A}" sibTransId="{0120C2B3-FADF-49FD-BEBF-6C2F494F9BB3}"/>
    <dgm:cxn modelId="{0BEEAC69-8D5F-4A92-AE2E-D00CA34FD1E0}" type="presOf" srcId="{EE411B8F-DC6C-4E98-837B-4E0B25CA53EA}" destId="{33C08972-2B33-47D0-9F5F-3457D8406A79}" srcOrd="0" destOrd="0" presId="urn:microsoft.com/office/officeart/2005/8/layout/vList2"/>
    <dgm:cxn modelId="{5977A64E-6035-44EE-93F7-2653FE6A4C76}" type="presOf" srcId="{3B074EB1-1D9F-44F4-B1AC-6DB267C098E7}" destId="{0F28D139-2623-440D-BC05-ABECE1C8C88E}" srcOrd="0" destOrd="0" presId="urn:microsoft.com/office/officeart/2005/8/layout/vList2"/>
    <dgm:cxn modelId="{2206E072-E189-4DD4-A4FF-D0FE0A8417E9}" type="presOf" srcId="{4588F5EE-2148-441E-9574-A4D73E2C8EF0}" destId="{9129ADF4-2769-4D3C-83A7-D12001EA4CD4}" srcOrd="0" destOrd="0" presId="urn:microsoft.com/office/officeart/2005/8/layout/vList2"/>
    <dgm:cxn modelId="{C9335BC3-5E36-44DA-88C1-AE7A2093B0DE}" srcId="{EE411B8F-DC6C-4E98-837B-4E0B25CA53EA}" destId="{3B074EB1-1D9F-44F4-B1AC-6DB267C098E7}" srcOrd="2" destOrd="0" parTransId="{DCF30400-13BA-4EA2-B3D9-AB1F9BB6DEC2}" sibTransId="{288CC648-51B3-449B-B981-F01EF9849D2D}"/>
    <dgm:cxn modelId="{5C585EDE-B10C-4B12-9EE7-0AB02044AE6A}" type="presOf" srcId="{233B42F3-88F7-4132-BFDC-E0FA857EBCAD}" destId="{3D6DAD2D-EC4E-417D-A83A-4BDFEA9549DD}" srcOrd="0" destOrd="0" presId="urn:microsoft.com/office/officeart/2005/8/layout/vList2"/>
    <dgm:cxn modelId="{7D43EDE0-D34A-4458-A865-48C8C9F6BC63}" srcId="{EE411B8F-DC6C-4E98-837B-4E0B25CA53EA}" destId="{E685FE52-DA8B-42AB-981F-AE6148BD4400}" srcOrd="3" destOrd="0" parTransId="{629C403B-78D2-443D-BBAA-F9A49340F118}" sibTransId="{C42775DE-718C-485B-9566-1EB2C629147A}"/>
    <dgm:cxn modelId="{0EACFAF4-55CE-4BC2-BE39-6B545221F346}" srcId="{EE411B8F-DC6C-4E98-837B-4E0B25CA53EA}" destId="{233B42F3-88F7-4132-BFDC-E0FA857EBCAD}" srcOrd="0" destOrd="0" parTransId="{B832D764-C028-4253-B257-98484945F8EA}" sibTransId="{B9374452-3807-45FB-A9D7-70E62312C485}"/>
    <dgm:cxn modelId="{F48484E9-D1BA-49F3-B05C-8C277972EF55}" type="presParOf" srcId="{33C08972-2B33-47D0-9F5F-3457D8406A79}" destId="{3D6DAD2D-EC4E-417D-A83A-4BDFEA9549DD}" srcOrd="0" destOrd="0" presId="urn:microsoft.com/office/officeart/2005/8/layout/vList2"/>
    <dgm:cxn modelId="{1F728547-4785-43B9-A353-51608B41B0EE}" type="presParOf" srcId="{33C08972-2B33-47D0-9F5F-3457D8406A79}" destId="{B7FF8FDE-1FA3-4EAD-984A-F5FD97906F4E}" srcOrd="1" destOrd="0" presId="urn:microsoft.com/office/officeart/2005/8/layout/vList2"/>
    <dgm:cxn modelId="{E2AC060C-496F-433E-8FEC-E67F32D69168}" type="presParOf" srcId="{33C08972-2B33-47D0-9F5F-3457D8406A79}" destId="{9129ADF4-2769-4D3C-83A7-D12001EA4CD4}" srcOrd="2" destOrd="0" presId="urn:microsoft.com/office/officeart/2005/8/layout/vList2"/>
    <dgm:cxn modelId="{9A9BE317-6B58-4301-AC69-C095E359AFA9}" type="presParOf" srcId="{33C08972-2B33-47D0-9F5F-3457D8406A79}" destId="{846A7B89-E5CA-49F5-B1C8-B13DF7C0CB9D}" srcOrd="3" destOrd="0" presId="urn:microsoft.com/office/officeart/2005/8/layout/vList2"/>
    <dgm:cxn modelId="{B905B885-A620-4A32-8EA6-B99F0E93C5EE}" type="presParOf" srcId="{33C08972-2B33-47D0-9F5F-3457D8406A79}" destId="{0F28D139-2623-440D-BC05-ABECE1C8C88E}" srcOrd="4" destOrd="0" presId="urn:microsoft.com/office/officeart/2005/8/layout/vList2"/>
    <dgm:cxn modelId="{1997D7EE-EFA8-4541-9B11-CFA08C6F1A55}" type="presParOf" srcId="{33C08972-2B33-47D0-9F5F-3457D8406A79}" destId="{BCBE5512-F381-4486-8DFE-6CE4BC471953}" srcOrd="5" destOrd="0" presId="urn:microsoft.com/office/officeart/2005/8/layout/vList2"/>
    <dgm:cxn modelId="{4003520B-A47B-4960-BE81-4F591FAA93C3}" type="presParOf" srcId="{33C08972-2B33-47D0-9F5F-3457D8406A79}" destId="{5BC20F39-8080-4F17-86C2-A63D3FF57B3E}"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8786DEF-8011-4EAF-A18B-6378BDC93C39}"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D3F3DFD5-A68E-41C4-A6C1-FC9454EB7479}">
      <dgm:prSet/>
      <dgm:spPr/>
      <dgm:t>
        <a:bodyPr/>
        <a:lstStyle/>
        <a:p>
          <a:r>
            <a:rPr lang="en-US" dirty="0"/>
            <a:t>The data layer, sometimes called database tier, data access tier or back-end.</a:t>
          </a:r>
        </a:p>
      </dgm:t>
    </dgm:pt>
    <dgm:pt modelId="{AD962D4F-2972-4981-8A97-41DF1802891B}" type="parTrans" cxnId="{1E78CECA-7EDF-4CF6-A3C8-0C55BBCB7B9D}">
      <dgm:prSet/>
      <dgm:spPr/>
      <dgm:t>
        <a:bodyPr/>
        <a:lstStyle/>
        <a:p>
          <a:endParaRPr lang="en-US"/>
        </a:p>
      </dgm:t>
    </dgm:pt>
    <dgm:pt modelId="{6385E290-4553-4434-BE83-1C6B8D26339C}" type="sibTrans" cxnId="{1E78CECA-7EDF-4CF6-A3C8-0C55BBCB7B9D}">
      <dgm:prSet/>
      <dgm:spPr/>
      <dgm:t>
        <a:bodyPr/>
        <a:lstStyle/>
        <a:p>
          <a:endParaRPr lang="en-US"/>
        </a:p>
      </dgm:t>
    </dgm:pt>
    <dgm:pt modelId="{40C91C4B-526D-447E-9610-4CFD133F31EE}">
      <dgm:prSet/>
      <dgm:spPr/>
      <dgm:t>
        <a:bodyPr/>
        <a:lstStyle/>
        <a:p>
          <a:r>
            <a:rPr lang="en-US"/>
            <a:t>Where the information processed by the application is stored and managed.</a:t>
          </a:r>
        </a:p>
      </dgm:t>
    </dgm:pt>
    <dgm:pt modelId="{DBB3AE46-A176-4948-8DFA-1B9C01903B8F}" type="parTrans" cxnId="{D6C67EB6-82D5-442D-819D-8445346D20C2}">
      <dgm:prSet/>
      <dgm:spPr/>
      <dgm:t>
        <a:bodyPr/>
        <a:lstStyle/>
        <a:p>
          <a:endParaRPr lang="en-US"/>
        </a:p>
      </dgm:t>
    </dgm:pt>
    <dgm:pt modelId="{04CC944D-94A6-4AE5-933D-6107F2443EA9}" type="sibTrans" cxnId="{D6C67EB6-82D5-442D-819D-8445346D20C2}">
      <dgm:prSet/>
      <dgm:spPr/>
      <dgm:t>
        <a:bodyPr/>
        <a:lstStyle/>
        <a:p>
          <a:endParaRPr lang="en-US"/>
        </a:p>
      </dgm:t>
    </dgm:pt>
    <dgm:pt modelId="{A44816F3-4AE8-4FD3-A83C-BE1EF4AFD0A5}">
      <dgm:prSet/>
      <dgm:spPr/>
      <dgm:t>
        <a:bodyPr/>
        <a:lstStyle/>
        <a:p>
          <a:r>
            <a:rPr lang="en-US"/>
            <a:t>This can be a relational database management system such as PostgreSQL, MySQL, MariaDB, Oracle, DB2, Informix or Microsoft SQL Server, or in a NoSQL Database server such as Cassandra, CouchDB or MongoDB. </a:t>
          </a:r>
        </a:p>
      </dgm:t>
    </dgm:pt>
    <dgm:pt modelId="{C35690B0-9DFD-4512-ADAB-000F46E3EC02}" type="parTrans" cxnId="{430C8914-39A2-4C3F-A78D-53518D5ECC81}">
      <dgm:prSet/>
      <dgm:spPr/>
      <dgm:t>
        <a:bodyPr/>
        <a:lstStyle/>
        <a:p>
          <a:endParaRPr lang="en-US"/>
        </a:p>
      </dgm:t>
    </dgm:pt>
    <dgm:pt modelId="{F3083E11-3555-4FD3-9CFE-2A7DBDB3A40A}" type="sibTrans" cxnId="{430C8914-39A2-4C3F-A78D-53518D5ECC81}">
      <dgm:prSet/>
      <dgm:spPr/>
      <dgm:t>
        <a:bodyPr/>
        <a:lstStyle/>
        <a:p>
          <a:endParaRPr lang="en-US"/>
        </a:p>
      </dgm:t>
    </dgm:pt>
    <dgm:pt modelId="{97590CF7-7006-4C91-BBED-1B2AE0A063E2}" type="pres">
      <dgm:prSet presAssocID="{28786DEF-8011-4EAF-A18B-6378BDC93C39}" presName="linear" presStyleCnt="0">
        <dgm:presLayoutVars>
          <dgm:animLvl val="lvl"/>
          <dgm:resizeHandles val="exact"/>
        </dgm:presLayoutVars>
      </dgm:prSet>
      <dgm:spPr/>
    </dgm:pt>
    <dgm:pt modelId="{246BC9B9-B0B1-4E81-B4CC-53D9ACD3A58E}" type="pres">
      <dgm:prSet presAssocID="{D3F3DFD5-A68E-41C4-A6C1-FC9454EB7479}" presName="parentText" presStyleLbl="node1" presStyleIdx="0" presStyleCnt="3">
        <dgm:presLayoutVars>
          <dgm:chMax val="0"/>
          <dgm:bulletEnabled val="1"/>
        </dgm:presLayoutVars>
      </dgm:prSet>
      <dgm:spPr/>
    </dgm:pt>
    <dgm:pt modelId="{36D41800-7D41-47FE-A9CB-DBDCB0D5B22A}" type="pres">
      <dgm:prSet presAssocID="{6385E290-4553-4434-BE83-1C6B8D26339C}" presName="spacer" presStyleCnt="0"/>
      <dgm:spPr/>
    </dgm:pt>
    <dgm:pt modelId="{A7EF7865-2945-4CA1-8D47-E71E14D57FA6}" type="pres">
      <dgm:prSet presAssocID="{40C91C4B-526D-447E-9610-4CFD133F31EE}" presName="parentText" presStyleLbl="node1" presStyleIdx="1" presStyleCnt="3">
        <dgm:presLayoutVars>
          <dgm:chMax val="0"/>
          <dgm:bulletEnabled val="1"/>
        </dgm:presLayoutVars>
      </dgm:prSet>
      <dgm:spPr/>
    </dgm:pt>
    <dgm:pt modelId="{3D862D8C-5E13-4120-8BBA-27D9A9DEBDEB}" type="pres">
      <dgm:prSet presAssocID="{04CC944D-94A6-4AE5-933D-6107F2443EA9}" presName="spacer" presStyleCnt="0"/>
      <dgm:spPr/>
    </dgm:pt>
    <dgm:pt modelId="{F7714F7C-0E07-45FE-B827-B2C32D9D3B1A}" type="pres">
      <dgm:prSet presAssocID="{A44816F3-4AE8-4FD3-A83C-BE1EF4AFD0A5}" presName="parentText" presStyleLbl="node1" presStyleIdx="2" presStyleCnt="3">
        <dgm:presLayoutVars>
          <dgm:chMax val="0"/>
          <dgm:bulletEnabled val="1"/>
        </dgm:presLayoutVars>
      </dgm:prSet>
      <dgm:spPr/>
    </dgm:pt>
  </dgm:ptLst>
  <dgm:cxnLst>
    <dgm:cxn modelId="{DD278E0E-A197-42D6-82A7-ECB49AFE08E7}" type="presOf" srcId="{40C91C4B-526D-447E-9610-4CFD133F31EE}" destId="{A7EF7865-2945-4CA1-8D47-E71E14D57FA6}" srcOrd="0" destOrd="0" presId="urn:microsoft.com/office/officeart/2005/8/layout/vList2"/>
    <dgm:cxn modelId="{430C8914-39A2-4C3F-A78D-53518D5ECC81}" srcId="{28786DEF-8011-4EAF-A18B-6378BDC93C39}" destId="{A44816F3-4AE8-4FD3-A83C-BE1EF4AFD0A5}" srcOrd="2" destOrd="0" parTransId="{C35690B0-9DFD-4512-ADAB-000F46E3EC02}" sibTransId="{F3083E11-3555-4FD3-9CFE-2A7DBDB3A40A}"/>
    <dgm:cxn modelId="{0F3B024E-9BC0-4B03-B85A-70B6976226D8}" type="presOf" srcId="{28786DEF-8011-4EAF-A18B-6378BDC93C39}" destId="{97590CF7-7006-4C91-BBED-1B2AE0A063E2}" srcOrd="0" destOrd="0" presId="urn:microsoft.com/office/officeart/2005/8/layout/vList2"/>
    <dgm:cxn modelId="{2CA2239B-8457-44A0-A83E-EE99FD6F6063}" type="presOf" srcId="{D3F3DFD5-A68E-41C4-A6C1-FC9454EB7479}" destId="{246BC9B9-B0B1-4E81-B4CC-53D9ACD3A58E}" srcOrd="0" destOrd="0" presId="urn:microsoft.com/office/officeart/2005/8/layout/vList2"/>
    <dgm:cxn modelId="{D6C67EB6-82D5-442D-819D-8445346D20C2}" srcId="{28786DEF-8011-4EAF-A18B-6378BDC93C39}" destId="{40C91C4B-526D-447E-9610-4CFD133F31EE}" srcOrd="1" destOrd="0" parTransId="{DBB3AE46-A176-4948-8DFA-1B9C01903B8F}" sibTransId="{04CC944D-94A6-4AE5-933D-6107F2443EA9}"/>
    <dgm:cxn modelId="{1E78CECA-7EDF-4CF6-A3C8-0C55BBCB7B9D}" srcId="{28786DEF-8011-4EAF-A18B-6378BDC93C39}" destId="{D3F3DFD5-A68E-41C4-A6C1-FC9454EB7479}" srcOrd="0" destOrd="0" parTransId="{AD962D4F-2972-4981-8A97-41DF1802891B}" sibTransId="{6385E290-4553-4434-BE83-1C6B8D26339C}"/>
    <dgm:cxn modelId="{F6BC47D9-EBCE-4722-AC40-552244AA7713}" type="presOf" srcId="{A44816F3-4AE8-4FD3-A83C-BE1EF4AFD0A5}" destId="{F7714F7C-0E07-45FE-B827-B2C32D9D3B1A}" srcOrd="0" destOrd="0" presId="urn:microsoft.com/office/officeart/2005/8/layout/vList2"/>
    <dgm:cxn modelId="{0C9E34A6-8645-4CDF-984D-FE969AEA882B}" type="presParOf" srcId="{97590CF7-7006-4C91-BBED-1B2AE0A063E2}" destId="{246BC9B9-B0B1-4E81-B4CC-53D9ACD3A58E}" srcOrd="0" destOrd="0" presId="urn:microsoft.com/office/officeart/2005/8/layout/vList2"/>
    <dgm:cxn modelId="{5BC9D3D3-08A6-4558-BC49-B01B461182BA}" type="presParOf" srcId="{97590CF7-7006-4C91-BBED-1B2AE0A063E2}" destId="{36D41800-7D41-47FE-A9CB-DBDCB0D5B22A}" srcOrd="1" destOrd="0" presId="urn:microsoft.com/office/officeart/2005/8/layout/vList2"/>
    <dgm:cxn modelId="{56489636-EEA2-4CF7-AE30-78CB01FF6950}" type="presParOf" srcId="{97590CF7-7006-4C91-BBED-1B2AE0A063E2}" destId="{A7EF7865-2945-4CA1-8D47-E71E14D57FA6}" srcOrd="2" destOrd="0" presId="urn:microsoft.com/office/officeart/2005/8/layout/vList2"/>
    <dgm:cxn modelId="{AC5007DB-D282-4E2D-8377-33F2C1ABAF35}" type="presParOf" srcId="{97590CF7-7006-4C91-BBED-1B2AE0A063E2}" destId="{3D862D8C-5E13-4120-8BBA-27D9A9DEBDEB}" srcOrd="3" destOrd="0" presId="urn:microsoft.com/office/officeart/2005/8/layout/vList2"/>
    <dgm:cxn modelId="{08B9AC73-479E-4F37-9127-FD4F68E55396}" type="presParOf" srcId="{97590CF7-7006-4C91-BBED-1B2AE0A063E2}" destId="{F7714F7C-0E07-45FE-B827-B2C32D9D3B1A}"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5B47F7-28A8-4D29-8709-21207F8DB4C6}">
      <dsp:nvSpPr>
        <dsp:cNvPr id="0" name=""/>
        <dsp:cNvSpPr/>
      </dsp:nvSpPr>
      <dsp:spPr>
        <a:xfrm>
          <a:off x="181" y="142617"/>
          <a:ext cx="2186002" cy="262320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28" tIns="0" rIns="215928" bIns="330200" numCol="1" spcCol="1270" anchor="t" anchorCtr="0">
          <a:noAutofit/>
        </a:bodyPr>
        <a:lstStyle/>
        <a:p>
          <a:pPr marL="0" lvl="0" indent="0" algn="l" defTabSz="1155700">
            <a:lnSpc>
              <a:spcPct val="90000"/>
            </a:lnSpc>
            <a:spcBef>
              <a:spcPct val="0"/>
            </a:spcBef>
            <a:spcAft>
              <a:spcPct val="35000"/>
            </a:spcAft>
            <a:buNone/>
          </a:pPr>
          <a:r>
            <a:rPr lang="en-US" sz="2600" kern="1200" dirty="0"/>
            <a:t>Recursive resolvers</a:t>
          </a:r>
        </a:p>
      </dsp:txBody>
      <dsp:txXfrm>
        <a:off x="181" y="1191898"/>
        <a:ext cx="2186002" cy="1573921"/>
      </dsp:txXfrm>
    </dsp:sp>
    <dsp:sp modelId="{4613DFC8-A682-4E45-8C5F-4FB33D5389C7}">
      <dsp:nvSpPr>
        <dsp:cNvPr id="0" name=""/>
        <dsp:cNvSpPr/>
      </dsp:nvSpPr>
      <dsp:spPr>
        <a:xfrm>
          <a:off x="181" y="142617"/>
          <a:ext cx="2186002" cy="1049281"/>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15928" tIns="165100" rIns="215928" bIns="165100" numCol="1" spcCol="1270" anchor="ctr" anchorCtr="0">
          <a:noAutofit/>
        </a:bodyPr>
        <a:lstStyle/>
        <a:p>
          <a:pPr marL="0" lvl="0" indent="0" algn="l" defTabSz="2444750">
            <a:lnSpc>
              <a:spcPct val="90000"/>
            </a:lnSpc>
            <a:spcBef>
              <a:spcPct val="0"/>
            </a:spcBef>
            <a:spcAft>
              <a:spcPct val="35000"/>
            </a:spcAft>
            <a:buNone/>
          </a:pPr>
          <a:r>
            <a:rPr lang="en-US" sz="5500" kern="1200"/>
            <a:t>01</a:t>
          </a:r>
        </a:p>
      </dsp:txBody>
      <dsp:txXfrm>
        <a:off x="181" y="142617"/>
        <a:ext cx="2186002" cy="1049281"/>
      </dsp:txXfrm>
    </dsp:sp>
    <dsp:sp modelId="{12E491D1-E1C9-456C-8156-2A7489BE12AC}">
      <dsp:nvSpPr>
        <dsp:cNvPr id="0" name=""/>
        <dsp:cNvSpPr/>
      </dsp:nvSpPr>
      <dsp:spPr>
        <a:xfrm>
          <a:off x="2361063" y="142617"/>
          <a:ext cx="2186002" cy="2623202"/>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28" tIns="0" rIns="215928" bIns="330200" numCol="1" spcCol="1270" anchor="t" anchorCtr="0">
          <a:noAutofit/>
        </a:bodyPr>
        <a:lstStyle/>
        <a:p>
          <a:pPr marL="0" lvl="0" indent="0" algn="l" defTabSz="1155700">
            <a:lnSpc>
              <a:spcPct val="90000"/>
            </a:lnSpc>
            <a:spcBef>
              <a:spcPct val="0"/>
            </a:spcBef>
            <a:spcAft>
              <a:spcPct val="35000"/>
            </a:spcAft>
            <a:buNone/>
          </a:pPr>
          <a:r>
            <a:rPr lang="en-US" sz="2600" kern="1200"/>
            <a:t>Root</a:t>
          </a:r>
        </a:p>
      </dsp:txBody>
      <dsp:txXfrm>
        <a:off x="2361063" y="1191898"/>
        <a:ext cx="2186002" cy="1573921"/>
      </dsp:txXfrm>
    </dsp:sp>
    <dsp:sp modelId="{8B8B3329-AF99-4DE4-99D1-6C4EB459DA7C}">
      <dsp:nvSpPr>
        <dsp:cNvPr id="0" name=""/>
        <dsp:cNvSpPr/>
      </dsp:nvSpPr>
      <dsp:spPr>
        <a:xfrm>
          <a:off x="2361063" y="142617"/>
          <a:ext cx="2186002" cy="1049281"/>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15928" tIns="165100" rIns="215928" bIns="165100" numCol="1" spcCol="1270" anchor="ctr" anchorCtr="0">
          <a:noAutofit/>
        </a:bodyPr>
        <a:lstStyle/>
        <a:p>
          <a:pPr marL="0" lvl="0" indent="0" algn="l" defTabSz="2444750">
            <a:lnSpc>
              <a:spcPct val="90000"/>
            </a:lnSpc>
            <a:spcBef>
              <a:spcPct val="0"/>
            </a:spcBef>
            <a:spcAft>
              <a:spcPct val="35000"/>
            </a:spcAft>
            <a:buNone/>
          </a:pPr>
          <a:r>
            <a:rPr lang="en-US" sz="5500" kern="1200"/>
            <a:t>02</a:t>
          </a:r>
        </a:p>
      </dsp:txBody>
      <dsp:txXfrm>
        <a:off x="2361063" y="142617"/>
        <a:ext cx="2186002" cy="1049281"/>
      </dsp:txXfrm>
    </dsp:sp>
    <dsp:sp modelId="{DC29F996-264D-43C2-A5D8-E48870419BB5}">
      <dsp:nvSpPr>
        <dsp:cNvPr id="0" name=""/>
        <dsp:cNvSpPr/>
      </dsp:nvSpPr>
      <dsp:spPr>
        <a:xfrm>
          <a:off x="4721946" y="142617"/>
          <a:ext cx="2186002" cy="2623202"/>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28" tIns="0" rIns="215928" bIns="330200" numCol="1" spcCol="1270" anchor="t" anchorCtr="0">
          <a:noAutofit/>
        </a:bodyPr>
        <a:lstStyle/>
        <a:p>
          <a:pPr marL="0" lvl="0" indent="0" algn="l" defTabSz="1155700">
            <a:lnSpc>
              <a:spcPct val="90000"/>
            </a:lnSpc>
            <a:spcBef>
              <a:spcPct val="0"/>
            </a:spcBef>
            <a:spcAft>
              <a:spcPct val="35000"/>
            </a:spcAft>
            <a:buNone/>
          </a:pPr>
          <a:r>
            <a:rPr lang="en-US" sz="2600" kern="1200"/>
            <a:t>TLD (Top Level Domain)</a:t>
          </a:r>
        </a:p>
      </dsp:txBody>
      <dsp:txXfrm>
        <a:off x="4721946" y="1191898"/>
        <a:ext cx="2186002" cy="1573921"/>
      </dsp:txXfrm>
    </dsp:sp>
    <dsp:sp modelId="{7083DE25-3EDE-4EF6-AC0F-6CC0BDC7B2CB}">
      <dsp:nvSpPr>
        <dsp:cNvPr id="0" name=""/>
        <dsp:cNvSpPr/>
      </dsp:nvSpPr>
      <dsp:spPr>
        <a:xfrm>
          <a:off x="4721946" y="142617"/>
          <a:ext cx="2186002" cy="1049281"/>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15928" tIns="165100" rIns="215928" bIns="165100" numCol="1" spcCol="1270" anchor="ctr" anchorCtr="0">
          <a:noAutofit/>
        </a:bodyPr>
        <a:lstStyle/>
        <a:p>
          <a:pPr marL="0" lvl="0" indent="0" algn="l" defTabSz="2444750">
            <a:lnSpc>
              <a:spcPct val="90000"/>
            </a:lnSpc>
            <a:spcBef>
              <a:spcPct val="0"/>
            </a:spcBef>
            <a:spcAft>
              <a:spcPct val="35000"/>
            </a:spcAft>
            <a:buNone/>
          </a:pPr>
          <a:r>
            <a:rPr lang="en-US" sz="5500" kern="1200"/>
            <a:t>03</a:t>
          </a:r>
        </a:p>
      </dsp:txBody>
      <dsp:txXfrm>
        <a:off x="4721946" y="142617"/>
        <a:ext cx="2186002" cy="1049281"/>
      </dsp:txXfrm>
    </dsp:sp>
    <dsp:sp modelId="{4EFED289-5CC8-4204-83DA-81FF9CD7CCFF}">
      <dsp:nvSpPr>
        <dsp:cNvPr id="0" name=""/>
        <dsp:cNvSpPr/>
      </dsp:nvSpPr>
      <dsp:spPr>
        <a:xfrm>
          <a:off x="7082828" y="142617"/>
          <a:ext cx="2186002" cy="2623202"/>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28" tIns="0" rIns="215928" bIns="330200" numCol="1" spcCol="1270" anchor="t" anchorCtr="0">
          <a:noAutofit/>
        </a:bodyPr>
        <a:lstStyle/>
        <a:p>
          <a:pPr marL="0" lvl="0" indent="0" algn="l" defTabSz="1155700">
            <a:lnSpc>
              <a:spcPct val="90000"/>
            </a:lnSpc>
            <a:spcBef>
              <a:spcPct val="0"/>
            </a:spcBef>
            <a:spcAft>
              <a:spcPct val="35000"/>
            </a:spcAft>
            <a:buNone/>
          </a:pPr>
          <a:r>
            <a:rPr lang="en-US" sz="2600" kern="1200" dirty="0"/>
            <a:t>Authoritative</a:t>
          </a:r>
        </a:p>
      </dsp:txBody>
      <dsp:txXfrm>
        <a:off x="7082828" y="1191898"/>
        <a:ext cx="2186002" cy="1573921"/>
      </dsp:txXfrm>
    </dsp:sp>
    <dsp:sp modelId="{FEC88DD0-808D-437B-B92F-B8BC19B63743}">
      <dsp:nvSpPr>
        <dsp:cNvPr id="0" name=""/>
        <dsp:cNvSpPr/>
      </dsp:nvSpPr>
      <dsp:spPr>
        <a:xfrm>
          <a:off x="7082828" y="142617"/>
          <a:ext cx="2186002" cy="1049281"/>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15928" tIns="165100" rIns="215928" bIns="165100" numCol="1" spcCol="1270" anchor="ctr" anchorCtr="0">
          <a:noAutofit/>
        </a:bodyPr>
        <a:lstStyle/>
        <a:p>
          <a:pPr marL="0" lvl="0" indent="0" algn="l" defTabSz="2444750">
            <a:lnSpc>
              <a:spcPct val="90000"/>
            </a:lnSpc>
            <a:spcBef>
              <a:spcPct val="0"/>
            </a:spcBef>
            <a:spcAft>
              <a:spcPct val="35000"/>
            </a:spcAft>
            <a:buNone/>
          </a:pPr>
          <a:r>
            <a:rPr lang="en-US" sz="5500" kern="1200"/>
            <a:t>04</a:t>
          </a:r>
        </a:p>
      </dsp:txBody>
      <dsp:txXfrm>
        <a:off x="7082828" y="142617"/>
        <a:ext cx="2186002" cy="10492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DE7A27-0165-4C25-8876-A292D5BD9456}">
      <dsp:nvSpPr>
        <dsp:cNvPr id="0" name=""/>
        <dsp:cNvSpPr/>
      </dsp:nvSpPr>
      <dsp:spPr>
        <a:xfrm>
          <a:off x="0" y="472621"/>
          <a:ext cx="9269012" cy="87253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722F6B-8A6B-4CBD-9308-53C59298C6E2}">
      <dsp:nvSpPr>
        <dsp:cNvPr id="0" name=""/>
        <dsp:cNvSpPr/>
      </dsp:nvSpPr>
      <dsp:spPr>
        <a:xfrm>
          <a:off x="263940" y="668940"/>
          <a:ext cx="479892" cy="47989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1D525B8-B4E9-46A6-978C-A62BC0E01AC7}">
      <dsp:nvSpPr>
        <dsp:cNvPr id="0" name=""/>
        <dsp:cNvSpPr/>
      </dsp:nvSpPr>
      <dsp:spPr>
        <a:xfrm>
          <a:off x="1007773" y="472621"/>
          <a:ext cx="8261238" cy="8725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343" tIns="92343" rIns="92343" bIns="92343" numCol="1" spcCol="1270" anchor="ctr" anchorCtr="0">
          <a:noAutofit/>
        </a:bodyPr>
        <a:lstStyle/>
        <a:p>
          <a:pPr marL="0" lvl="0" indent="0" algn="l" defTabSz="844550">
            <a:lnSpc>
              <a:spcPct val="100000"/>
            </a:lnSpc>
            <a:spcBef>
              <a:spcPct val="0"/>
            </a:spcBef>
            <a:spcAft>
              <a:spcPct val="35000"/>
            </a:spcAft>
            <a:buNone/>
          </a:pPr>
          <a:r>
            <a:rPr lang="en-US" sz="1900" kern="1200"/>
            <a:t>communication protocols are rules that determine the format and transmission of data. These protocols can be implemented via hardware devices, software or both.</a:t>
          </a:r>
        </a:p>
      </dsp:txBody>
      <dsp:txXfrm>
        <a:off x="1007773" y="472621"/>
        <a:ext cx="8261238" cy="872531"/>
      </dsp:txXfrm>
    </dsp:sp>
    <dsp:sp modelId="{50EE0B1B-258C-44EF-9035-2EBF89B19E52}">
      <dsp:nvSpPr>
        <dsp:cNvPr id="0" name=""/>
        <dsp:cNvSpPr/>
      </dsp:nvSpPr>
      <dsp:spPr>
        <a:xfrm>
          <a:off x="0" y="1563284"/>
          <a:ext cx="9269012" cy="872531"/>
        </a:xfrm>
        <a:prstGeom prst="roundRect">
          <a:avLst>
            <a:gd name="adj" fmla="val 10000"/>
          </a:avLst>
        </a:prstGeom>
        <a:solidFill>
          <a:schemeClr val="accent2">
            <a:hueOff val="113439"/>
            <a:satOff val="13039"/>
            <a:lumOff val="-10393"/>
            <a:alphaOff val="0"/>
          </a:schemeClr>
        </a:solidFill>
        <a:ln>
          <a:noFill/>
        </a:ln>
        <a:effectLst/>
      </dsp:spPr>
      <dsp:style>
        <a:lnRef idx="0">
          <a:scrgbClr r="0" g="0" b="0"/>
        </a:lnRef>
        <a:fillRef idx="1">
          <a:scrgbClr r="0" g="0" b="0"/>
        </a:fillRef>
        <a:effectRef idx="0">
          <a:scrgbClr r="0" g="0" b="0"/>
        </a:effectRef>
        <a:fontRef idx="minor"/>
      </dsp:style>
    </dsp:sp>
    <dsp:sp modelId="{AA0F1AFF-29AF-438A-A691-DE376A5D6D54}">
      <dsp:nvSpPr>
        <dsp:cNvPr id="0" name=""/>
        <dsp:cNvSpPr/>
      </dsp:nvSpPr>
      <dsp:spPr>
        <a:xfrm>
          <a:off x="263940" y="1759604"/>
          <a:ext cx="479892" cy="47989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1FDD052-143A-4B60-9FB9-D7E90F0A60D7}">
      <dsp:nvSpPr>
        <dsp:cNvPr id="0" name=""/>
        <dsp:cNvSpPr/>
      </dsp:nvSpPr>
      <dsp:spPr>
        <a:xfrm>
          <a:off x="1007773" y="1563284"/>
          <a:ext cx="8261238" cy="8725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343" tIns="92343" rIns="92343" bIns="92343" numCol="1" spcCol="1270" anchor="ctr" anchorCtr="0">
          <a:noAutofit/>
        </a:bodyPr>
        <a:lstStyle/>
        <a:p>
          <a:pPr marL="0" lvl="0" indent="0" algn="l" defTabSz="844550">
            <a:lnSpc>
              <a:spcPct val="100000"/>
            </a:lnSpc>
            <a:spcBef>
              <a:spcPct val="0"/>
            </a:spcBef>
            <a:spcAft>
              <a:spcPct val="35000"/>
            </a:spcAft>
            <a:buNone/>
          </a:pPr>
          <a:r>
            <a:rPr lang="en-US" sz="1900" kern="1200"/>
            <a:t>Set of rules that govern data communication.</a:t>
          </a:r>
        </a:p>
      </dsp:txBody>
      <dsp:txXfrm>
        <a:off x="1007773" y="1563284"/>
        <a:ext cx="8261238" cy="87253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AAB960-041B-4D8A-B7FB-0D6B791091C6}">
      <dsp:nvSpPr>
        <dsp:cNvPr id="0" name=""/>
        <dsp:cNvSpPr/>
      </dsp:nvSpPr>
      <dsp:spPr>
        <a:xfrm>
          <a:off x="0" y="23359"/>
          <a:ext cx="5906181" cy="5850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HTTP</a:t>
          </a:r>
        </a:p>
      </dsp:txBody>
      <dsp:txXfrm>
        <a:off x="28557" y="51916"/>
        <a:ext cx="5849067" cy="527886"/>
      </dsp:txXfrm>
    </dsp:sp>
    <dsp:sp modelId="{32CE48C4-5556-4488-B920-99443AD539B2}">
      <dsp:nvSpPr>
        <dsp:cNvPr id="0" name=""/>
        <dsp:cNvSpPr/>
      </dsp:nvSpPr>
      <dsp:spPr>
        <a:xfrm>
          <a:off x="0" y="680359"/>
          <a:ext cx="5906181" cy="585000"/>
        </a:xfrm>
        <a:prstGeom prst="roundRect">
          <a:avLst/>
        </a:prstGeom>
        <a:solidFill>
          <a:schemeClr val="accent2">
            <a:hueOff val="16206"/>
            <a:satOff val="1863"/>
            <a:lumOff val="-1485"/>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HTTPS</a:t>
          </a:r>
        </a:p>
      </dsp:txBody>
      <dsp:txXfrm>
        <a:off x="28557" y="708916"/>
        <a:ext cx="5849067" cy="527886"/>
      </dsp:txXfrm>
    </dsp:sp>
    <dsp:sp modelId="{052C9797-2825-4236-A521-C2C3F76945F2}">
      <dsp:nvSpPr>
        <dsp:cNvPr id="0" name=""/>
        <dsp:cNvSpPr/>
      </dsp:nvSpPr>
      <dsp:spPr>
        <a:xfrm>
          <a:off x="0" y="1337359"/>
          <a:ext cx="5906181" cy="585000"/>
        </a:xfrm>
        <a:prstGeom prst="roundRect">
          <a:avLst/>
        </a:prstGeom>
        <a:solidFill>
          <a:schemeClr val="accent2">
            <a:hueOff val="32411"/>
            <a:satOff val="3725"/>
            <a:lumOff val="-296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TCP/IP</a:t>
          </a:r>
        </a:p>
      </dsp:txBody>
      <dsp:txXfrm>
        <a:off x="28557" y="1365916"/>
        <a:ext cx="5849067" cy="527886"/>
      </dsp:txXfrm>
    </dsp:sp>
    <dsp:sp modelId="{14506FC8-172A-44C9-A2A5-B164A99F2A84}">
      <dsp:nvSpPr>
        <dsp:cNvPr id="0" name=""/>
        <dsp:cNvSpPr/>
      </dsp:nvSpPr>
      <dsp:spPr>
        <a:xfrm>
          <a:off x="0" y="1994359"/>
          <a:ext cx="5906181" cy="585000"/>
        </a:xfrm>
        <a:prstGeom prst="roundRect">
          <a:avLst/>
        </a:prstGeom>
        <a:solidFill>
          <a:schemeClr val="accent2">
            <a:hueOff val="48617"/>
            <a:satOff val="5588"/>
            <a:lumOff val="-4454"/>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FTP</a:t>
          </a:r>
        </a:p>
      </dsp:txBody>
      <dsp:txXfrm>
        <a:off x="28557" y="2022916"/>
        <a:ext cx="5849067" cy="527886"/>
      </dsp:txXfrm>
    </dsp:sp>
    <dsp:sp modelId="{CEC823F8-926F-4F9A-A40C-1B3C07B8303B}">
      <dsp:nvSpPr>
        <dsp:cNvPr id="0" name=""/>
        <dsp:cNvSpPr/>
      </dsp:nvSpPr>
      <dsp:spPr>
        <a:xfrm>
          <a:off x="0" y="2651359"/>
          <a:ext cx="5906181" cy="585000"/>
        </a:xfrm>
        <a:prstGeom prst="roundRect">
          <a:avLst/>
        </a:prstGeom>
        <a:solidFill>
          <a:schemeClr val="accent2">
            <a:hueOff val="64822"/>
            <a:satOff val="7451"/>
            <a:lumOff val="-593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SMTP</a:t>
          </a:r>
        </a:p>
      </dsp:txBody>
      <dsp:txXfrm>
        <a:off x="28557" y="2679916"/>
        <a:ext cx="5849067" cy="527886"/>
      </dsp:txXfrm>
    </dsp:sp>
    <dsp:sp modelId="{59DDD8E6-A20C-406F-A349-B9554B26A526}">
      <dsp:nvSpPr>
        <dsp:cNvPr id="0" name=""/>
        <dsp:cNvSpPr/>
      </dsp:nvSpPr>
      <dsp:spPr>
        <a:xfrm>
          <a:off x="0" y="3308359"/>
          <a:ext cx="5906181" cy="585000"/>
        </a:xfrm>
        <a:prstGeom prst="roundRect">
          <a:avLst/>
        </a:prstGeom>
        <a:solidFill>
          <a:schemeClr val="accent2">
            <a:hueOff val="81028"/>
            <a:satOff val="9314"/>
            <a:lumOff val="-7424"/>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POP</a:t>
          </a:r>
        </a:p>
      </dsp:txBody>
      <dsp:txXfrm>
        <a:off x="28557" y="3336916"/>
        <a:ext cx="5849067" cy="527886"/>
      </dsp:txXfrm>
    </dsp:sp>
    <dsp:sp modelId="{61E867F7-5D37-4989-B3E6-25D3F0AC7F56}">
      <dsp:nvSpPr>
        <dsp:cNvPr id="0" name=""/>
        <dsp:cNvSpPr/>
      </dsp:nvSpPr>
      <dsp:spPr>
        <a:xfrm>
          <a:off x="0" y="3965359"/>
          <a:ext cx="5906181" cy="585000"/>
        </a:xfrm>
        <a:prstGeom prst="roundRect">
          <a:avLst/>
        </a:prstGeom>
        <a:solidFill>
          <a:schemeClr val="accent2">
            <a:hueOff val="97234"/>
            <a:satOff val="11176"/>
            <a:lumOff val="-8908"/>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UDP</a:t>
          </a:r>
        </a:p>
      </dsp:txBody>
      <dsp:txXfrm>
        <a:off x="28557" y="3993916"/>
        <a:ext cx="5849067" cy="527886"/>
      </dsp:txXfrm>
    </dsp:sp>
    <dsp:sp modelId="{540BB446-5B80-4463-A0C5-BE49FFC161E2}">
      <dsp:nvSpPr>
        <dsp:cNvPr id="0" name=""/>
        <dsp:cNvSpPr/>
      </dsp:nvSpPr>
      <dsp:spPr>
        <a:xfrm>
          <a:off x="0" y="4622359"/>
          <a:ext cx="5906181" cy="585000"/>
        </a:xfrm>
        <a:prstGeom prst="roundRect">
          <a:avLst/>
        </a:prstGeom>
        <a:solidFill>
          <a:schemeClr val="accent2">
            <a:hueOff val="113439"/>
            <a:satOff val="13039"/>
            <a:lumOff val="-10393"/>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DHCP</a:t>
          </a:r>
        </a:p>
      </dsp:txBody>
      <dsp:txXfrm>
        <a:off x="28557" y="4650916"/>
        <a:ext cx="5849067" cy="52788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9CF688-2926-4DB2-B845-58BE7E315968}">
      <dsp:nvSpPr>
        <dsp:cNvPr id="0" name=""/>
        <dsp:cNvSpPr/>
      </dsp:nvSpPr>
      <dsp:spPr>
        <a:xfrm>
          <a:off x="0" y="397871"/>
          <a:ext cx="5906181" cy="3042899"/>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8385" tIns="479044" rIns="458385" bIns="163576" numCol="1" spcCol="1270" anchor="t" anchorCtr="0">
          <a:noAutofit/>
        </a:bodyPr>
        <a:lstStyle/>
        <a:p>
          <a:pPr marL="228600" lvl="1" indent="-228600" algn="l" defTabSz="1022350">
            <a:lnSpc>
              <a:spcPct val="90000"/>
            </a:lnSpc>
            <a:spcBef>
              <a:spcPct val="0"/>
            </a:spcBef>
            <a:spcAft>
              <a:spcPct val="15000"/>
            </a:spcAft>
            <a:buChar char="•"/>
          </a:pPr>
          <a:r>
            <a:rPr lang="en-US" sz="2300" kern="1200" dirty="0"/>
            <a:t>Web server is a computer that stores web server software and a website's component files. (for example, HTML documents, images, CSS stylesheets, and JavaScript files) A web server connects to the Internet and supports physical data interchange with other devices connected to the web.</a:t>
          </a:r>
        </a:p>
      </dsp:txBody>
      <dsp:txXfrm>
        <a:off x="0" y="397871"/>
        <a:ext cx="5906181" cy="3042899"/>
      </dsp:txXfrm>
    </dsp:sp>
    <dsp:sp modelId="{68293D6D-6DCD-443F-A5FD-E3590CFA9F4A}">
      <dsp:nvSpPr>
        <dsp:cNvPr id="0" name=""/>
        <dsp:cNvSpPr/>
      </dsp:nvSpPr>
      <dsp:spPr>
        <a:xfrm>
          <a:off x="295309" y="58391"/>
          <a:ext cx="4134326" cy="6789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68" tIns="0" rIns="156268" bIns="0" numCol="1" spcCol="1270" anchor="ctr" anchorCtr="0">
          <a:noAutofit/>
        </a:bodyPr>
        <a:lstStyle/>
        <a:p>
          <a:pPr marL="0" lvl="0" indent="0" algn="l" defTabSz="1022350">
            <a:lnSpc>
              <a:spcPct val="90000"/>
            </a:lnSpc>
            <a:spcBef>
              <a:spcPct val="0"/>
            </a:spcBef>
            <a:spcAft>
              <a:spcPct val="35000"/>
            </a:spcAft>
            <a:buNone/>
          </a:pPr>
          <a:r>
            <a:rPr lang="en-US" sz="2300" kern="1200"/>
            <a:t>As a Hardware</a:t>
          </a:r>
        </a:p>
      </dsp:txBody>
      <dsp:txXfrm>
        <a:off x="328453" y="91535"/>
        <a:ext cx="4068038" cy="612672"/>
      </dsp:txXfrm>
    </dsp:sp>
    <dsp:sp modelId="{CE91D023-79A5-40E0-80E1-4353C9D64FA4}">
      <dsp:nvSpPr>
        <dsp:cNvPr id="0" name=""/>
        <dsp:cNvSpPr/>
      </dsp:nvSpPr>
      <dsp:spPr>
        <a:xfrm>
          <a:off x="0" y="3904451"/>
          <a:ext cx="5906181" cy="1267875"/>
        </a:xfrm>
        <a:prstGeom prst="rect">
          <a:avLst/>
        </a:prstGeom>
        <a:solidFill>
          <a:schemeClr val="lt1">
            <a:alpha val="90000"/>
            <a:hueOff val="0"/>
            <a:satOff val="0"/>
            <a:lumOff val="0"/>
            <a:alphaOff val="0"/>
          </a:schemeClr>
        </a:solidFill>
        <a:ln w="12700" cap="flat" cmpd="sng" algn="ctr">
          <a:solidFill>
            <a:schemeClr val="accent5">
              <a:hueOff val="6010703"/>
              <a:satOff val="-26380"/>
              <a:lumOff val="784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8385" tIns="479044" rIns="458385" bIns="163576" numCol="1" spcCol="1270" anchor="t" anchorCtr="0">
          <a:noAutofit/>
        </a:bodyPr>
        <a:lstStyle/>
        <a:p>
          <a:pPr marL="228600" lvl="1" indent="-228600" algn="l" defTabSz="1022350">
            <a:lnSpc>
              <a:spcPct val="90000"/>
            </a:lnSpc>
            <a:spcBef>
              <a:spcPct val="0"/>
            </a:spcBef>
            <a:spcAft>
              <a:spcPct val="15000"/>
            </a:spcAft>
            <a:buChar char="•"/>
          </a:pPr>
          <a:r>
            <a:rPr lang="en-US" sz="2300" kern="1200" dirty="0"/>
            <a:t>Web server includes several parts that control how web users access hosted files. </a:t>
          </a:r>
        </a:p>
      </dsp:txBody>
      <dsp:txXfrm>
        <a:off x="0" y="3904451"/>
        <a:ext cx="5906181" cy="1267875"/>
      </dsp:txXfrm>
    </dsp:sp>
    <dsp:sp modelId="{A488A0D0-9053-4A74-AEB6-E9289BDEAE0F}">
      <dsp:nvSpPr>
        <dsp:cNvPr id="0" name=""/>
        <dsp:cNvSpPr/>
      </dsp:nvSpPr>
      <dsp:spPr>
        <a:xfrm>
          <a:off x="295309" y="3564971"/>
          <a:ext cx="4134326" cy="678960"/>
        </a:xfrm>
        <a:prstGeom prst="roundRect">
          <a:avLst/>
        </a:prstGeom>
        <a:solidFill>
          <a:schemeClr val="accent5">
            <a:hueOff val="6010703"/>
            <a:satOff val="-26380"/>
            <a:lumOff val="7843"/>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68" tIns="0" rIns="156268" bIns="0" numCol="1" spcCol="1270" anchor="ctr" anchorCtr="0">
          <a:noAutofit/>
        </a:bodyPr>
        <a:lstStyle/>
        <a:p>
          <a:pPr marL="0" lvl="0" indent="0" algn="l" defTabSz="1022350">
            <a:lnSpc>
              <a:spcPct val="90000"/>
            </a:lnSpc>
            <a:spcBef>
              <a:spcPct val="0"/>
            </a:spcBef>
            <a:spcAft>
              <a:spcPct val="35000"/>
            </a:spcAft>
            <a:buNone/>
          </a:pPr>
          <a:r>
            <a:rPr lang="en-US" sz="2300" kern="1200"/>
            <a:t>As a software</a:t>
          </a:r>
        </a:p>
      </dsp:txBody>
      <dsp:txXfrm>
        <a:off x="328453" y="3598115"/>
        <a:ext cx="4068038" cy="61267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56EA48-9228-4AF8-901C-970269A07408}">
      <dsp:nvSpPr>
        <dsp:cNvPr id="0" name=""/>
        <dsp:cNvSpPr/>
      </dsp:nvSpPr>
      <dsp:spPr>
        <a:xfrm>
          <a:off x="0" y="0"/>
          <a:ext cx="8046720" cy="819634"/>
        </a:xfrm>
        <a:prstGeom prst="roundRect">
          <a:avLst>
            <a:gd name="adj" fmla="val 1000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Accepts the request from a web browser</a:t>
          </a:r>
        </a:p>
      </dsp:txBody>
      <dsp:txXfrm>
        <a:off x="24006" y="24006"/>
        <a:ext cx="7093011" cy="771622"/>
      </dsp:txXfrm>
    </dsp:sp>
    <dsp:sp modelId="{56D27677-4510-4D13-894B-F906D0BEA9E9}">
      <dsp:nvSpPr>
        <dsp:cNvPr id="0" name=""/>
        <dsp:cNvSpPr/>
      </dsp:nvSpPr>
      <dsp:spPr>
        <a:xfrm>
          <a:off x="673912" y="968659"/>
          <a:ext cx="8046720" cy="819634"/>
        </a:xfrm>
        <a:prstGeom prst="roundRect">
          <a:avLst>
            <a:gd name="adj" fmla="val 10000"/>
          </a:avLst>
        </a:prstGeom>
        <a:solidFill>
          <a:schemeClr val="accent5">
            <a:hueOff val="2003568"/>
            <a:satOff val="-8793"/>
            <a:lumOff val="2614"/>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Finds the requested document</a:t>
          </a:r>
        </a:p>
      </dsp:txBody>
      <dsp:txXfrm>
        <a:off x="697918" y="992665"/>
        <a:ext cx="6792032" cy="771622"/>
      </dsp:txXfrm>
    </dsp:sp>
    <dsp:sp modelId="{B0631C52-5768-417D-BAD0-37C7F739631D}">
      <dsp:nvSpPr>
        <dsp:cNvPr id="0" name=""/>
        <dsp:cNvSpPr/>
      </dsp:nvSpPr>
      <dsp:spPr>
        <a:xfrm>
          <a:off x="1337767" y="1937318"/>
          <a:ext cx="8046720" cy="819634"/>
        </a:xfrm>
        <a:prstGeom prst="roundRect">
          <a:avLst>
            <a:gd name="adj" fmla="val 10000"/>
          </a:avLst>
        </a:prstGeom>
        <a:solidFill>
          <a:schemeClr val="accent5">
            <a:hueOff val="4007135"/>
            <a:satOff val="-17587"/>
            <a:lumOff val="5229"/>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Sends the document back to the browser through HTTP/HTTPS</a:t>
          </a:r>
        </a:p>
      </dsp:txBody>
      <dsp:txXfrm>
        <a:off x="1361773" y="1961324"/>
        <a:ext cx="6802091" cy="771622"/>
      </dsp:txXfrm>
    </dsp:sp>
    <dsp:sp modelId="{A82FA7B2-46B0-4C6A-9393-08495725639A}">
      <dsp:nvSpPr>
        <dsp:cNvPr id="0" name=""/>
        <dsp:cNvSpPr/>
      </dsp:nvSpPr>
      <dsp:spPr>
        <a:xfrm>
          <a:off x="2011680" y="2905977"/>
          <a:ext cx="8046720" cy="819634"/>
        </a:xfrm>
        <a:prstGeom prst="roundRect">
          <a:avLst>
            <a:gd name="adj" fmla="val 10000"/>
          </a:avLst>
        </a:prstGeom>
        <a:solidFill>
          <a:schemeClr val="accent5">
            <a:hueOff val="6010703"/>
            <a:satOff val="-26380"/>
            <a:lumOff val="7843"/>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If the server doesn't find the requested document, it returns a 404response instead</a:t>
          </a:r>
        </a:p>
      </dsp:txBody>
      <dsp:txXfrm>
        <a:off x="2035686" y="2929983"/>
        <a:ext cx="6792032" cy="771622"/>
      </dsp:txXfrm>
    </dsp:sp>
    <dsp:sp modelId="{D12981EE-6384-464B-86B5-F8127CF0D699}">
      <dsp:nvSpPr>
        <dsp:cNvPr id="0" name=""/>
        <dsp:cNvSpPr/>
      </dsp:nvSpPr>
      <dsp:spPr>
        <a:xfrm>
          <a:off x="7513957" y="627765"/>
          <a:ext cx="532762" cy="532762"/>
        </a:xfrm>
        <a:prstGeom prst="downArrow">
          <a:avLst>
            <a:gd name="adj1" fmla="val 55000"/>
            <a:gd name="adj2" fmla="val 45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7633828" y="627765"/>
        <a:ext cx="293020" cy="400903"/>
      </dsp:txXfrm>
    </dsp:sp>
    <dsp:sp modelId="{FAC14871-E70D-4176-A914-3469F9C31599}">
      <dsp:nvSpPr>
        <dsp:cNvPr id="0" name=""/>
        <dsp:cNvSpPr/>
      </dsp:nvSpPr>
      <dsp:spPr>
        <a:xfrm>
          <a:off x="8187870" y="1596424"/>
          <a:ext cx="532762" cy="532762"/>
        </a:xfrm>
        <a:prstGeom prst="downArrow">
          <a:avLst>
            <a:gd name="adj1" fmla="val 55000"/>
            <a:gd name="adj2" fmla="val 45000"/>
          </a:avLst>
        </a:prstGeom>
        <a:solidFill>
          <a:schemeClr val="accent5">
            <a:tint val="40000"/>
            <a:alpha val="90000"/>
            <a:hueOff val="2914032"/>
            <a:satOff val="-9122"/>
            <a:lumOff val="604"/>
            <a:alphaOff val="0"/>
          </a:schemeClr>
        </a:solidFill>
        <a:ln w="127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8307741" y="1596424"/>
        <a:ext cx="293020" cy="400903"/>
      </dsp:txXfrm>
    </dsp:sp>
    <dsp:sp modelId="{B2B4C730-1D5C-46D6-8EA8-7AEFBA2E4EC5}">
      <dsp:nvSpPr>
        <dsp:cNvPr id="0" name=""/>
        <dsp:cNvSpPr/>
      </dsp:nvSpPr>
      <dsp:spPr>
        <a:xfrm>
          <a:off x="8851724" y="2565083"/>
          <a:ext cx="532762" cy="532762"/>
        </a:xfrm>
        <a:prstGeom prst="downArrow">
          <a:avLst>
            <a:gd name="adj1" fmla="val 55000"/>
            <a:gd name="adj2" fmla="val 45000"/>
          </a:avLst>
        </a:prstGeom>
        <a:solidFill>
          <a:schemeClr val="accent5">
            <a:tint val="40000"/>
            <a:alpha val="90000"/>
            <a:hueOff val="5828064"/>
            <a:satOff val="-18244"/>
            <a:lumOff val="1209"/>
            <a:alphaOff val="0"/>
          </a:schemeClr>
        </a:solidFill>
        <a:ln w="127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8971595" y="2565083"/>
        <a:ext cx="293020" cy="40090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A2B481-9460-49A8-B8D4-1F53A26D1868}">
      <dsp:nvSpPr>
        <dsp:cNvPr id="0" name=""/>
        <dsp:cNvSpPr/>
      </dsp:nvSpPr>
      <dsp:spPr>
        <a:xfrm>
          <a:off x="0" y="714559"/>
          <a:ext cx="5906181" cy="8985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The presentation layer is the user interface and communication layer of the application.</a:t>
          </a:r>
        </a:p>
      </dsp:txBody>
      <dsp:txXfrm>
        <a:off x="43864" y="758423"/>
        <a:ext cx="5818453" cy="810832"/>
      </dsp:txXfrm>
    </dsp:sp>
    <dsp:sp modelId="{B26AE0DB-D21B-4710-9197-458A6588ECF1}">
      <dsp:nvSpPr>
        <dsp:cNvPr id="0" name=""/>
        <dsp:cNvSpPr/>
      </dsp:nvSpPr>
      <dsp:spPr>
        <a:xfrm>
          <a:off x="0" y="1682239"/>
          <a:ext cx="5906181" cy="89856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where the end user interacts with the application, the user might fill his information</a:t>
          </a:r>
        </a:p>
      </dsp:txBody>
      <dsp:txXfrm>
        <a:off x="43864" y="1726103"/>
        <a:ext cx="5818453" cy="810832"/>
      </dsp:txXfrm>
    </dsp:sp>
    <dsp:sp modelId="{E05E019A-6806-4624-BFF3-718E86DFEB81}">
      <dsp:nvSpPr>
        <dsp:cNvPr id="0" name=""/>
        <dsp:cNvSpPr/>
      </dsp:nvSpPr>
      <dsp:spPr>
        <a:xfrm>
          <a:off x="0" y="2649919"/>
          <a:ext cx="5906181" cy="89856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Run on web browser through graphical user interface (GUI), for example.</a:t>
          </a:r>
        </a:p>
      </dsp:txBody>
      <dsp:txXfrm>
        <a:off x="43864" y="2693783"/>
        <a:ext cx="5818453" cy="810832"/>
      </dsp:txXfrm>
    </dsp:sp>
    <dsp:sp modelId="{67C0DD25-5E00-4BDE-AA9E-D199951BCBEB}">
      <dsp:nvSpPr>
        <dsp:cNvPr id="0" name=""/>
        <dsp:cNvSpPr/>
      </dsp:nvSpPr>
      <dsp:spPr>
        <a:xfrm>
          <a:off x="0" y="3617599"/>
          <a:ext cx="5906181" cy="8985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are usually developed using HTML, CSS and JavaScript.</a:t>
          </a:r>
        </a:p>
      </dsp:txBody>
      <dsp:txXfrm>
        <a:off x="43864" y="3661463"/>
        <a:ext cx="5818453" cy="81083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6DAD2D-EC4E-417D-A83A-4BDFEA9549DD}">
      <dsp:nvSpPr>
        <dsp:cNvPr id="0" name=""/>
        <dsp:cNvSpPr/>
      </dsp:nvSpPr>
      <dsp:spPr>
        <a:xfrm>
          <a:off x="0" y="577039"/>
          <a:ext cx="5906181" cy="97812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The application layer, also known as the logic tier or middle tier, is the heart of the application.</a:t>
          </a:r>
        </a:p>
      </dsp:txBody>
      <dsp:txXfrm>
        <a:off x="47748" y="624787"/>
        <a:ext cx="5810685" cy="882624"/>
      </dsp:txXfrm>
    </dsp:sp>
    <dsp:sp modelId="{9129ADF4-2769-4D3C-83A7-D12001EA4CD4}">
      <dsp:nvSpPr>
        <dsp:cNvPr id="0" name=""/>
        <dsp:cNvSpPr/>
      </dsp:nvSpPr>
      <dsp:spPr>
        <a:xfrm>
          <a:off x="0" y="1609879"/>
          <a:ext cx="5906181" cy="978120"/>
        </a:xfrm>
        <a:prstGeom prst="roundRect">
          <a:avLst/>
        </a:prstGeom>
        <a:solidFill>
          <a:schemeClr val="accent5">
            <a:hueOff val="2003568"/>
            <a:satOff val="-8793"/>
            <a:lumOff val="2614"/>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In this tier, information collected in the presentation tier is processed - sometimes against other information in the data tier - using business logic, a specific set of business rules. </a:t>
          </a:r>
        </a:p>
      </dsp:txBody>
      <dsp:txXfrm>
        <a:off x="47748" y="1657627"/>
        <a:ext cx="5810685" cy="882624"/>
      </dsp:txXfrm>
    </dsp:sp>
    <dsp:sp modelId="{0F28D139-2623-440D-BC05-ABECE1C8C88E}">
      <dsp:nvSpPr>
        <dsp:cNvPr id="0" name=""/>
        <dsp:cNvSpPr/>
      </dsp:nvSpPr>
      <dsp:spPr>
        <a:xfrm>
          <a:off x="0" y="2642719"/>
          <a:ext cx="5906181" cy="978120"/>
        </a:xfrm>
        <a:prstGeom prst="roundRect">
          <a:avLst/>
        </a:prstGeom>
        <a:solidFill>
          <a:schemeClr val="accent5">
            <a:hueOff val="4007135"/>
            <a:satOff val="-17587"/>
            <a:lumOff val="522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The application tier can also add, delete or modify data in the data tier.</a:t>
          </a:r>
        </a:p>
      </dsp:txBody>
      <dsp:txXfrm>
        <a:off x="47748" y="2690467"/>
        <a:ext cx="5810685" cy="882624"/>
      </dsp:txXfrm>
    </dsp:sp>
    <dsp:sp modelId="{5BC20F39-8080-4F17-86C2-A63D3FF57B3E}">
      <dsp:nvSpPr>
        <dsp:cNvPr id="0" name=""/>
        <dsp:cNvSpPr/>
      </dsp:nvSpPr>
      <dsp:spPr>
        <a:xfrm>
          <a:off x="0" y="3675559"/>
          <a:ext cx="5906181" cy="978120"/>
        </a:xfrm>
        <a:prstGeom prst="roundRect">
          <a:avLst/>
        </a:prstGeom>
        <a:solidFill>
          <a:schemeClr val="accent5">
            <a:hueOff val="6010703"/>
            <a:satOff val="-26380"/>
            <a:lumOff val="7843"/>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The application tier is typically developed using Python, Java, Perl, PHP or Ruby, and communicates with the data tier using API calls. </a:t>
          </a:r>
        </a:p>
      </dsp:txBody>
      <dsp:txXfrm>
        <a:off x="47748" y="3723307"/>
        <a:ext cx="5810685" cy="88262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6BC9B9-B0B1-4E81-B4CC-53D9ACD3A58E}">
      <dsp:nvSpPr>
        <dsp:cNvPr id="0" name=""/>
        <dsp:cNvSpPr/>
      </dsp:nvSpPr>
      <dsp:spPr>
        <a:xfrm>
          <a:off x="0" y="100759"/>
          <a:ext cx="5906181" cy="16380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The data layer, sometimes called database tier, data access tier or back-end.</a:t>
          </a:r>
        </a:p>
      </dsp:txBody>
      <dsp:txXfrm>
        <a:off x="79961" y="180720"/>
        <a:ext cx="5746259" cy="1478078"/>
      </dsp:txXfrm>
    </dsp:sp>
    <dsp:sp modelId="{A7EF7865-2945-4CA1-8D47-E71E14D57FA6}">
      <dsp:nvSpPr>
        <dsp:cNvPr id="0" name=""/>
        <dsp:cNvSpPr/>
      </dsp:nvSpPr>
      <dsp:spPr>
        <a:xfrm>
          <a:off x="0" y="1796359"/>
          <a:ext cx="5906181" cy="1638000"/>
        </a:xfrm>
        <a:prstGeom prst="roundRect">
          <a:avLst/>
        </a:prstGeom>
        <a:solidFill>
          <a:schemeClr val="accent5">
            <a:hueOff val="3005351"/>
            <a:satOff val="-13190"/>
            <a:lumOff val="3921"/>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Where the information processed by the application is stored and managed.</a:t>
          </a:r>
        </a:p>
      </dsp:txBody>
      <dsp:txXfrm>
        <a:off x="79961" y="1876320"/>
        <a:ext cx="5746259" cy="1478078"/>
      </dsp:txXfrm>
    </dsp:sp>
    <dsp:sp modelId="{F7714F7C-0E07-45FE-B827-B2C32D9D3B1A}">
      <dsp:nvSpPr>
        <dsp:cNvPr id="0" name=""/>
        <dsp:cNvSpPr/>
      </dsp:nvSpPr>
      <dsp:spPr>
        <a:xfrm>
          <a:off x="0" y="3491959"/>
          <a:ext cx="5906181" cy="1638000"/>
        </a:xfrm>
        <a:prstGeom prst="roundRect">
          <a:avLst/>
        </a:prstGeom>
        <a:solidFill>
          <a:schemeClr val="accent5">
            <a:hueOff val="6010703"/>
            <a:satOff val="-26380"/>
            <a:lumOff val="7843"/>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This can be a relational database management system such as PostgreSQL, MySQL, MariaDB, Oracle, DB2, Informix or Microsoft SQL Server, or in a NoSQL Database server such as Cassandra, CouchDB or MongoDB. </a:t>
          </a:r>
        </a:p>
      </dsp:txBody>
      <dsp:txXfrm>
        <a:off x="79961" y="3571920"/>
        <a:ext cx="5746259" cy="1478078"/>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07:13.244"/>
    </inkml:context>
    <inkml:brush xml:id="br0">
      <inkml:brushProperty name="width" value="0.2" units="cm"/>
      <inkml:brushProperty name="height" value="0.2" units="cm"/>
      <inkml:brushProperty name="color" value="#E71224"/>
    </inkml:brush>
  </inkml:definitions>
  <inkml:trace contextRef="#ctx0" brushRef="#br0">0 127 4305,'71'-12'1404,"-70"12"-1373,-1 0-1,1 0 1,0 0-1,-1 0 1,1 0-1,0-1 1,-1 1 0,1 0-1,0 0 1,-1 0-1,1-1 1,0 1-1,-1 0 1,1-1-1,0 1 1,-1-1-1,1 1 1,-1-1-1,1 1 1,-1-1-1,1 1 1,-1-1 0,0 1-1,1-1 1,-1 0-1,1 0 1,-6-10 328,2 6 14,3 5-366,0 0 49,0-1 1,-1 1 0,1-1-1,0 1 1,0-1 0,0 1-1,0-1 1,0 1 0,0-1-1,0 1 1,0-1 0,0 1 0,0-1-1,0 1 1,0-1 0,0 1-1,0-1 1,0 1 0,0-1-1,0 1 1,1-1 0,-1 1-1,0-1 1,1 1 0,24-14 559,-1 5-527,0 0-1,0 2 1,1 1 0,-1 1-1,37-3 1,-39 8 8,-1 1 0,0 1-1,0 0 1,-1 2 0,1 1 0,30 10 0,14 5-39,1-3 0,1-3 0,0-2 0,1-4 0,82 0 0,-116-9-21,-1-1 1,56-12-1,63-25 28,-3 1-78,-109 29 7,-12 2 20,0 1-1,0 2 0,1 0 1,32 2-1,-59 2-13,0 0 0,0 0 1,0 1-1,0-1 0,0 1 0,0-1 0,-1 1 0,1 0 1,0 0-1,0 0 0,0 0 0,-1 0 0,1 0 0,0 0 1,-1 1-1,1-1 0,-1 0 0,2 3 0,1 2-52,0 0-1,-1 0 1,1 0-1,1 8 1,-3-10-48,1 8-426,-11-5 196</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08:58.489"/>
    </inkml:context>
    <inkml:brush xml:id="br0">
      <inkml:brushProperty name="width" value="0.2" units="cm"/>
      <inkml:brushProperty name="height" value="0.2" units="cm"/>
      <inkml:brushProperty name="color" value="#E71224"/>
    </inkml:brush>
  </inkml:definitions>
  <inkml:trace contextRef="#ctx0" brushRef="#br0">118 179 5313,'16'3'499,"6"1"149,-17-4-415,-6-2-83,-5-3 479,4 4-524,1 0 1,0 0-1,0 0 0,-1 0 0,1 1 0,0-1 0,-1 0 0,1 1 0,-1-1 1,1 1-1,-1-1 0,1 1 0,-1 0 0,1 0 0,-1-1 0,1 1 0,-1 0 1,1 1-1,-1-1 0,0 0 0,1 0 0,-2 1 0,-4 0-103,1 0 0,0 1 1,0 0-1,-7 3 0,12-5-3,1 0 0,-1 1 0,1-1-1,-1 1 1,1-1 0,-1 1 0,1-1 0,-1 1 0,1-1 0,0 1 0,-1 0 0,1-1 0,0 1 0,-1-1-1,1 1 1,0 0 0,0-1 0,0 1 0,0 0 0,0-1 0,0 1 0,0 0 0,0-1 0,0 1 0,0 0 0,0-1-1,0 2 1,8 21-25,-4-13 12,-4-6 19,0-1 1,0 1-1,0 0 0,-1 0 1,1-1-1,-1 1 0,0 0 1,0 0-1,0-1 0,0 1 1,-4 5-1,-5 21 50,0 19 1,2-10-24,-5 60 0,15-82-10,-2-15 64,-2-4 126,-3-4 168,4 5-368,0 0 0,0 0 0,1 0 0,-1 0 1,0-1-1,1 1 0,-1 0 0,1-1 0,-1 1 0,1 0 0,0-1 0,-1-1 1,-3-12 4,-1 0-15,3 10-7,0 0-1,0-1 1,1 1 0,-1 0-1,1-1 1,0 1 0,1-1 0,-1 0-1,1 1 1,0-1 0,1 1-1,-1-1 1,1 1 0,0-1-1,3-7 1,10-19-99,1 1 0,1 1 0,2 0 0,26-33 0,13-23 44,-41 52 185,-14 29-73,0 0 0,0 1 0,0-1 0,0 1 0,1-1 0,-1 1 0,1 0 0,6-6 0,-8 8-60,0 1-1,0 0 1,0 0-1,0 0 0,0 0 1,0 0-1,0 0 0,1 0 1,-1 1-1,0-1 1,1 0-1,-1 1 0,0-1 1,1 1-1,-1-1 1,1 1-1,-1 0 0,1-1 1,-1 1-1,1 0 1,-1 0-1,1 0 0,-1 0 1,1 1-1,-1-1 1,1 0-1,-1 0 0,0 1 1,1-1-1,2 2 1,0 1-7,0 0 0,0 1 0,0-1 0,0 1 0,-1 0 0,0 0 0,0 0 0,0 0 0,0 1 0,0-1 0,-1 1 0,0-1 0,2 7 1,4 11 31,8 29 0,-16-50-17,55 305-206,-54-295 184,0-3 14,6 22-492,-7-29 465,1 1 0,-1-1-1,1 0 1,-1 0-1,1-1 1,-1 1-1,1 0 1,0 0-1,0 0 1,-1 0 0,1-1-1,0 1 1,0 0-1,0 0 1,0-1-1,0 1 1,0-1-1,0 1 1,0-1-1,0 0 1,0 1 0,0-1-1,0 0 1,2 1-1,24-5-333</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15:25.561"/>
    </inkml:context>
    <inkml:brush xml:id="br0">
      <inkml:brushProperty name="width" value="0.2" units="cm"/>
      <inkml:brushProperty name="height" value="0.2" units="cm"/>
      <inkml:brushProperty name="color" value="#E71224"/>
    </inkml:brush>
  </inkml:definitions>
  <inkml:trace contextRef="#ctx0" brushRef="#br0">358 163 7458,'-7'-7'416,"1"0"1,-1 1 0,-1-1-1,1 2 1,-13-8 0,17 11-444,-1 0 0,0 1 0,1 0 1,-1-1-1,0 1 0,0 1 1,0-1-1,0 1 0,0-1 0,0 1 1,0 0-1,1 1 0,-1-1 1,0 1-1,0 0 0,-5 1 0,2 0 17,-1 1-1,1 0 1,0 1-1,0 0 1,0 0-1,1 0 1,0 1-1,-1 0 1,2 0-1,-1 0 1,0 1-1,1 0 1,0 0-1,1 0 1,-6 9-1,-3 10 18,0 1 0,-16 50 0,22-58-14,-12 35 17,-16 74 1,30-101 10,1 0 1,2 0-1,0 0 1,2 0 0,3 33-1,-1-34 45,2 0-1,1 0 1,1-1-1,1 1 1,16 37-1,-20-54-45,1 0 0,0-1 1,1 1-1,-1-1 0,1 0 0,1-1 1,-1 1-1,1-1 0,1 0 0,-1 0 1,1-1-1,0 0 0,0 0 0,0-1 0,1 1 1,0-2-1,-1 1 0,1-1 0,1 0 1,13 2-1,-5-2 9,1-1 0,-1-1 1,0-1-1,1 0 0,-1-1 0,0-1 1,1-1-1,31-9 0,-26 4 12,0-1 0,0-1 0,0-2 0,-2 0-1,33-23 1,-8-3 70,-2-1 1,-1-2-1,-2-2 0,52-72 0,-70 86-51,-2 0 0,-1-2 0,-2 0 0,-1-1 0,25-65 0,-39 88-33,-1 0 1,1-1-1,-2 1 0,0-1 0,0 0 0,0 0 0,-1 1 1,-1-1-1,0 0 0,0 1 0,-1-1 0,-5-16 0,3 14 6,-1 1-1,-1 0 1,0 0 0,0 0-1,-1 0 1,-1 1-1,1 0 1,-2 1-1,-9-10 1,1 5-13,-1 0 0,0 0-1,-1 2 1,0 0 0,-1 1 0,0 2 0,-1 0 0,0 1 0,0 0 0,-42-7 0,38 12-52,-1 0 1,0 2-1,0 1 1,0 1 0,0 1-1,1 1 1,-30 7-1,21-1-106,1 1 0,0 2 0,0 1 0,-52 30 0,74-37-41,1 1-1,-1 1 1,1-1-1,-15 16 1,14-5-115</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15:26.201"/>
    </inkml:context>
    <inkml:brush xml:id="br0">
      <inkml:brushProperty name="width" value="0.2" units="cm"/>
      <inkml:brushProperty name="height" value="0.2" units="cm"/>
      <inkml:brushProperty name="color" value="#E71224"/>
    </inkml:brush>
  </inkml:definitions>
  <inkml:trace contextRef="#ctx0" brushRef="#br0">24 1 7890,'-1'2'213,"-1"-1"1,0 1-1,1 0 1,-1 0 0,1 0-1,0 1 1,0-1-1,0 0 1,0 0 0,0 1-1,0-1 1,0 0-1,0 5 1,-1 36-553,1-18 522,-2 79-112,4 1 0,20 149 0,57 198 205,-69-410-264,70 318 62,31 178 403,-93-352-359,-15-138-390,-2-43-187,0-13-160,-1-8 213</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15:26.667"/>
    </inkml:context>
    <inkml:brush xml:id="br0">
      <inkml:brushProperty name="width" value="0.2" units="cm"/>
      <inkml:brushProperty name="height" value="0.2" units="cm"/>
      <inkml:brushProperty name="color" value="#E71224"/>
    </inkml:brush>
  </inkml:definitions>
  <inkml:trace contextRef="#ctx0" brushRef="#br0">1450 676 7778,'-7'-5'394,"0"0"0,0 1-1,0 0 1,-1 0 0,1 0 0,-1 1 0,-9-2 0,-62-13-303,30 8 303,-14-6-103,1-2 0,1-2 0,1-4 0,-87-46 0,-91-95-56,60 37-219,138 102 17,-1 2 0,-71-29 0,66 34-175,-1 3 1,-75-17 0,120 32 59,0 1 0,-1-1 0,1 1 0,0 0 0,0 0 0,-1 0 0,1 0 0,0 1 0,-5 0 0,7-1 12,-1 1-1,0-1 1,1 0-1,-1 1 1,1-1 0,-1 1-1,0-1 1,1 1-1,-1-1 1,1 1-1,0 0 1,-1-1-1,1 1 1,-1 0 0,1-1-1,0 1 1,-1 0-1,1-1 1,0 1-1,0 0 1,0 0-1,0-1 1,-1 1 0,1 0-1,0 0 1,0-1-1,1 1 1,-1 0-1,0 0 1,0 1-1,3 19-806</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15:27.115"/>
    </inkml:context>
    <inkml:brush xml:id="br0">
      <inkml:brushProperty name="width" value="0.2" units="cm"/>
      <inkml:brushProperty name="height" value="0.2" units="cm"/>
      <inkml:brushProperty name="color" value="#E71224"/>
    </inkml:brush>
  </inkml:definitions>
  <inkml:trace contextRef="#ctx0" brushRef="#br0">1 722 8194,'119'-73'2970,"-66"34"-2910,-3-1 0,90-94 0,-86 79 65,1 2 1,3 2 0,104-69 0,11-7-33,-172 127-93,5-6-7,1 1 1,0 0-1,16-8 0,-47 34-1128,-9 2 356,-10 11 358</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15:27.610"/>
    </inkml:context>
    <inkml:brush xml:id="br0">
      <inkml:brushProperty name="width" value="0.2" units="cm"/>
      <inkml:brushProperty name="height" value="0.2" units="cm"/>
      <inkml:brushProperty name="color" value="#E71224"/>
    </inkml:brush>
  </inkml:definitions>
  <inkml:trace contextRef="#ctx0" brushRef="#br0">657 0 6321,'27'78'1939,"-27"-76"-1898,1 0-1,-1 0 1,0 0-1,1 0 1,-1 0-1,0 1 1,0-1-1,-1 0 0,1 0 1,0 0-1,-1 0 1,1 0-1,-1 0 1,0 0-1,1 0 1,-1 0-1,0 0 0,0 0 1,-3 3-1,-3 7 101,-30 68 431,-64 102-1,28-56-404,-85 171 14,-92 127 126,208-368-1087,35-50-454,12-28 530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15:28.096"/>
    </inkml:context>
    <inkml:brush xml:id="br0">
      <inkml:brushProperty name="width" value="0.2" units="cm"/>
      <inkml:brushProperty name="height" value="0.2" units="cm"/>
      <inkml:brushProperty name="color" value="#E71224"/>
    </inkml:brush>
  </inkml:definitions>
  <inkml:trace contextRef="#ctx0" brushRef="#br0">0 0 8074,'36'24'2774,"-11"-6"-2816,24 23 0,58 48 755,149 96 1,-202-145-615,-1 2 1,-2 2 0,-2 3 0,-3 2 0,-1 1 0,-3 3 0,-2 1 0,40 71-1,-75-115-121,2 0-137,-1 1 0,-1 0-1,1 0 1,5 21 0,-8-25-405,-3-7 559,0 0-1,0 0 1,0 0-1,0 0 1,0 0 0,0 0-1,0 0 1,0 0-1,0 0 1,0 0 0,0 0-1,0 0 1,0 0-1,0 0 1,0 0 0,0 0-1,0 0 1,0 0-1,1 0 1,-1 0 0,0 0-1,0 0 1,0 0-1,0 0 1,0 0 0,0 0-1,0 0 1,-7-17-61</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15:30.872"/>
    </inkml:context>
    <inkml:brush xml:id="br0">
      <inkml:brushProperty name="width" value="0.2" units="cm"/>
      <inkml:brushProperty name="height" value="0.2" units="cm"/>
      <inkml:brushProperty name="color" value="#E71224"/>
    </inkml:brush>
  </inkml:definitions>
  <inkml:trace contextRef="#ctx0" brushRef="#br0">1 359 5961,'3'-3'173,"0"-1"0,0 1 0,0 0 0,1 0-1,0 0 1,-1 0 0,1 1 0,0 0 0,0-1 0,0 1-1,1 1 1,-1-1 0,0 1 0,8-2 0,83-18 654,-66 13-679,1 2 0,57-6 0,-46 13-131,1 2 0,-1 2 0,0 2 1,55 16-1,-44-10 73,105 13 0,-90-25 98,-1-3 0,103-16 0,24-2-82,-25 18-39,-96 3-70,1-2 0,81-14 1,-70 0 21,203-27 124,-283 41-143,14-1-8,0 1 1,0 1-1,0 0 0,31 5 1,-41-3 0,-5-1 0,0 0 0,-1 0 0,1-1 0,0 1 0,0-1 0,0 0-1,-1 0 1,1 0 0,0 0 0,0-1 0,4 0 0,-7 0-2,0 0 1,-1-1 0,1 1 0,-1 0-1,0 0 1,1 0 0,-1 0 0,0 0 0,1 0-1,-1 0 1,0 0 0,0 0 0,0 1-1,0-1 1,0 0 0,0 0 0,0 1-1,0-1 1,-1 0 0,-27-20-43,-45-19 10,58 32 64,0-1 1,0 0-1,0 0 0,1-2 1,1 0-1,-15-14 0,7 5-3,16 14-6,0 0 0,0 0 1,0 0-1,0 0 0,1-1 0,-9-15 0,14 23-13,0-1 0,0 0-1,1 0 1,-1 0 0,0 0 0,0 0 0,0 0-1,0 0 1,0 0 0,0 0 0,0 0 0,0 0-1,0 0 1,1 0 0,-1 0 0,0 0 0,0 0-1,0 0 1,0 0 0,0 0 0,0 0 0,0 0-1,0 0 1,1 0 0,-1 0 0,0 0 0,0 0-1,0-1 1,0 1 0,0 0 0,0 0 0,0 0-1,0 0 1,0 0 0,0 0 0,0 0 0,0 0-1,0 0 1,1 0 0,-1 0 0,0-1 0,0 1 0,0 0-1,0 0 1,0 0 0,0 0 0,0 0 0,0 0-1,0 0 1,0 0 0,0 0 0,0-1 0,0 1-1,0 0 1,0 0 0,0 0 0,0 0 0,0 0-1,0 0 1,15 10 8,19 20-33,59 46 83,-75-63-53,0 2 0,-1 0 0,0 1 0,-1 0 0,-1 1 1,24 36-1,-26-37-36,-12-15 30,0 0 0,0 0 0,0-1 0,0 1 0,0 0 0,-1 0 0,1 0 0,0 0 0,0 1 0,-1-1 0,1 0 0,-1 0 0,1 2 0,-1-2-2,-1 0 0,1 0 0,0 0 1,-1-1-1,1 1 0,-1 0 0,1 0 1,-1 0-1,1 0 0,-1 0 0,0-1 0,1 1 1,-1 0-1,0-1 0,0 1 0,0 0 1,1-1-1,-1 1 0,0-1 0,0 1 1,0-1-1,-2 1 0,-5 5-11,-1 0-1,1 0 1,0 1-1,0 0 1,0 0-1,-9 13 1,1 1-129,-18 31 1,21-28-197,2 0 0,-15 44 0,4 3-50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15:33.336"/>
    </inkml:context>
    <inkml:brush xml:id="br0">
      <inkml:brushProperty name="width" value="0.2" units="cm"/>
      <inkml:brushProperty name="height" value="0.2" units="cm"/>
      <inkml:brushProperty name="color" value="#E71224"/>
    </inkml:brush>
  </inkml:definitions>
  <inkml:trace contextRef="#ctx0" brushRef="#br0">0 20 4385,'61'3'1124,"3"-7"-5197,-62 4 4072,-1 0-1,0 0 1,0 0-1,0 0 0,1 0 1,-1-1-1,0 1 1,0-1-1,0 1 0,0 0 1,1-1-1,-1 0 1,0 1-1,0-1 0,0 0 1,0 0-1,-1 1 1,2-2-1,10-7 2331,-10 9-2199,-1 0-1,1 0 1,0 0-1,-1 0 0,1 0 1,0 0-1,-1 0 0,1 1 1,-1-1-1,1 1 1,-1-1-1,1 1 0,-1 0 1,1-1-1,-1 1 0,1 0 1,-1 0-1,3 2 1,25 22-10,-26-22 18,0 1-62,1-1 0,-1 0 0,1 0 0,0-1 0,-1 1 0,1-1 1,0 1-1,1-1 0,-1 0 0,0-1 0,1 1 0,-1-1 0,0 0 0,1 0 0,0 0 0,-1-1 0,1 1 0,-1-1 0,1 0 1,0-1-1,-1 1 0,7-2 0,123-20 432,-97 20-398,-31 2-100,0 1 0,1-2-1,-1 1 1,0-1 0,0 0-1,0 0 1,9-4 0,-6 2 11,0-1-1,0 1 1,0 1-1,0 0 1,1 0 0,-1 1-1,19-1 1,-22 2-12,0 1 0,0-1 1,-1 1-1,1 0 0,0 1 0,-1 0 1,1-1-1,-1 2 0,1-1 1,-1 1-1,0-1 0,0 1 0,9 8 1,-8-6-1,1 1 0,0-1-1,0 0 1,0 0 0,14 6 0,-17-10 31,1 1-1,0-1 1,-1 0-1,1-1 1,0 1-1,0-1 1,0 1-1,-1-2 1,1 1-1,0 0 0,0-1 1,5-1-1,8-2 15,0 2-1,0 0 1,1 1-1,-1 0 1,1 2-1,-1 0 1,18 4 0,7-1-55,-1-2 0,1-2 1,-1-2-1,52-8 1,-82 10 3,0 0 0,0 0 0,0 2 0,0-1-1,-1 2 1,1-1 0,0 2 0,12 5 0,19 4-32,36 11 56,-46-14 0,-1 0 1,59 8 0,-80-17-24,0 0 0,0-1 1,0 0-1,1-1 1,-1 0-1,0-1 1,0 0-1,18-6 1,19-6 151,0 2 0,61-6 1,-46 9-116,-42 7-39,0 1-1,0 1 1,1 1 0,-1 1-1,0 1 1,32 9-1,-28-6 42,0-1-1,1-2 1,43 1 0,63-6 43,-122 0-78,0 0 0,0-1 0,0 0-1,-1-1 1,1 0 0,-1 0-1,0-1 1,0 0 0,9-7 0,26-14-7,-21 15 1,0 1-1,0 0 1,1 2 0,0 1 0,1 1-1,0 1 1,-1 1 0,1 1-1,1 1 1,30 2 0,-21 1-3,38-4 1,-48 1-6,1 1 0,0 1 1,42 5-1,-42-2 18,0-1 0,0-1 0,1-2-1,42-6 1,-42 4-20,0 1 1,0 1-1,50 4 0,-68-1 8,1 0 0,-1 1-1,1 0 1,-1 0 0,0 1 0,-1 0 0,1 1 0,11 8 0,-4-1-10,0 1 0,26 29 0,-37-37 19,1-1-1,-1 1 1,1-1-1,0 0 1,0 0-1,0-1 1,0 0-1,0 0 1,1 0-1,7 2 1,-2-2-23,0 0 1,1-1 0,-1-1-1,21 1 1,-20-1 25,1 0 1,15 4 0,20 2 29,-24-8 10,-1 0 1,1-1-1,39-10 0,17-2 53,-45 9-58,48-15 0,-5 1-10,-50 14 1,-1 2-1,57 0 0,-77 3-3,-1-1 1,1 0-1,-1 0 0,0-1 0,0 0 0,0 0 0,9-4 1,33-9-3,-29 12-26,1 1 1,34 1-1,-48 1-35,-1 0-1,1 1 1,0 0-1,0 0 1,-1 1-1,1-1 1,-1 2-1,0-1 1,1 1-1,-1 0 1,0 0-1,7 5 1,-11-6-37,1 1 0,-1 0 0,1-1 0,-1 1 0,0 0 0,0 0 0,0 0 1,-1 1-1,1-1 0,-1 0 0,1 1 0,-1-1 0,0 1 0,0-1 1,0 5-1,0 2-236,-1 0 0,0 0 1,0 0-1,-3 17 1,-16 56-450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15:53.826"/>
    </inkml:context>
    <inkml:brush xml:id="br0">
      <inkml:brushProperty name="width" value="0.2" units="cm"/>
      <inkml:brushProperty name="height" value="0.2" units="cm"/>
      <inkml:brushProperty name="color" value="#E71224"/>
    </inkml:brush>
  </inkml:definitions>
  <inkml:trace contextRef="#ctx0" brushRef="#br0">21 0 4961,'-2'2'219,"0"1"0,-1-1 0,1 1 0,0-1 0,1 1-1,-1 0 1,-1 3 0,2-5-228,1-1 0,0 1 0,-1-1 1,1 0-1,0 1 0,0-1 0,-1 1 0,1-1 0,0 1 0,0-1 0,0 1 0,0-1 0,-1 1 1,1-1-1,0 1 0,0-1 0,0 1 0,0-1 0,0 1 0,0-1 0,0 1 0,1-1 0,-1 1 0,0-1 1,0 1-1,0-1 0,0 0 0,1 1 0,-1-1 0,0 1 0,0-1 0,1 1 0,-1-1 0,0 0 1,1 1-1,0 0 0,41 16 2757,-24-9-2726,-16-7 0,0 0 1,1-1 0,-1 1-1,0-1 1,0 0-1,0 0 1,0 0 0,0 0-1,0 0 1,0 0 0,1 0-1,-1 0 1,2-2 0,-3 2-3,1 0 0,-1-1 0,1 1 1,-1 0-1,1 0 0,-1 0 0,1 0 0,-1 0 1,1 0-1,-1 0 0,1 0 0,-1 1 1,2 0-1,42 23 344,2 1-216,-13-14-124,1-2 0,0-1 0,50 5 1,-48-9-10,0 2 1,-1 1-1,43 15 1,21 20 4,53 18 38,-88-43-31,-36-10-19,-1 1 0,0 1 0,36 17 0,17 22-7,-62-35 6,1-1 1,1 0-1,0-2 0,0 0 0,28 8 0,-31-13 0,0 2 1,-1 0-1,0 0 0,0 2 1,0 0-1,14 12 0,84 72 86,-21-14-48,27 25-28,-22-17-16,-93-82-2,0 0 0,-1-1 1,1 0-1,1 0 1,-1 0-1,1-1 0,-1 0 1,1 0-1,0 0 0,0-1 1,0 0-1,0-1 1,1 1-1,11-1 0,291-4 180,-305 2-175,0 1 0,0-1 0,0 0 1,0 0-1,0-1 0,0 1 0,0-1 0,-1 0 0,1 0 0,-1-1 0,1 1 1,4-5-1,3-3-1,0-1 0,16-20 1,-15 18-12,18-29-4,-27 35 9,0 0 1,1 1-1,0-1 0,0 1 1,1 0-1,0 0 0,0 1 1,0-1-1,8-3 0,7-6 6,-19 13 6,0 0 0,0 0 0,0 0-1,0 1 1,1-1 0,-1 1 0,5-2-1,-6 3-28,0-1-1,0 1 0,0 0 0,0 0 0,0 0 1,0 1-1,0-1 0,0 0 0,0 0 1,0 0-1,0 1 0,0-1 0,0 1 0,0-1 1,0 1-1,0-1 0,-1 1 0,1-1 1,0 1-1,0 0 0,-1-1 0,1 1 0,0 0 1,-1-1-1,1 1 0,0 1 0,11 11-682,11 3-182</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16:06.044"/>
    </inkml:context>
    <inkml:brush xml:id="br0">
      <inkml:brushProperty name="width" value="0.2" units="cm"/>
      <inkml:brushProperty name="height" value="0.2" units="cm"/>
      <inkml:brushProperty name="color" value="#E71224"/>
    </inkml:brush>
  </inkml:definitions>
  <inkml:trace contextRef="#ctx0" brushRef="#br0">1 228 5321,'0'-2'-10,"0"-1"-1,0 1 1,0-1-1,0 1 1,0-1-1,1 1 1,-1-1-1,1 1 1,0 0-1,0-1 1,-1 1 0,1 0-1,1-1 1,-1 1-1,0 0 1,1 0-1,-1 0 1,3-2-1,11-24-1590,-14 13 1214,-1 12 387,0 1 0,0-1 0,1 1 0,-1-1 0,1 0 0,0 1 0,-1-1 0,3-3 0,16-29 6417,-14 37-6363,1 0-51,-1 0 1,1 1 0,0-1-1,-1 1 1,8 6 0,6 2-4,-17-11 2,1 0-1,-1 1 0,1-1 0,-1 0 0,1 0 1,-1-1-1,1 1 0,-1 0 0,1-1 0,-1 1 1,0-1-1,1 0 0,-1 0 0,0 0 0,1 0 1,-1 0-1,0-1 0,0 1 0,0-1 0,0 1 1,0-1-1,2-2 0,7-4 18,16-9 14,-14 8-37,-1 1 0,2 1 0,-1 0 0,1 0 0,15-4 0,-13 7 5,0 0 0,1 1-1,-1 0 1,0 1-1,24 1 1,-33 1 3,1 1 0,-1 0 0,1 1 0,-1-1 0,0 1 0,1 1 0,-1-1-1,0 1 1,-1 1 0,1-1 0,0 1 0,-1 0 0,0 0 0,7 8 0,7 10 41,-18-19-48,1 1 0,-1-1 0,1 0 1,0 0-1,0 0 0,0-1 0,0 1 0,0 0 0,0-1 0,1 0 0,-1 0 0,1 0 1,-1 0-1,1-1 0,0 1 0,5 0 0,-3-1 9,0-1-1,0 0 1,0 0 0,0-1-1,0 0 1,0 0 0,0 0-1,0-1 1,0 0 0,-1 0-1,1 0 1,6-4-1,0 1 17,0 1 1,0 1-1,19-4 0,-8 2-11,-21 5-6,1 0-1,-1 0 1,1 0-1,0 0 0,-1 0 1,1 0-1,-1 1 1,3 0-1,-3 0 2,0-1 0,0 1 0,0-1 0,-1 1-1,1-1 1,0 0 0,0 0 0,0 0 0,0 0 0,0 0 0,0-1 0,0 1 0,-1 0 0,5-2-1,0-1 12,1 0-1,0 1 1,-1 0-1,1 1 1,11-2-1,16-4-2,-29 6-14,0 0 1,0 1 0,0 0-1,1 0 1,-1 0 0,0 0 0,1 1-1,7 2 1,-7-2 1,0 0-1,0 0 0,0-1 1,11 0-1,17-8 3,-30 6-1,-1 1-1,0 0 1,1 0-1,0 0 0,-1 0 1,1 0-1,-1 1 0,1 0 1,0 0-1,-1 0 1,1 0-1,0 0 0,-1 1 1,1-1-1,0 1 0,-1 0 1,1 0-1,-1 1 0,5 1 1,-6-2-168,-2-2 113,0 1 1,0 0-1,0-1 0,0 1 0,0 0 1,0 0-1,0-1 0,0 1 1,0 0-1,0 0 0,0-1 0,0 1 1,1 0-1,3-3-828,13-5 542</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08:59.734"/>
    </inkml:context>
    <inkml:brush xml:id="br0">
      <inkml:brushProperty name="width" value="0.2" units="cm"/>
      <inkml:brushProperty name="height" value="0.2" units="cm"/>
      <inkml:brushProperty name="color" value="#E71224"/>
    </inkml:brush>
  </inkml:definitions>
  <inkml:trace contextRef="#ctx0" brushRef="#br0">430 576 5505,'0'-1'100,"0"0"0,-1 1-1,1-1 1,0 1 0,0-1 0,-1 0-1,1 1 1,0-1 0,-1 1 0,1-1 0,-1 1 99,1-1-99,-1 1 0,1-1-1,-1 1 1,1 0 0,-1-1 0,0 1-1,1 0 1,-1-1 0,1 1 0,-1 0-1,1 0 1,-1 0 0,0 0 0,1 0-1,-1-1 1,0 1 0,1 0 0,-1 0-1,1 0 1,-2 1 0,-28 0-195,24 0 302,-4 0-216,-1-1 1,1 0 0,-1 0 0,1-1 0,-1 0 0,-12-4 0,0-2 81,-38-17 1,51 20 36,-1 0-1,-20-5 0,27 8-74,0 0 0,0 1-1,0 0 1,0 0 0,0 0 0,0 0 0,-1 0 0,1 1-1,0 0 1,0-1 0,-5 3 0,3 0-31,0-1 0,0 1 0,0 0 0,1 1 0,-1 0 1,1-1-1,0 2 0,0-1 0,0 1 0,0-1 0,1 1 0,0 0 1,0 1-1,0-1 0,1 1 0,0 0 0,0 0 0,-4 10 0,6-12-4,-1 0-1,1 0 1,0 0-1,-1 0 1,2 0-1,-1 0 1,0 0-1,1 0 1,0 0-1,0 0 1,0 0-1,1 1 1,-1-1-1,1 0 1,0 0-1,0 0 1,1 0-1,1 5 1,4 2-2,-1-1 1,2 0-1,-1-1 0,1 0 1,10 9-1,-15-15 3,99 121 14,-55-63-54,-36-43 25,-9-15 15,-1 0-1,1-1 0,0 1 0,0 0 0,-1-1 0,2 1 1,3 3-1,-9-10 107,1-1 0,-1 1 1,1-1-1,1 1 1,-1-1-1,1 0 0,-2-9 1,2 3-150,0 0 1,1-1 0,0 1 0,4-22 0,-1 13-17,-2 13 42,0 0 1,1 0-1,0 1 1,0-1-1,1 1 1,0 0-1,0 0 1,0 0-1,5-6 1,-2 3 32,-1 1 0,-1-1 0,0 0 0,4-10 0,-8 16-2,-1 0-1,1 0 1,-1 0-1,0 1 1,0-1-1,0 0 1,0 0-1,0 1 1,-1-1-1,1 1 1,-1-1-1,-2-3 1,-7-12 43,9 12-54,0-1-1,0 1 1,1-1 0,-1 1-1,2-1 1,-1 0 0,1 1-1,0-1 1,1-11 0,14-64-33,-15 78 26,16-65-31,10-125 0,-26 176 59,-1 0 0,-1 0-1,-1 0 1,0 0-1,-6-19 1,-4-21 54,12 55-78,1 0 0,0 0 1,-1 0-1,1 0 0,1 0 0,-1 0 1,0-1-1,1 1 0,1-5 0,-1 6 6,-1 1-15,-1 0 0,1 0 0,0 0 0,-1 0 0,1 0 1,-1 1-1,1-1 0,-1 0 0,1 0 0,-1 1 0,0-1 1,1 0-1,-1 1 0,0-1 0,0 0 0,1 1 0,-1-1 1,0 1-1,0-1 0,0 1 0,0 0 0,0-1 0,-1 1 1,5 28 18,-1 0 0,-2 0 1,-4 46-1,4-74-11,-1 22-3,1 0 0,1-1 1,1 1-1,7 28 0,27 85-15,-12-51-13,-18-59 34,5 13-22,-2 1 0,-1 0 1,3 64-1,-11-87 29,0 0-1,2 0 1,0 0-1,0-1 1,7 21 0,-8-35-16,0 0 1,1 0 0,-1 0 0,0 0-1,1 0 1,-1 0 0,1 0 0,-1-1-1,1 1 1,-1-1 0,1 1 0,-1-1 0,1 1-1,0-1 1,-1 0 0,1 0 0,0 0-1,-1 0 1,4 0 0,-1 0-10,30 2-139,-14-1-152,0 0 0,0 1-1,27 7 1,-12 3 43</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16:01.576"/>
    </inkml:context>
    <inkml:brush xml:id="br0">
      <inkml:brushProperty name="width" value="0.2" units="cm"/>
      <inkml:brushProperty name="height" value="0.2" units="cm"/>
      <inkml:brushProperty name="color" value="#E71224"/>
    </inkml:brush>
  </inkml:definitions>
  <inkml:trace contextRef="#ctx0" brushRef="#br0">4294 28 3049,'-144'-12'2656,"-88"-3"-837,-222 19-1383,299-5-386,-623 21 1102,271 50-983,-275 142-537,398-100-431,310-91 629,-78 22 125,-206 32 0,255-67 705,-12 3 123,110-11-770,1 1 0,0 0 1,-1 0-1,1 0 0,0 0 0,0 1 0,0 0 0,-6 3 0,9-4-15,0 0-1,0 0 1,0 0 0,0 0-1,1 0 1,-1 0 0,0 0-1,0 0 1,1 0 0,-1 0 0,1 1-1,-1-1 1,1 0 0,0 0-1,-1 1 1,1-1 0,0 0-1,0 1 1,0-1 0,0 0 0,0 0-1,0 1 1,0-1 0,1 0-1,-1 1 1,0-1 0,1 0 0,-1 0-1,1 0 1,-1 1 0,2 1-1,4 8 35,1 1 0,0-1-1,1 0 1,16 18 0,8 10 73,-12-9-16,-2 0 0,-1 1 0,-2 1 0,-1 1 0,-1 0 0,-2 1 0,8 36 0,29 250 462,-39-237-507,-8-74-37,48 608 129,-32-101-116,1-197-4,-1-24-73,-8-239 48,-6-41 24,-1-1-1,1 25 0,-7-21-6,3-17-7,1 1 1,-1-1 0,1 0 0,-1 0 0,1 0-1,0 1 1,-1-1 0,1 0 0,0 1 0,0-1-1,0 0 1,0 0 0,0 1 0,0-1 0,0 0-1,1 1 1,-1-1 0,1 2 0,2 3-6,0-1 1,1 1 0,-1 0 0,1-1-1,1 1 1,-1-1 0,1-1 0,-1 1-1,1 0 1,1-1 0,-1 0 0,1-1-1,-1 1 1,1-1 0,0 0 0,10 3-1,9 3 55,1-1-1,48 8 1,37-2 67,219 1 0,-1-3-48,-9 28 9,122 10-83,55-39-34,1-28 36,155-2 71,-5 75-71,-158-5 197,-473-50-180,108 1 29,-114-3-50,0 0 1,0-1 0,1 0-1,-1 0 1,-1-1-1,1-1 1,0 0 0,16-9-1,-24 11 7,1 0-1,-1-1 1,0 1-1,0-1 1,0 0-1,0 0 0,-1 0 1,1 0-1,-1 0 1,1 0-1,-1-1 1,-1 1-1,1-1 1,0 0-1,-1 1 1,1-1-1,-1 0 1,0 0-1,-1 0 0,1 0 1,-1 0-1,1 0 1,-1 0-1,-1 0 1,1 0-1,0 0 1,-3-8-1,-2-7 12,0-1 0,-2 1-1,-1 1 1,-13-26 0,13 26-30,-31-60-48,-92-208-113,-62-146 186,43 106-139,-160-508 0,97 231 153,9 33 788,201 558-798,-90-239-362,91 243 236,-2 2-249,27 6-1394,25 14 1194,-44-13 520,-1 1 0,1 0 0,0 1 0,-1-1 0,1 0 0,4 5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16:02.240"/>
    </inkml:context>
    <inkml:brush xml:id="br0">
      <inkml:brushProperty name="width" value="0.2" units="cm"/>
      <inkml:brushProperty name="height" value="0.2" units="cm"/>
      <inkml:brushProperty name="color" value="#E71224"/>
    </inkml:brush>
  </inkml:definitions>
  <inkml:trace contextRef="#ctx0" brushRef="#br0">1 1 7202,'15'32'570,"-2"1"1,-1 0-1,14 67 0,6 109-820,-2-8 436,5-48-68,6-2 0,73 174 0,32 78 287,-73-193-217,-38-97-461,-35-113 273,3 20-429,-3-19 386,-1 0 0,1-1 0,0 1 0,0 0-1,0-1 1,-1 1 0,1 0 0,0-1 0,-1 1-1,1 0 1,0-1 0,-1 1 0,1-1 0,-1 1-1,1-1 1,-1 1 0,1-1 0,-1 1 0,0-1-1,1 1 1,-1-1 0,0 0 0,1 1 0,-1-1-1,0 0 1,1 0 0,-1 1 0,0-1 0,0 0-1,-24 1-426</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16:02.803"/>
    </inkml:context>
    <inkml:brush xml:id="br0">
      <inkml:brushProperty name="width" value="0.2" units="cm"/>
      <inkml:brushProperty name="height" value="0.2" units="cm"/>
      <inkml:brushProperty name="color" value="#E71224"/>
    </inkml:brush>
  </inkml:definitions>
  <inkml:trace contextRef="#ctx0" brushRef="#br0">1 478 7826,'2'1'-61,"0"1"0,1-1 0,-1 0 1,1 0-1,-1 0 0,1-1 0,-1 1 0,1 0 1,0-1-1,-1 0 0,1 1 0,0-1 1,-1 0-1,1-1 0,0 1 0,-1 0 0,1-1 1,-1 1-1,1-1 0,0 0 0,-1 0 1,4-2-1,7-3-235,-1-1 0,0 0 1,13-10-1,-10 6 1003,17-9-213,1 2 0,0 1-1,1 2 1,71-21 0,151-24-138,-214 52-252,1140-199 776,-452 156-704,5 60-303,-595-6 74,1025 50 401,-958-40-516,-122-10 49</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16:09.240"/>
    </inkml:context>
    <inkml:brush xml:id="br0">
      <inkml:brushProperty name="width" value="0.2" units="cm"/>
      <inkml:brushProperty name="height" value="0.2" units="cm"/>
      <inkml:brushProperty name="color" value="#E71224"/>
    </inkml:brush>
  </inkml:definitions>
  <inkml:trace contextRef="#ctx0" brushRef="#br0">12002 1515 5025,'4'3'268,"0"0"1,0 0-1,-1 0 0,0 0 0,1 1 1,-1-1-1,4 7 0,5 5 41,-3-12-119,1-1-98,0 0 1,0-1-1,0 0 1,0 0 0,0-1-1,1 0 1,-1-1 0,0 0-1,0-1 1,0 0-1,-1-1 1,1 1 0,17-9-1,12-7 37,72-45-1,-85 47-28,152-79 17,-39 24-155,-111 55 30,0-2-1,31-26 1,-47 33-15,0 0 0,-1 0 1,0-1-1,-1 0 0,-1 0 1,14-24-1,-19 27 54,0-1-1,-1 1 1,0-1 0,0 0-1,-1 0 1,0-1 0,-1 1-1,0-13 1,-6-85 425,5 106-448,-4-26 58,-1 1-1,-1 0 1,-2 0 0,0 1-1,-2 0 1,-22-42-1,-96-139 12,89 150-92,-60-66-1,81 103 18,-2 0-1,0 2 0,-1 1 0,0 0 0,-2 2 0,-34-19 1,22 18-5,-1 2 0,-1 1 1,-76-16-1,-120-2 31,-628 0 4,604 34 14,-336 48 0,510-38-50,1 4 0,0 4 0,2 3 1,1 3-1,1 4 0,1 3 0,2 4 0,-82 54 0,41-13 35,4 5 0,3 5-1,-188 201 1,165-150-81,104-115 51,0-2 0,-1 0 0,-40 22 1,24-21 46,0-2 1,-2-2 0,-49 14 0,-151 32 160,115-33-179,-198 46 23,-181 52 164,-37 84-27,430-162-156,-242 105-45,253-117 61,-156 39 0,233-73-46,-210 46 32,166-41-30,-97 5-1,57-12 109,0-5-1,-128-17 1,8-10-76,179 25-48,1 1-1,-76 10 1,43 3 9,-497 52 10,445-56 109,0-7-1,-171-18 1,-137-54 313,337 46-470,1-5 0,-109-46 0,161 53 8,-339-132-35,270 112 11,-156-31 0,155 49 108,-206-50 36,283 60-97,0-3 0,1-1-1,1-3 1,-66-40 0,-24-38 75,3 1 35,114 86-152,-1 0 0,0 2 0,-1 1 0,-39-13 0,39 19-573,23 9-92,12 6-59,9 5 312</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16:20.630"/>
    </inkml:context>
    <inkml:brush xml:id="br0">
      <inkml:brushProperty name="width" value="0.2" units="cm"/>
      <inkml:brushProperty name="height" value="0.2" units="cm"/>
      <inkml:brushProperty name="color" value="#E71224"/>
    </inkml:brush>
  </inkml:definitions>
  <inkml:trace contextRef="#ctx0" brushRef="#br0">1 98 2152,'34'-50'1489,"-33"48"-1267,0-1 0,0 1 0,0-1 0,0 1 0,-1-1 1,1 1-1,-1-1 0,0-4 0,0 6-166,0 0 1,0 1-1,0-1 0,0 0 1,0 0-1,0 1 0,0-1 1,0 0-1,0 1 0,1-1 1,-1 0-1,0 1 0,0-1 1,1 0-1,-1 1 0,0-1 1,1 0-1,-1 1 0,1-1 1,-1 1-1,1-1 0,-1 1 1,1-1-1,-1 1 1,1-1-1,-1 1 0,1 0 1,0-1-1,-1 1 0,1 0 1,0-1-1,-1 1 0,1 0 1,0 0-1,-1 0 0,1-1 1,0 1-1,0 0 0,-1 0 1,1 0-1,0 0 0,-1 0 1,2 1-1,5-2 5,0 1-1,0-1 1,0 2-1,-1-1 1,1 1-1,0 0 1,0 0-1,-1 1 1,1 0 0,-1 0-1,1 0 1,9 6-1,-7-2-24,0 0 0,0 0 0,0 1 0,-1 0 0,0 1 0,-1 0 0,9 11 0,-14-17-35,0 1 0,0 0 0,-1 0 0,1 0 1,0 0-1,-1 0 0,0 0 0,0 0 0,0 1 0,0-1 0,0 0 0,-1 1 1,1-1-1,-1 1 0,0-1 0,0 0 0,0 1 0,-1-1 0,1 1 0,-1-1 1,-1 4-1,0-1-78,-1 0 0,1 0 0,-1 0 0,-1-1 1,1 1-1,-1-1 0,0 0 0,0 0 0,-1 0 1,-5 4-1,-11 7-239</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16:21.007"/>
    </inkml:context>
    <inkml:brush xml:id="br0">
      <inkml:brushProperty name="width" value="0.2" units="cm"/>
      <inkml:brushProperty name="height" value="0.2" units="cm"/>
      <inkml:brushProperty name="color" value="#E71224"/>
    </inkml:brush>
  </inkml:definitions>
  <inkml:trace contextRef="#ctx0" brushRef="#br0">0 72 5513,'14'-30'1737,"3"-11"-967,5 82-399,-8-14-365,28 46 20,-16-38-31,-16-24 19,-1 1-1,10 18 1,-17-25-54,0 0 0,1 0-1,-2 0 1,1 0 0,-1 0 0,0 0 0,0 1 0,0-1 0,0 0 0,-1 9 0,-5 28-136</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16:19.490"/>
    </inkml:context>
    <inkml:brush xml:id="br0">
      <inkml:brushProperty name="width" value="0.2" units="cm"/>
      <inkml:brushProperty name="height" value="0.2" units="cm"/>
      <inkml:brushProperty name="color" value="#E71224"/>
    </inkml:brush>
  </inkml:definitions>
  <inkml:trace contextRef="#ctx0" brushRef="#br0">1 0 4073,'30'54'1128,"-21"-38"-3544,-5-4 1207,-5 1 273,1 6 1192,-5-3 248,2 12 0,-2-3-128,-2 8-344</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16:19.877"/>
    </inkml:context>
    <inkml:brush xml:id="br0">
      <inkml:brushProperty name="width" value="0.2" units="cm"/>
      <inkml:brushProperty name="height" value="0.2" units="cm"/>
      <inkml:brushProperty name="color" value="#E71224"/>
    </inkml:brush>
  </inkml:definitions>
  <inkml:trace contextRef="#ctx0" brushRef="#br0">0 2 3209,'0'-1'672</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16:23.304"/>
    </inkml:context>
    <inkml:brush xml:id="br0">
      <inkml:brushProperty name="width" value="0.2" units="cm"/>
      <inkml:brushProperty name="height" value="0.2" units="cm"/>
      <inkml:brushProperty name="color" value="#E71224"/>
    </inkml:brush>
  </inkml:definitions>
  <inkml:trace contextRef="#ctx0" brushRef="#br0">4 7 5417,'-3'-6'3250,"3"17"-3194,0 0 0,1-1 0,1 12 0,0-6-9,0-7 13,-1 0 0,2-1 1,-1 1-1,1-1 0,1 0 1,0 0-1,0 0 0,0 0 0,1 0 1,10 11-1,-9-11 5,0 1-1,-1-1 1,1 1-1,-2 0 1,5 11 0,-5-5-9,-1 0 0,0 0 0,1 25 0,-1-10-99,-3-28 11,1 1 1,-1 0-1,1 0 0,0 0 1,0-1-1,0 1 0,2 4 1,14 17-84</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17:03.039"/>
    </inkml:context>
    <inkml:brush xml:id="br0">
      <inkml:brushProperty name="width" value="0.2" units="cm"/>
      <inkml:brushProperty name="height" value="0.2" units="cm"/>
      <inkml:brushProperty name="color" value="#E71224"/>
    </inkml:brush>
  </inkml:definitions>
  <inkml:trace contextRef="#ctx0" brushRef="#br0">0 0 5817,'56'151'2147,"25"27"-1530,-2-4-27,-72-154-516,46 135 397,-47-134-372,-2 0-1,0 0 1,-1 0-1,-1 0 1,-1 34 0,-2-49-53,0-1 0,0 1 0,-1 0 0,1-1 0,-1 1 0,0-1 0,-1 0 1,-5 9-1,8-12-45,-1-1 1,1 0-1,-1 0 1,0 0-1,1 0 1,-1 0-1,0 0 1,0 0-1,0 0 1,0 0-1,0 0 1,0-1-1,0 1 1,0 0-1,0-1 1,-1 1-1,1 0 1,0-1-1,0 0 1,-1 1-1,1-1 1,0 0-1,0 1 1,-1-1-1,1 0 1,0 0-1,-1 0 1,1 0-1,0 0 1,0-1 0,-1 1-1,1 0 1,0-1-1,-1 1 1,1 0-1,0-1 1,0 0-1,0 1 1,0-1-1,0 0 1,-1 1-1,0-3 1,0 1-77,0-1 0,0 0 0,0 0 0,1 0 0,-1 0 0,1 0 0,0 0 1,-1 0-1,2 0 0,-1-1 0,0 1 0,1 0 0,-1-1 0,1 1 0,0-1 1,0 1-1,0 0 0,1-1 0,0-3 0,-1 5 24,3-33-394</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09:00.484"/>
    </inkml:context>
    <inkml:brush xml:id="br0">
      <inkml:brushProperty name="width" value="0.2" units="cm"/>
      <inkml:brushProperty name="height" value="0.2" units="cm"/>
      <inkml:brushProperty name="color" value="#E71224"/>
    </inkml:brush>
  </inkml:definitions>
  <inkml:trace contextRef="#ctx0" brushRef="#br0">182 242 6961,'0'-1'77,"0"1"0,-1-1 0,1 0-1,-1 1 1,1-1 0,-1 0 0,1 1-1,-1-1 1,1 1 0,-1-1-1,1 0 1,-1 1 0,1 0 0,-1-1-1,0 1 1,0-1 0,1 1 0,-1 0-1,0-1 1,1 1 0,-1 0-1,0 0 1,0 0 0,0-1 0,1 1-1,-1 0 1,0 0 0,0 0 0,1 0-1,-1 1 1,0-1 0,-1 0-1,1 1-102,0 0-1,0-1 1,0 1-1,0 0 1,0 0-1,0 0 0,0 0 1,1 0-1,-1 0 1,0 0-1,1 0 1,-1 1-1,0-1 0,1 0 1,0 0-1,-1 0 1,1 1-1,-1 1 1,1-2 25,0 0 1,-1 1 0,1-1-1,0 0 1,0 0 0,0 0-1,0 0 1,0 0 0,0 1-1,1-1 1,-1 0 0,0 0-1,0 0 1,1 0 0,-1 0-1,1 0 1,-1 0 0,1 0-1,-1 0 1,1 0 0,0 0-1,0 0 1,0 1 0,-1-2 26,0-1 0,0 1 0,0 0 0,0 0 0,-1-1 0,1 1 0,0 0 0,0-1 0,0 1 0,0 0 0,0-1 0,0 1 0,0 0 0,0-1 0,0 1 0,0 0 0,0 0 0,0-1 0,1 1 1,-1 0-1,0-1 0,0 1 0,0 0 0,0-1 0,0 1 0,1 0 0,-1 0 0,0-1 0,0 1 0,0 0 0,1 0 0,-1 0 0,0-1 0,1 1 0,8-9 181,3 1-173,0-1-1,-1-1 1,15-15-1,-17 15-25,-7 7-22,1 0 0,0 1 0,-1-1 0,0-1 0,0 1 0,0 0 0,0 0 0,0-1 0,-1 1 0,1-1 1,-1 1-1,0-1 0,0 0 0,-1 1 0,1-1 0,-1 0 0,1 0 0,-1 0 0,-1-6 0,-1 3 33,1 1 0,-1 1 0,0-1-1,-1 0 1,0 1 0,0-1 0,0 1 0,0 0 0,-1 0 0,-6-7-1,-8-14 153,14 20-148,-11-14-36,14 19 9,1 1 1,-1-1 0,1 1 0,-1 0 0,1 0-1,-1-1 1,1 1 0,-1 0 0,0 0 0,1 0-1,-1-1 1,1 1 0,-1 0 0,0 0 0,1 0-1,-1 0 1,1 0 0,-1 0 0,0 0 0,1 1-1,-1-1 1,0 0 0,1 0 0,-1 0 0,1 1-1,-1-1 1,1 0 0,-1 1 0,1-1 0,-1 0-1,1 1 1,-1-1 0,1 0 0,-1 1 0,1-1-1,-1 1 1,1-1 0,-1 2 0,-26 30-11,2 1 0,1 1-1,1 2 1,-26 56 0,46-85 23,0-1-1,0 1 1,1 0-1,0 0 1,0 0 0,1 0-1,-1 14 1,2-17-5,0 0-1,1 0 1,-1 0 0,1 0 0,0 0 0,0 0 0,1 0 0,-1 0 0,1-1 0,0 1-1,0-1 1,0 1 0,0-1 0,1 0 0,3 5 0,56 51 29,-42-41-3,0 2 0,27 33 0,-41-45-39,0 1 1,1-1-1,0 0 1,0-1-1,15 12 1,-18-16-61,1-1 1,-1 0-1,0 0 1,0 0-1,1 0 1,-1-1-1,1 0 0,0 0 1,-1 0-1,1 0 1,0-1-1,0 0 1,-1 0-1,9-1 1,11-4-219</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17:03.504"/>
    </inkml:context>
    <inkml:brush xml:id="br0">
      <inkml:brushProperty name="width" value="0.2" units="cm"/>
      <inkml:brushProperty name="height" value="0.2" units="cm"/>
      <inkml:brushProperty name="color" value="#E71224"/>
    </inkml:brush>
  </inkml:definitions>
  <inkml:trace contextRef="#ctx0" brushRef="#br0">45 240 5897,'-14'-26'830,"-12"-32"-1,25 55-808,1 1 0,-1-1 0,0 0 0,1 0-1,-1 0 1,1 1 0,0-1 0,0 0 0,0 0-1,0 0 1,1 0 0,-1 1 0,1-1 0,-1 0-1,1 0 1,0 1 0,0-1 0,1 1 0,-1-1 0,3-4-1,0 2-17,1 0 0,0 0-1,0 1 1,0-1-1,0 1 1,7-4-1,-6 4 31,8-4 12,0 1-1,0 0 1,0 1-1,1 0 1,0 1-1,0 1 1,0 1-1,1 0 1,-1 0-1,1 2 1,0 0-1,23 2 1,5 2 40,-1 2 1,1 2 0,51 16 0,-64-15-52,-1 2 0,0 1 0,0 1 0,-2 2 0,1 1-1,-2 1 1,28 21 0,-44-28-1,-1 0 0,1 1 0,-1 0 0,-1 1 0,0 0 0,-1 0 0,14 25 0,-18-27-1,0 0 0,0 1 1,-1 0-1,-1 0 0,1 0 0,-1 0 0,-1 0 0,0 0 0,-1 0 0,0 1 0,0-1 0,-2 11 0,-2 0 9,-2 1 0,0-2 0,-1 1 0,0-1 0,-2 0 0,-1 0 0,-23 35 0,-3-4-17,-64 69 0,-74 49-250,116-115-359,38-34-475,15-9 455</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17:04.331"/>
    </inkml:context>
    <inkml:brush xml:id="br0">
      <inkml:brushProperty name="width" value="0.2" units="cm"/>
      <inkml:brushProperty name="height" value="0.2" units="cm"/>
      <inkml:brushProperty name="color" value="#E71224"/>
    </inkml:brush>
  </inkml:definitions>
  <inkml:trace contextRef="#ctx0" brushRef="#br0">334 1216 7170,'-1'-5'415,"0"1"0,0-1 1,-1 0-1,1 1 1,-1-1-1,-5-7 0,-1-3 74,10 6-29,2-15-275,0 0 0,-2-1 0,0 1 0,-3-30 0,-2 20-40,-1 0 0,-14-51 0,-27-66-31,34 116-83,-10-27 96,-2 0 1,-4 2 0,-1 1 0,-65-97-1,42 83-99,66 82-129,-1 0 0,15 13-1,51 38 102,3-4-1,99 51 0,22 13-31,-116-60 43,70 43-2,-134-90-19,0-1 0,0 0 0,2-2 0,41 12 0,-55-19 12,-1-1 1,0-1-1,1 0 0,-1 0 0,15-1 0,-23-1 6,0 1-1,0 0 1,0 0 0,0-1 0,0 0 0,-1 1 0,1-1-1,0 0 1,0-1 0,-1 1 0,1 0 0,0-1 0,-1 1-1,0-1 1,1 0 0,-1 0 0,0 0 0,0 0-1,0 0 1,0-1 0,0 1 0,0-1 0,-1 1 0,3-5-1,-2-1 21,0 0 0,0 0 0,-1 0 0,0-1-1,-1 1 1,0 0 0,0 0 0,-1-1-1,-1-8 1,-19-74 140,20 86-160,-15-46 12,-2 0 0,-2 0 1,-2 2-1,-2 1 0,-2 1 1,-3 1-1,-1 1 0,-43-47 1,55 72-106,-29-25 1,42 41 7,0-1 0,-1 1 0,0 0 0,1 1 0,-1 0 0,0 0 0,-1 0 0,1 0 1,0 1-1,-12-2 0,17 3 41,0 1 0,0 0 1,1 0-1,-1 0 0,0 0 1,1 0-1,-1 0 0,0 0 0,1 0 1,-1 0-1,0 0 0,0 0 1,1 1-1,-1-1 0,1 0 1,-1 0-1,0 1 0,1-1 1,-1 0-1,0 1 0,1-1 1,-1 1-1,1-1 0,-1 1 0,1-1 1,-1 1-1,1-1 0,-1 1 1,1 0-1,-1 0-40,1 1 1,0-1-1,-1 0 0,1 1 0,0-1 1,0 0-1,0 1 0,0-1 0,1 0 1,-1 1-1,0-1 0,0 0 0,1 2 1,8 20-395</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17:04.718"/>
    </inkml:context>
    <inkml:brush xml:id="br0">
      <inkml:brushProperty name="width" value="0.2" units="cm"/>
      <inkml:brushProperty name="height" value="0.2" units="cm"/>
      <inkml:brushProperty name="color" value="#E71224"/>
    </inkml:brush>
  </inkml:definitions>
  <inkml:trace contextRef="#ctx0" brushRef="#br0">346 29 6089,'-5'-3'320,"1"-1"-1,-1 1 1,0 0-1,0 0 0,0 0 1,0 1-1,-8-3 1,9 4-330,0 1 1,0-1-1,0 1 1,0 0-1,-1 0 1,1 0-1,0 1 1,0 0 0,0-1-1,0 1 1,-6 3-1,-7 2 83,1 1 0,-1 1 0,1 0 0,1 1 0,0 1 0,0 1 0,-15 13 0,19-14-10,1 0-1,0 1 1,0 0-1,1 1 0,0 0 1,1 1-1,0 0 1,1 0-1,-6 16 0,12-25-58,-1 1-1,1-1 0,0 1 0,0 0 1,0-1-1,1 1 0,-1-1 0,1 1 1,1 0-1,-1-1 0,0 1 0,2 6 0,-1-9-2,0 0 0,0 1 0,0-1 0,0 0 0,1 0 0,-1 0 0,1 0 0,-1 0 0,1 0-1,0 0 1,-1 0 0,1-1 0,0 1 0,0-1 0,0 1 0,0-1 0,1 0 0,-1 0-1,0 0 1,0 0 0,1 0 0,-1 0 0,1-1 0,-1 1 0,5-1 0,18 2 29,-1-2 0,1-1 0,0-1 0,37-9 0,-21 5 8,38-7 24,86-10 27,-127 19-74,1 2-1,45 3 1,-81-1-12,1 0 1,-1 1 0,1-1-1,-1 1 1,1-1 0,-1 1-1,0 0 1,1 1 0,-1-1-1,0 0 1,0 1 0,0 0 0,0 0-1,0 0 1,0 0 0,-1 0-1,1 1 1,-1-1 0,4 4-1,-5-3-1,1 0 0,-1 0 0,0 0 0,0 0-1,0 1 1,-1-1 0,1 0 0,-1 0 0,0 0-1,0 0 1,0 1 0,0-1 0,0 0 0,-1 0-1,0 0 1,1 0 0,-1 1 0,0-1-1,0 0 1,-1-1 0,-1 4 0,-7 13-129,0-1 0,-2 0 1,0-1-1,-22 25 0,-25 17-106</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17:05.175"/>
    </inkml:context>
    <inkml:brush xml:id="br0">
      <inkml:brushProperty name="width" value="0.2" units="cm"/>
      <inkml:brushProperty name="height" value="0.2" units="cm"/>
      <inkml:brushProperty name="color" value="#E71224"/>
    </inkml:brush>
  </inkml:definitions>
  <inkml:trace contextRef="#ctx0" brushRef="#br0">1 24 8250,'47'-24'2784,"-29"56"-2688,10 22-144,7 7 56,2 8-48,-4-2-24,3 5-40,-1 5-72,-1 2-24,4 1-32,-10-26-72,-3-13-88,-3-20-496,-5-13 592</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17:05.561"/>
    </inkml:context>
    <inkml:brush xml:id="br0">
      <inkml:brushProperty name="width" value="0.2" units="cm"/>
      <inkml:brushProperty name="height" value="0.2" units="cm"/>
      <inkml:brushProperty name="color" value="#E71224"/>
    </inkml:brush>
  </inkml:definitions>
  <inkml:trace contextRef="#ctx0" brushRef="#br0">0 239 6937,'37'3'556,"1"-1"0,-1-2 0,54-7 0,-68 5-522,0 2 1,28 2-1,-27 0 18,39-3-1,-62 1-39,0 0-1,1 0 1,-1 0 0,0 0-1,1 0 1,-1 0-1,0-1 1,1 1 0,-1 0-1,0-1 1,0 1-1,0-1 1,1 0-1,-1 1 1,0-1 0,0 0-1,0 0 1,0 1-1,2-3 1,-3 2 6,0 0 0,0 0 0,0 0 1,0 1-1,1-1 0,-1 0 0,0 0 0,-1 0 1,1 0-1,0 0 0,0 1 0,0-1 0,0 0 1,-1 0-1,1 0 0,0 1 0,-1-1 0,1 0 1,-1 0-1,1 1 0,-1-1 0,0-1 0,-5-4 60,0-1 0,0 1 0,-1 0-1,-9-6 1,-157-114-351,166 120 224,0 0 0,-1 1 0,0 0 0,0 0-1,0 1 1,0 0 0,-12-4 0,17 7 42,1 1 0,-1-1 0,1 1-1,-1 0 1,1 0 0,-1 0 0,1 0 0,-1 1-1,1-1 1,-1 1 0,1-1 0,0 1 0,-1 0 0,1 0-1,0 0 1,-1 0 0,1 0 0,0 0 0,0 1-1,0-1 1,0 1 0,0 0 0,1-1 0,-1 1-1,0 0 1,1 0 0,-1 0 0,1 0 0,0 0-1,-1 0 1,0 5 0,0-2-63,0 1-1,0 0 0,1 0 1,0 0-1,0 0 1,0 0-1,1 0 1,0 12-1,5 12-146</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17:05.985"/>
    </inkml:context>
    <inkml:brush xml:id="br0">
      <inkml:brushProperty name="width" value="0.2" units="cm"/>
      <inkml:brushProperty name="height" value="0.2" units="cm"/>
      <inkml:brushProperty name="color" value="#E71224"/>
    </inkml:brush>
  </inkml:definitions>
  <inkml:trace contextRef="#ctx0" brushRef="#br0">195 1 5417,'-20'13'302,"1"2"-1,0 1 0,1 0 1,1 1-1,-29 38 1,42-48-322,0 0 1,0 0-1,1 0 1,0 0 0,0 0-1,1 0 1,0 1 0,0 0-1,1-1 1,0 1-1,0 0 1,1-1 0,0 1-1,0 0 1,1 0 0,2 11-1,-1-6 54,1 1 0,1-1 0,0-1-1,1 1 1,0 0 0,1-1 0,0 0-1,16 21 1,-18-28-13,-1 0-1,1-1 1,1 1-1,-1-1 0,1 0 1,-1 0-1,1 0 1,0-1-1,1 0 1,-1 0-1,0 0 0,1-1 1,0 1-1,0-1 1,-1-1-1,1 1 1,0-1-1,0 0 0,0 0 1,1-1-1,-1 0 1,0 0-1,0 0 1,0-1-1,0 0 0,0 0 1,0-1-1,0 1 1,0-1-1,6-3 1,9-7 25,0-1 0,-1-1 1,-1-1-1,-1 0 1,0-1-1,0-1 0,-2-1 1,21-29-1,-33 43-10,-1-1 0,0 1-1,-1-1 1,1 0 0,-1 0 0,0 0-1,0 0 1,-1 0 0,1-1 0,-1 1-1,0 0 1,-1-1 0,1 1 0,-1-1 0,0 1-1,-1-6 1,-1 4 21,1 0 1,-1 0-1,-1 1 0,1-1 0,-1 1 1,0 0-1,-1-1 0,0 2 0,0-1 1,0 0-1,-10-9 0,8 9-39,0 0-1,0 0 1,-1 1-1,0 0 1,0 0-1,0 1 1,0 0-1,-1 0 1,0 1-1,1 0 1,-1 0-1,-1 1 1,1 0-1,0 0 1,0 1-1,-12 0 1,5 1-19,0 1 0,0 0 0,1 1 1,-1 1-1,0 1 0,1 0 0,0 0 1,-21 11-1,9-2-53,11-6-168,0 0 0,0-1-1,0 0 1,-22 4-1,19-8-150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17:06.359"/>
    </inkml:context>
    <inkml:brush xml:id="br0">
      <inkml:brushProperty name="width" value="0.2" units="cm"/>
      <inkml:brushProperty name="height" value="0.2" units="cm"/>
      <inkml:brushProperty name="color" value="#E71224"/>
    </inkml:brush>
  </inkml:definitions>
  <inkml:trace contextRef="#ctx0" brushRef="#br0">0 9 6481,'1'-1'91,"0"0"-1,0 0 0,1 1 0,-1-1 1,0 0-1,1 1 0,-1-1 1,0 1-1,1-1 0,-1 1 0,0 0 1,1-1-1,-1 1 0,1 0 0,-1 0 1,1 0-1,-1 0 0,0 0 0,1 0 1,-1 1-1,1-1 0,-1 0 1,2 1-1,0 1-50,-1-1 0,1 1-1,-1 0 1,1 0 0,-1 0 0,0 0 0,0 0 0,0 0-1,0 1 1,3 4 0,2 6-54,0 1 0,0 0 0,6 22 0,-13-35 57,53 196 543,-19-61-267,100 254 40,-123-370-534,-10-19 154,-1-1-1,1 0 1,-1 0 0,1 1-1,-1-1 1,1 0-1,-1 0 1,1 0 0,-1 0-1,1 1 1,0-1-1,-1 0 1,1 0-1,-1 0 1,1 0 0,-1 0-1,1-1 1,-1 1-1,1 0 1,0 0 0,-1 0-1,1 0 1,-1-1-1,1 1 1,-1 0 0,1 0-1,-1-1 1,0 1-1,1 0 1,-1-1-1,1 1 1,-1 0 0,0-1-1,1 1 1,-1-1-1,15-16-231</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17:06.700"/>
    </inkml:context>
    <inkml:brush xml:id="br0">
      <inkml:brushProperty name="width" value="0.2" units="cm"/>
      <inkml:brushProperty name="height" value="0.2" units="cm"/>
      <inkml:brushProperty name="color" value="#E71224"/>
    </inkml:brush>
  </inkml:definitions>
  <inkml:trace contextRef="#ctx0" brushRef="#br0">91 601 8026,'-91'-55'2800,"102"1"-2560,13-2-144,8-10-104,7-1-40,0 7-80,-1 2 48,-2 5-104,-4 8-56,-7 9-264,-9 4-312,-11 14 520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17:07.086"/>
    </inkml:context>
    <inkml:brush xml:id="br0">
      <inkml:brushProperty name="width" value="0.2" units="cm"/>
      <inkml:brushProperty name="height" value="0.2" units="cm"/>
      <inkml:brushProperty name="color" value="#E71224"/>
    </inkml:brush>
  </inkml:definitions>
  <inkml:trace contextRef="#ctx0" brushRef="#br0">1 0 7914,'27'19'2592,"19"4"-2656,6-2 8,8 3-8,3 5 32,-5-11-24,2 3 48,-14 0 40,-6-2 0,-10 4-8,-13-5 0,-8-9-24,-1-5-56,-20-13-584</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17:07.429"/>
    </inkml:context>
    <inkml:brush xml:id="br0">
      <inkml:brushProperty name="width" value="0.2" units="cm"/>
      <inkml:brushProperty name="height" value="0.2" units="cm"/>
      <inkml:brushProperty name="color" value="#E71224"/>
    </inkml:brush>
  </inkml:definitions>
  <inkml:trace contextRef="#ctx0" brushRef="#br0">1 78 7218,'112'52'2599,"-103"-48"-2583,-1 2 1,1-1-1,-1 1 1,0 0-1,-1 1 1,1 0 0,-1 0-1,-1 0 1,11 16-1,-16-21-11,1 0 1,-1-1-1,0 1 0,0 0 0,1-1 1,-1 1-1,1-1 0,0 1 0,-1-1 1,1 0-1,0 1 0,0-1 0,-1 0 0,1 0 1,0 0-1,0-1 0,0 1 0,4 0 1,-4-1-7,0 0 1,-1 0 0,1 0-1,0-1 1,-1 1 0,1-1-1,0 0 1,-1 1 0,1-1 0,0 0-1,-1 0 1,1 0 0,-1 0-1,0 0 1,1 0 0,-1 0-1,0-1 1,0 1 0,1 0-1,-1-1 1,0 1 0,-1-1-1,2-2 1,6-11 27,-1-1 0,0 1 0,-2-2 0,0 1 0,-1-1 0,0 1 0,-1-1 0,0-24 0,-1 26 4,-2 14-31,0 0 1,0 0-1,0 0 0,0 0 1,0 0-1,1 0 1,-1 0-1,0 0 1,1 0-1,-1 0 1,1 0-1,-1 0 1,1 0-1,-1 1 1,1-1-1,0 0 1,-1 0-1,1 0 1,0 1-1,0-1 1,0 0-1,-1 1 1,3-2-1,-2 2-1,1 0-1,-1-1 1,1 1 0,-1 0-1,1 0 1,-1 0-1,1 0 1,0 0 0,-1 0-1,1 1 1,-1-1 0,1 0-1,-1 1 1,3 0-1,6 4 0,0 0 0,0 0 0,15 12 0,-13-9 42,18 11-58,2-2-1,59 23 0,-73-31-1545,-25-13 1120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09:00.979"/>
    </inkml:context>
    <inkml:brush xml:id="br0">
      <inkml:brushProperty name="width" value="0.2" units="cm"/>
      <inkml:brushProperty name="height" value="0.2" units="cm"/>
      <inkml:brushProperty name="color" value="#E71224"/>
    </inkml:brush>
  </inkml:definitions>
  <inkml:trace contextRef="#ctx0" brushRef="#br0">536 1 5921,'-9'1'331,"-1"1"0,1 0 0,0 0 0,0 1 0,0 1-1,0-1 1,1 1 0,-1 1 0,1-1 0,0 2 0,0-1 0,-12 12-1,12-9-398,0 1-1,0 0 0,1 1 0,0-1 0,1 1 0,0 1 0,1-1 0,0 1 0,-7 22 0,-3 7 170,-2 0 0,-2-1 1,-1-1-1,-2 0 0,-28 35 1,-60 115 426,104-178-516,-1 0-1,0-1 1,0 0 0,-1 0 0,-12 11-1,0 0-32,19-19-19,0 0 0,0-1-1,1 1 1,-1 0 0,0 0 0,1-1-1,-1 1 1,0 0 0,1 0-1,-1 0 1,1 0 0,-1 0 0,1 0-1,0 0 1,-1 0 0,1 0-1,0 0 1,0 0 0,0 0-1,0 0 1,0 0 0,0 0 0,0 0-1,0 0 1,0 0 0,0 0-1,0 0 1,1 0 0,-1 0 0,0 0-1,1 0 1,0 1 0,7 1-387</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17:07.839"/>
    </inkml:context>
    <inkml:brush xml:id="br0">
      <inkml:brushProperty name="width" value="0.2" units="cm"/>
      <inkml:brushProperty name="height" value="0.2" units="cm"/>
      <inkml:brushProperty name="color" value="#E71224"/>
    </inkml:brush>
  </inkml:definitions>
  <inkml:trace contextRef="#ctx0" brushRef="#br0">1 1 7154,'32'45'1180,"-1"1"0,25 55 0,27 40-1284,-40-76 151,198 285-59,-237-344-82,0-1 0,1 1 0,-1-1 0,1 0 0,0 0 0,11 8 0,-14-13-384,0-8 215</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17:08.229"/>
    </inkml:context>
    <inkml:brush xml:id="br0">
      <inkml:brushProperty name="width" value="0.2" units="cm"/>
      <inkml:brushProperty name="height" value="0.2" units="cm"/>
      <inkml:brushProperty name="color" value="#E71224"/>
    </inkml:brush>
  </inkml:definitions>
  <inkml:trace contextRef="#ctx0" brushRef="#br0">22 341 8202,'-6'-19'1168,"1"0"0,-3-35 0,6 29-1065,2-1 0,0 1-1,7-43 1,-6 63-115,0 0-1,1 0 1,0 1-1,0-1 1,0 1-1,0-1 1,1 1-1,0-1 1,0 1-1,0 0 1,0 1-1,1-1 1,0 0-1,-1 1 1,1 0-1,1 0 1,-1 0-1,0 0 1,1 1-1,-1 0 1,1 0-1,0 0 1,5-2-1,3 0 10,1 1 0,-1 0 0,1 0 0,-1 1-1,1 1 1,0 0 0,20 2 0,-19 1-3,-1 0 0,-1 1 0,1 1 1,0 0-1,-1 0 0,16 9 0,-21-9 2,1 0-1,-1 1 1,-1 0-1,1 1 1,-1-1 0,0 1-1,0 1 1,0-1-1,-1 1 1,8 12-1,-12-16-4,-1 0 0,1 1-1,-1-1 1,1 1-1,-1-1 1,0 1-1,-1-1 1,1 1-1,0 0 1,-1-1-1,0 1 1,0 0-1,0-1 1,0 1-1,-1 0 1,1-1-1,-1 1 1,0-1-1,0 1 1,-1-1-1,1 1 1,-3 3-1,-3 6-126,0 0 0,-2-1 0,0 0 0,-12 13 0,-25 25-495,-8-2 260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17:17.141"/>
    </inkml:context>
    <inkml:brush xml:id="br0">
      <inkml:brushProperty name="width" value="0.2" units="cm"/>
      <inkml:brushProperty name="height" value="0.2" units="cm"/>
      <inkml:brushProperty name="color" value="#E71224"/>
    </inkml:brush>
  </inkml:definitions>
  <inkml:trace contextRef="#ctx0" brushRef="#br0">3710 726 5201,'3'65'1428,"-3"-60"-1416,-1 0-1,1 0 0,-1-1 0,-1 1 1,1 0-1,-1-1 0,0 1 0,0-1 0,0 1 1,0-1-1,-1 0 0,1 0 0,-1 0 1,-1 0-1,-4 5 0,3-5-24,2 0 10,0-2 0,0 1 0,0 0 1,-1 0-1,1-1 0,-1 0 0,0 0 0,0 0 0,0 0 0,0-1 0,0 1 0,0-1 0,-8 1 1,-5 0 43,1-1 1,-23-1-1,10 0-42,10 0 24,-243 15 1631,207-11-1592,-2-2-1,-77-7 0,-4-1 404,-95 16 225,-83-1-643,243-13 158,1-3 0,-133-30 0,-44-17 269,158 37-427,-336-46-118,153 26 58,24 9 87,211 26-85,-1 3 0,1 1 0,-1 1 0,-48 12 0,76-13-9,0 1 0,1-1 0,-1-1 0,0 0-1,0-1 1,0 0 0,0-1 0,0-1 0,0 1 0,0-2 0,1 0 0,-14-5 0,14 5 36,1-1-14,0 1 1,0-2 0,-11-5 0,18 8-5,0-1 0,-1 1 0,1-1 1,0 1-1,0-1 0,0 0 0,1 0 0,-1-1 1,1 1-1,0 0 0,0-1 0,-2-4 1,-14-29 49,8 16-37,-12-33 0,-9-25 39,22 60-57,0-1 1,2 0-1,0 0 1,-6-37 0,-4-58 122,16 107-70,1 8-44,0 0 0,0 0 0,0 0 0,-1 0 0,1-1 0,0 1 0,0 0 0,0 0 0,0 0 0,0 0 0,0-1 0,0 1 0,0 0 0,0 0 0,0 0 0,0 0 0,0-1 0,0 1 0,0 0 0,0 0 0,0 0 0,0 0 0,0-1 0,0 1 0,0 0 0,0 0-1,0 0 1,0-1 0,0 1 0,0 0 0,0 0 0,0 0 0,1 0 0,-1 0 0,0-1 0,0 1 0,0 0 0,0 0 0,0 0 0,1 0 0,15 8-4,-7-2 1,1-1-1,-1 0 1,1-1-1,0 0 1,0-1-1,0 0 1,0 0-1,1-1 1,-1 0 0,1-1-1,10 0 1,22-3 9,82-15 0,44-21-6,30-5 82,-4 13-89,173-32 13,-318 52 135,91-7 1,-114 17-127,0 0 1,0 2 0,0 1 0,-1 1 0,33 9-1,52 21 6,44 12-32,-125-38 31,1-3 0,-1 0 0,37 0 0,-33-6-14,56-10 1,10-1 79,204 6-10,-196 6-133,319 29 179,-346-20-171,-10 2 42,0 2 0,-1 3 0,-1 4 0,0 3 0,-2 2 0,68 37 1,111 43 106,-237-99-148,-9-5 45,0-1 0,0 0 0,0 0 0,0 0 0,0 0 0,0 1 0,0-1 0,0 0 0,0 0 0,0 0 0,0 0 0,0 1 0,0-1 0,0 0 0,0 0 0,-1 0 0,1 0 0,0 1 0,0-1 0,0 0 0,0 0 0,0 0 0,0 0 0,0 0 0,0 1 0,-1-1 0,1 0 0,0 0 0,0 0 0,0 0 0,0 0 0,0 0 0,-1 0 0,1 0 0,0 0 0,0 1 0,0-1 0,0 0 0,-1 0 0,1 0 0,0 0 0,0 0 0,0 0 0,0 0 0,-1 0 0,1 0 0,0 0 0,0 0 0,0 0 0,0-1 0,-1 1 0,1 0 0,0 0 0,0 0 0,0 0 1,0 0-1,-5 7-7,-5 17 33,-7 30 1,3-8-57,-14 32 9,12-37 34,2 2-1,-13 61 1,13 17-174,13-106 27,1 0-1,1 1 1,0-1-1,1 0 1,8 29-1,11 4-135</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18:14.832"/>
    </inkml:context>
    <inkml:brush xml:id="br0">
      <inkml:brushProperty name="width" value="0.2" units="cm"/>
      <inkml:brushProperty name="height" value="0.2" units="cm"/>
      <inkml:brushProperty name="color" value="#E71224"/>
    </inkml:brush>
  </inkml:definitions>
  <inkml:trace contextRef="#ctx0" brushRef="#br0">158 362 4577,'8'-3'276,"-6"2"-214,-1 0 0,1 0 0,-1 0-1,1 0 1,0 0 0,0 0-1,0 1 1,-1-1 0,1 1 0,0-1-1,0 1 1,0 0 0,0 0 0,0-1-1,0 2 1,0-1 0,0 0-1,-1 0 1,1 0 0,0 1 0,0-1-1,0 1 1,0 0 0,-1-1-1,1 1 1,0 0 0,0 0 0,-1 0-1,1 0 1,2 3 0,15 14 95,0 1 1,-1 1 0,-1 0-1,0 1 1,-2 1 0,13 26-1,-9-12-146,-3 0-1,-1 1 1,14 55-1,-26-81-3,3 6 9,-2 0-1,-1 1 1,3 31 0,-5-45-3,-1 1 0,-1 0 1,1-1-1,0 1 0,-1-1 0,0 1 0,0-1 0,-1 0 1,1 1-1,-1-1 0,0 0 0,0 0 0,0 0 1,-1 0-1,1 0 0,-1-1 0,0 1 0,0-1 1,-7 6-1,-6 4 10,0-1 0,-1 0 1,0-2-1,-1 0 0,-25 11 1,41-21-19,0 1 0,0-1 1,0 1-1,0-1 0,0 0 0,0 0 1,0 1-1,0-2 0,1 1 0,-1 0 1,0 0-1,0 0 0,0-1 0,0 1 1,0-1-1,0 0 0,0 1 0,-2-3 1,0 1 2,1-1 1,-1 1 0,1-1 0,0 0 0,0 0-1,0-1 1,0 1 0,-2-5 0,-3-5 4,1 0 1,1-1-1,0 1 1,-4-16 0,-9-28 46,-39-85 1,50 126-61,0 0 0,2-1 1,0 1-1,1-1 0,1-1 1,0 1-1,1-1 0,1 1 1,1-1-1,0 0 0,2 0 1,2-18-1,1 6-6,2 1 0,1 0 0,1 0 0,2 0 0,1 1 1,1 1-1,1 0 0,1 1 0,2 0 0,0 1 0,33-37 0,-40 53 12,-1 1 0,1 0 0,1 1 0,0 0 0,0 1-1,0-1 1,0 2 0,1 0 0,12-4 0,-15 6-6,0 1 0,0-1 0,0 2 0,0-1 0,1 1 0,-1 1 1,1-1-1,-1 1 0,0 1 0,1 0 0,-1 0 0,0 0 0,12 5 0,-16-5-4,0 1-1,0 0 0,0 0 1,-1 0-1,1 1 1,-1-1-1,1 1 1,-1 0-1,0 0 0,0 0 1,-1 0-1,1 1 1,0-1-1,-1 1 0,0-1 1,0 1-1,0 0 1,0 0-1,-1 0 0,0 0 1,1 0-1,-1 0 1,-1 0-1,2 9 1,-2-1-11,0-1 0,0 1 1,-1 0-1,0-1 0,-1 1 1,0-1-1,-1 1 0,-4 10 0,-4 8-2,-1-1 0,-1-1 0,-1 0 0,-2-1-1,0 0 1,-2-2 0,-1 0 0,-1-1-1,-1 0 1,-1-2 0,-34 26 0,-18 5 17,-28 21-2,84-60-48,1 1 1,1 1-1,-19 23 1,34-38 43,-12 17-139,13-17 137,0-1-1,0 1 1,-1-1 0,1 1 0,0-1-1,0 1 1,0-1 0,0 1-1,0 0 1,0-1 0,0 1 0,0-1-1,0 1 1,0-1 0,0 1-1,0-1 1,0 1 0,0-1 0,0 1-1,0 0 1,1-1 0,-1 1-1,0-1 1,0 0 0,1 1 0,-1-1-1,1 1 1,-1 0 3,1-1 0,-1 0 0,1 0 0,-1 1 0,1-1 0,-1 0 0,1 0 0,-1 0 0,1 0 0,0 0 0,-1 0 0,1 0 0,-1 0 0,1 0 0,-1 0 0,1 0 0,0 0 0,-1 0 0,1 0 1,-1 0-1,1-1 0,-1 1 0,1 0 0,-1 0 0,1-1 0,-1 1 0,1 0 0,-1-1 0,1 1 0,0-1 0,6-3-8,35-14 135,2 3 0,70-17 0,-90 27-104,1 1 1,-1 1-1,1 2 1,-1 0-1,1 1 1,40 7-1,-2 4-99,-1 3-1,63 24 1,-108-31-455,-5 3 222</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18:15.379"/>
    </inkml:context>
    <inkml:brush xml:id="br0">
      <inkml:brushProperty name="width" value="0.2" units="cm"/>
      <inkml:brushProperty name="height" value="0.2" units="cm"/>
      <inkml:brushProperty name="color" value="#E71224"/>
    </inkml:brush>
  </inkml:definitions>
  <inkml:trace contextRef="#ctx0" brushRef="#br0">220 200 5473,'58'-1'1985,"-48"1"-1984,1 1 0,-1-2 0,0 1 0,1-2 0,-1 1 0,14-5 1,-18 4 21,44-17 250,-46 17-252,0 0 0,1 0 0,-1-1 1,-1 1-1,1-1 0,0 0 0,-1 0 0,7-7 0,-9 8-23,1-1-1,-1 0 1,0 1 0,0-1-1,0 0 1,-1 0-1,1 0 1,-1 1-1,0-1 1,1 0-1,-1 0 1,0 0-1,-1 0 1,1 0-1,0 0 1,-1 1 0,0-1-1,0 0 1,1 0-1,-2 1 1,0-4-1,-1 0-9,0 0 0,0 0 0,-1 0 0,0 0 0,0 1 0,0-1 0,-9-7 0,10 10 6,0 1 0,0 0 0,-1 0 0,1 0 0,0 0-1,-1 1 1,0 0 0,1-1 0,-1 1 0,0 0 0,1 1 0,-1-1 0,0 1 0,0 0 0,0 0 0,0 0 0,0 0 0,1 0 0,-1 1 0,0 0 0,-4 1 0,-4 2-13,-1 1-1,1 0 1,0 0 0,-20 14-1,10-5 32,2 1 0,-1 0 1,2 1-1,0 1 0,1 1 0,1 1 0,-16 22 0,22-24-2,0 1 0,1 0 0,0 0 0,2 1 0,0 1 0,1-1 0,1 1 1,1 0-1,-3 24 0,6-28-1,0 1 1,1 0-1,1 0 1,0 0-1,2-1 1,4 27-1,-4-36 14,0 1-1,0-1 0,1 0 0,0 0 0,1 0 1,-1 0-1,1 0 0,0-1 0,1 0 0,0 0 1,0 0-1,0 0 0,1-1 0,-1 0 0,1 0 1,10 6-1,-1-3-8,1 0 0,-1-2 0,1 0 0,0 0 0,1-2 0,0 0-1,-1 0 1,1-2 0,0 0 0,0-1 0,1-1 0,-1 0 0,0-2 0,20-3 0,-25 1-95,0 0 0,0-1 0,-1 0 0,0-1 0,0-1 0,0 1 0,14-13 0,12-14-116</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18:15.781"/>
    </inkml:context>
    <inkml:brush xml:id="br0">
      <inkml:brushProperty name="width" value="0.2" units="cm"/>
      <inkml:brushProperty name="height" value="0.2" units="cm"/>
      <inkml:brushProperty name="color" value="#E71224"/>
    </inkml:brush>
  </inkml:definitions>
  <inkml:trace contextRef="#ctx0" brushRef="#br0">1 0 3377,'0'0'840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18:16.139"/>
    </inkml:context>
    <inkml:brush xml:id="br0">
      <inkml:brushProperty name="width" value="0.2" units="cm"/>
      <inkml:brushProperty name="height" value="0.2" units="cm"/>
      <inkml:brushProperty name="color" value="#E71224"/>
    </inkml:brush>
  </inkml:definitions>
  <inkml:trace contextRef="#ctx0" brushRef="#br0">403 6 2553,'-8'-6'4078,"-11"9"-4088,-9 6 62,0 2-1,1 1 0,0 0 0,1 3 1,1 0-1,-40 32 0,54-37-20,0 0 0,1 1 0,1 0 0,0 1 0,1 0 0,-14 26 0,7-7 43,-19 59 1,29-74-27,0 0-1,2 0 1,0 0 0,1 0 0,0 0 0,1 1 0,1-1 0,3 20 0,-3-31-38,1 1 0,0-1 1,0 0-1,1 0 0,-1 0 0,1 0 1,0 0-1,0 0 0,1 0 0,0 0 1,-1-1-1,1 0 0,1 1 0,-1-1 0,1 0 1,0-1-1,0 1 0,0-1 0,0 1 1,0-1-1,1 0 0,-1-1 0,1 1 1,0-1-1,0 0 0,0 0 0,0-1 1,8 2-1,-1-1 47,0-1 0,0-1 0,0 0-1,0-1 1,0 0 0,0 0 0,0-2 0,0 1 0,0-2 0,11-4 0,17-9 160,54-30 0,-78 39-218,75-46-488,26-14-1264,-76 50 1343</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18:16.951"/>
    </inkml:context>
    <inkml:brush xml:id="br0">
      <inkml:brushProperty name="width" value="0.2" units="cm"/>
      <inkml:brushProperty name="height" value="0.2" units="cm"/>
      <inkml:brushProperty name="color" value="#E71224"/>
    </inkml:brush>
  </inkml:definitions>
  <inkml:trace contextRef="#ctx0" brushRef="#br0">9 11 5457,'-7'-11'1783,"7"11"-1775,0 1 1,0-1-1,0 0 0,0 0 1,0 0-1,0 0 0,0 0 1,0 0-1,0 0 0,0 0 1,0 0-1,0 0 0,-1 0 1,1 0-1,0 0 0,0 1 1,0-1-1,0 0 0,0 0 1,0 0-1,0 0 0,0 0 1,0 0-1,0 0 0,0 1 10,0 3-6,2 70-12,-3-55 1,1 0 0,1-1 0,1 1 0,5 26 0,3-10-8,2 0 1,17 33 0,-22-52 67,1-1 1,1 0 0,0-1 0,1 0 0,1 0 0,19 19-1,-28-32 10,0 0-1,-1 0 1,1 0-1,0 0 1,-1 0-1,1-1 1,0 1-1,0 0 1,0-1-1,0 0 0,0 1 1,0-1-1,0 0 1,0 0-1,0 0 1,-1 0-1,1 0 1,0-1-1,0 1 1,4-2-1,40-16 124,-32 11-166,-6 4-24,0-1-1,0-1 0,0 1 1,0-1-1,-1 0 1,0-1-1,0 0 1,-1 0-1,1-1 1,-1 1-1,-1-2 1,1 1-1,-1 0 0,0-1 1,-1 0-1,0 0 1,0 0-1,-1-1 1,0 1-1,-1-1 1,4-15-1,-4 8 0,1 0-1,-2 0 1,0 1 0,-1-1-1,-1 0 1,0 0 0,-1 0-1,-5-21 1,7 35-9,0 1 0,0 0 1,1 0-1,-1 0 0,1-1 0,-1 1 0,1 0 0,-1 0 1,1 0-1,0 0 0,-1 0 0,1 0 0,0 0 0,0 0 1,0 0-1,0 0 0,0 0 0,0 1 0,0-1 0,0 0 1,0 1-1,0-1 0,0 1 0,1-1 0,1 0 0,33-13-130,-35 14 135,2-1 0,1 1 0,0-1 0,-1 1 0,1 0 1,0 0-1,0 1 0,-1-1 0,1 1 0,0 0 0,-1 0 1,1 0-1,-1 0 0,1 0 0,-1 1 0,1 0 0,-1 0 1,0 0-1,0 0 0,0 0 0,0 0 0,5 6 0,7 7 7,-1 0 0,20 30-1,-24-32-3,7 8-44,-1 1 0,-1 0 0,-1 1 0,19 44 0,-32-65-25,0 2-63,0-1 0,0 0 0,0 1 0,1-1 0,-1 0 0,1 0 0,0 0 0,0 0 0,0-1 0,4 4 0,-1-6-330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18:17.433"/>
    </inkml:context>
    <inkml:brush xml:id="br0">
      <inkml:brushProperty name="width" value="0.2" units="cm"/>
      <inkml:brushProperty name="height" value="0.2" units="cm"/>
      <inkml:brushProperty name="color" value="#E71224"/>
    </inkml:brush>
  </inkml:definitions>
  <inkml:trace contextRef="#ctx0" brushRef="#br0">1 170 6369,'8'0'174,"0"0"-1,0 1 0,0 0 0,0 0 1,0 1-1,0 0 0,-1 0 0,1 1 1,-1 0-1,1 0 0,-1 1 0,0 0 1,0 0-1,12 10 0,5 5-226,-1 2-1,31 35 0,-40-40 55,-1 1 1,-1 0-1,19 37 0,18 58 20,-22-49 45,-36-138 778,4 55-800,0 0 0,-1 1-1,0-1 1,-2 1-1,0 1 1,-2-1-1,0 2 1,-14-21-1,14 25-30,1 0-1,1-1 0,0 0 1,1-1-1,-10-26 0,15 33-7,0 1-1,0-1 0,1 0 0,0 0 0,1 0 0,-1 0 0,1 0 1,1 0-1,0 0 0,0 0 0,0 0 0,1 0 0,4-10 1,25-60-1695,-27 64 1242</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18:18.042"/>
    </inkml:context>
    <inkml:brush xml:id="br0">
      <inkml:brushProperty name="width" value="0.2" units="cm"/>
      <inkml:brushProperty name="height" value="0.2" units="cm"/>
      <inkml:brushProperty name="color" value="#E71224"/>
    </inkml:brush>
  </inkml:definitions>
  <inkml:trace contextRef="#ctx0" brushRef="#br0">82 31 3497,'-3'-24'690,"3"24"-677,0 0-1,0-1 1,0 1-1,0-1 0,0 1 1,0 0-1,-1-1 1,1 1-1,0 0 1,0 0-1,0-1 1,-1 1-1,1 0 0,0-1 1,0 1-1,-1 0 1,1 0-1,0 0 1,0-1-1,-1 1 0,1 0 1,0 0-1,-1 0 1,1 0-1,0-1 1,-1 1-1,1 0 1,0 0-1,-1 0 0,0 0 1,-1 1-4,0 1-1,0-1 1,0 1 0,0-1-1,0 1 1,0 0 0,1-1-1,-1 1 1,0 0 0,1 0-1,-1 0 1,1 0 0,0 1-1,0-1 1,-1 4 0,-4 4 29,0 1 0,1 0 0,0 0 0,1 0 1,1 0-1,0 1 0,0-1 0,1 1 0,0 0 1,1 18-1,-1-1 527,1-24-376,0 0 1,1 0-1,0 0 1,0 0-1,2 9 0,-2-12-170,1-1 0,-1 1-1,1 0 1,0-1 0,0 1-1,0-1 1,0 0 0,0 1-1,0-1 1,0 0 0,0 0-1,0 1 1,0-1 0,1 0-1,-1 0 1,1 0 0,-1 0 0,0-1-1,1 1 1,0 0 0,1 0-1,16 4 59,-1-2 0,0 0 0,1-1-1,-1 0 1,1-2 0,26-2 0,-41 2-57,49-5 240,-28 2-156,29 0 0,-48 3-97,0 0-1,-1 0 0,1 1 1,-1 0-1,1 0 1,-1 0-1,0 1 0,1 0 1,-1 0-1,8 5 0,-11-6-6,0 0-1,-1 1 0,1-1 0,-1 1 0,0-1 0,1 1 0,-1-1 0,0 1 0,0 0 0,0 0 0,0-1 1,0 1-1,0 0 0,-1 0 0,1 0 0,-1 0 0,1 0 0,-1 0 0,0 0 0,0 0 0,0 0 0,0 0 1,0 0-1,0 0 0,0 0 0,-1 0 0,0 4 0,-3 5-1,1 0 0,-2 0-1,-9 17 1,8-15 10,-12 21-151,0 0 0,-2-2 0,-33 40 0,10-24-117</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09:01.402"/>
    </inkml:context>
    <inkml:brush xml:id="br0">
      <inkml:brushProperty name="width" value="0.2" units="cm"/>
      <inkml:brushProperty name="height" value="0.2" units="cm"/>
      <inkml:brushProperty name="color" value="#E71224"/>
    </inkml:brush>
  </inkml:definitions>
  <inkml:trace contextRef="#ctx0" brushRef="#br0">73 139 6321,'51'-76'1886,"-49"73"-1827,0 0 1,-1 0-1,0 0 0,0 0 0,0 0 1,0 0-1,0 0 0,-1 0 0,1-5 1,-1 7-33,0 0 0,0 0-1,0 0 1,0 0 0,0-1 0,-1 1 0,1 0 0,0 0 0,-1 0 0,1 0 0,-1 0 0,1 0 0,-1 0 0,0 0 0,1 0 0,-1 0-1,-1-1 1,0 1 2,1 0 0,-1 0 0,0 0-1,0 0 1,1 1 0,-1-1 0,0 1-1,0-1 1,0 1 0,1 0 0,-1-1-1,0 1 1,0 0 0,0 0 0,0 0-1,0 1 1,0-1 0,1 0 0,-1 1-1,0-1 1,-3 2 0,-3 1 41,0 1 1,0 0-1,0 1 0,-9 6 1,14-9-52,0 0 1,0 0 0,1 1 0,0-1 0,-1 1 0,1 0 0,0-1-1,0 1 1,0 0 0,0 0 0,1 0 0,-1 1 0,1-1-1,-2 6 1,2-1 8,1 1 0,-1-1 1,1 1-1,1-1 0,-1 1 0,1-1 0,1 1 0,0-1 0,0 0 0,1 0 1,-1 0-1,2 0 0,-1 0 0,6 8 0,8 11 125,2 0 0,29 34 0,-32-42-80,-6-7-64,0-1 0,1-1 0,0 0 0,1 0 0,0-1 0,1 0 0,20 10-1,-5-6-7,0-2 0,53 15-1,-71-23-11,0 0 0,1 0 0,-2 1-1,15 8 1,-21-10-17,1 0 0,-1 0-1,0 1 1,-1-1 0,1 1-1,0 0 1,-1-1 0,1 1-1,-1 1 1,0-1 0,0 0-1,0 0 1,0 1 0,-1-1-1,0 1 1,2 4 0,10 49-1134,-4-33 774</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18:18.494"/>
    </inkml:context>
    <inkml:brush xml:id="br0">
      <inkml:brushProperty name="width" value="0.2" units="cm"/>
      <inkml:brushProperty name="height" value="0.2" units="cm"/>
      <inkml:brushProperty name="color" value="#E71224"/>
    </inkml:brush>
  </inkml:definitions>
  <inkml:trace contextRef="#ctx0" brushRef="#br0">1 21 6513,'2'-2'153,"-1"0"-1,1 0 0,0 0 0,0 1 0,1-1 0,-1 1 1,0 0-1,0-1 0,1 1 0,-1 0 0,1 0 1,-1 1-1,5-2 0,-5 2-151,0 0 1,-1 0-1,1 0 1,-1 1-1,1-1 0,-1 1 1,1-1-1,0 1 1,-1-1-1,0 1 0,1 0 1,-1-1-1,1 1 1,-1 0-1,0 0 0,0 0 1,1 0-1,-1 1 1,0-1-1,0 0 1,0 0-1,0 1 0,0-1 1,0 2-1,31 54-108,-22-36 104,2-1 0,23 32 0,-25-40 41,-1 0-1,0 1 0,-1 1 1,-1-1-1,0 1 0,0 0 1,-2 1-1,0 0 0,0 0 1,-2 0-1,1 0 0,-2 1 1,0-1-1,-1 17 0,-1-28-36,0 0 0,0-1 0,-1 1-1,1 0 1,-1 0 0,0-1 0,-1 5-1,1-8-15,1 1 0,0 0 0,-1-1 0,1 1 0,-1-1 0,1 1-1,0 0 1,-1-1 0,1 0 0,-1 1 0,0-1 0,1 1 0,-1-1-1,1 1 1,-1-1 0,1 0 0,-1 0 0,0 1 0,1-1 0,-1 0-1,0 0 1,1 0 0,-1 1 0,0-1 0,0 0 0,1 0 0,-1 0-1,0 0 1,1-1 0,-1 1 0,0 0 0,1 0 0,-1 0-1,0 0 1,1-1 0,-1 1 0,0 0 0,1-1 0,-1 1 0,0-1-1,-17-8-226</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18:18.836"/>
    </inkml:context>
    <inkml:brush xml:id="br0">
      <inkml:brushProperty name="width" value="0.2" units="cm"/>
      <inkml:brushProperty name="height" value="0.2" units="cm"/>
      <inkml:brushProperty name="color" value="#E71224"/>
    </inkml:brush>
  </inkml:definitions>
  <inkml:trace contextRef="#ctx0" brushRef="#br0">0 0 5785,'7'2'1673,"10"8"-2073,-8 1-33,-1-1 209,-7-3-448,2 3 480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18:19.636"/>
    </inkml:context>
    <inkml:brush xml:id="br0">
      <inkml:brushProperty name="width" value="0.2" units="cm"/>
      <inkml:brushProperty name="height" value="0.2" units="cm"/>
      <inkml:brushProperty name="color" value="#E71224"/>
    </inkml:brush>
  </inkml:definitions>
  <inkml:trace contextRef="#ctx0" brushRef="#br0">0 272 7602,'5'3'223,"0"0"1,0 0-1,-1 1 0,1-1 1,-1 1-1,0 1 1,0-1-1,6 9 1,25 45-836,-21-32 812,124 217-238,-134-237 36,0 1 1,1-1-1,0 0 0,0 0 0,0 0 0,1-1 1,0 0-1,8 6 0,-12-10 10,0 1 1,0-1-1,0 0 1,1 0-1,-1 0 0,0 0 1,1 0-1,-1 0 0,1-1 1,-1 1-1,1-1 0,-1 0 1,1 0-1,-1 0 1,1 0-1,-1 0 0,1 0 1,-1-1-1,0 1 0,1-1 1,-1 1-1,1-1 0,-1 0 1,0 0-1,1 0 1,-1-1-1,0 1 0,0 0 1,3-3-1,-2 0 11,0 1 0,0-1-1,-1 1 1,1-1 0,-1 0 0,0 0 0,0 0-1,0 0 1,-1 0 0,1 0 0,-1-1-1,0 1 1,0 0 0,0-8 0,1-9-41,-3-38 1,1 51 22,-6-57 10,-18-80 1,-5-43 353,28 172-321,-1-43 106,2 58-152,0 1 0,0-1 0,0 1 1,0-1-1,0 1 0,0-1 1,0 1-1,0-1 0,0 1 0,1-1 1,-1 1-1,0-1 0,0 1 1,1-1-1,-1 1 0,0-1 1,0 1-1,1-1 0,-1 1 0,1 0 1,-1-1-1,1 0 0,6 6-49,7 18-29,17 47 63,29 91 0,-57-151 15,0 0-1,0 0 0,1 0 0,0-1 1,1 0-1,0 0 0,0 0 0,1 0 0,0-1 1,1 0-1,0 0 0,0-1 0,1 0 0,-1 0 1,2-1-1,-1 0 0,1 0 0,-1-1 0,2 0 1,9 4-1,-4-4 10,0-1 1,0 0 0,1-1 0,-1-1-1,1 0 1,-1-1 0,1-1-1,-1-1 1,1 0 0,0 0-1,-1-2 1,0 0 0,0-1-1,0 0 1,0-1 0,26-14-1,-23 11 10,-1-2 0,0 0-1,-1-1 1,0-1 0,0 0-1,-2-1 1,1-1 0,-2 0 0,0-1-1,-1 0 1,0-1 0,-1 0-1,11-23 1,-17 28-16,-1 0-1,0 0 1,-1 0 0,0 0 0,-1-1 0,0 1 0,-1-1-1,0 0 1,-1-12 0,-1 15-21,0 0-1,0 1 1,0-1 0,-1 1 0,0-1 0,-1 1-1,0 0 1,0 0 0,-1 0 0,0 0 0,0 1-1,-9-12 1,12 18 19,1 0 0,-1 0 0,0 0 0,0 1 0,0-1-1,0 0 1,0 0 0,0 0 0,0 1 0,0-1 0,0 1 0,0-1 0,0 1-1,-1-1 1,1 1 0,0 0 0,0-1 0,0 1 0,-1 0 0,1 0 0,0 0-1,0 0 1,0 0 0,-1 0 0,1 0 0,0 0 0,0 1 0,-1-1 0,1 0-1,0 1 1,0-1 0,0 1 0,0-1 0,0 1 0,0 0 0,-1 0 0,-5 4-5,1 0 0,1 1 1,-1-1-1,-8 12 0,7-9 7,-15 22-12,0 2-1,2 0 1,-24 54 0,23-45 10,7-15 13,-54 121 37,62-133-23,1 0 0,1 1 1,1 0-1,0 0 0,0 0 1,2 0-1,0 0 1,1 21-1,1-32-13,-1 0 0,1 0 0,0 1 0,0-1 0,0 0 0,0 0 0,1 0 0,0-1 0,0 1 0,0 0-1,0 0 1,0-1 0,1 0 0,-1 1 0,1-1 0,0 0 0,7 5 0,-5-5 20,0 0 0,0 0 0,0-1 0,1 0 0,-1 0 0,1 0 0,-1-1 1,1 0-1,0 0 0,0 0 0,-1 0 0,11-2 0,8-1 93,0-1 1,-1-1-1,44-13 1,-34 8-122,38-6 0,65 7-885,-121 4 422,-6-3 202</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18:20.429"/>
    </inkml:context>
    <inkml:brush xml:id="br0">
      <inkml:brushProperty name="width" value="0.2" units="cm"/>
      <inkml:brushProperty name="height" value="0.2" units="cm"/>
      <inkml:brushProperty name="color" value="#E71224"/>
    </inkml:brush>
  </inkml:definitions>
  <inkml:trace contextRef="#ctx0" brushRef="#br0">63 333 7666,'11'-19'2004,"0"45"-2853,-2 17 833,4 68 0,3 20 45,12-21-3,-12-49 111,-16-51 503,-7-16-367,-11-24-13,0-18-202,1-1 0,3-1-1,-8-53 1,1 4-35,10 56-19,0 3 29,2 1 1,2-1 0,-5-78-1,13 109-34,-1 0 0,1 0 0,0 0 0,1 0 0,0 0 0,0 0 0,1 1 0,0-1 0,5-8 0,-6 14-18,-1 0-1,1 0 0,0 0 1,0 0-1,1 1 0,-1-1 0,0 1 1,1 0-1,0 0 0,-1-1 1,1 2-1,0-1 0,0 0 1,0 1-1,0-1 0,0 1 0,1 0 1,-1 0-1,0 0 0,0 0 1,1 1-1,-1-1 0,1 1 1,-1 0-1,0 0 0,1 0 0,3 1 1,2 0-85,0 0 1,-1 1-1,1 1 1,0-1-1,0 1 1,-1 0-1,0 1 1,0 0-1,0 1 1,0-1-1,0 2 1,-1-1-1,0 1 1,0 0-1,-1 0 1,1 1-1,-1 0 1,-1 0 0,10 15-1,-3 1-153</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18:20.910"/>
    </inkml:context>
    <inkml:brush xml:id="br0">
      <inkml:brushProperty name="width" value="0.2" units="cm"/>
      <inkml:brushProperty name="height" value="0.2" units="cm"/>
      <inkml:brushProperty name="color" value="#E71224"/>
    </inkml:brush>
  </inkml:definitions>
  <inkml:trace contextRef="#ctx0" brushRef="#br0">193 222 7106,'11'-2'268,"1"0"1,-1 0-1,1 2 1,-1-1 0,1 2-1,21 2 1,2 0-654,-34-3 357,1 0 1,-1 0 0,0 0 0,0 0 0,1 0 0,-1 0 0,0-1 0,0 1 0,0-1 0,1 1-1,-1-1 1,0 1 0,0-1 0,0 1 0,0-1 0,0 0 0,0 0 0,0 0 0,0 1 0,0-1-1,1-2 1,0 0 22,0 0-1,-1 0 1,1 0-1,-1 0 0,0 0 1,0-1-1,2-5 0,-1-3 120,-1 0-1,0 0 0,-1-18 0,0 25-125,0 0 0,0 1-1,0-1 1,-1 1-1,0-1 1,0 1 0,0-1-1,-1 1 1,1-1-1,-1 1 1,0 0-1,0 0 1,-1 0 0,1 0-1,-1 0 1,0 1-1,0-1 1,0 1-1,-1 0 1,1 0 0,-1 0-1,1 0 1,-1 0-1,0 1 1,0 0 0,0 0-1,0 0 1,-1 0-1,1 1 1,-1-1-1,1 1 1,-1 0 0,1 0-1,-9 1 1,4-1-4,0 1 1,0 0 0,0 1-1,0 0 1,0 0 0,0 1-1,0 0 1,0 1 0,0 0-1,1 0 1,0 1 0,-1 0-1,1 0 1,1 1 0,-1 0-1,1 1 1,0-1 0,0 1-1,0 1 1,1-1 0,-6 9-1,-5 4 44,6-6 15,0 0 0,-10 16 0,18-23-15,-1-1 0,2 1 0,-1 1 0,1-1 0,-1 0 0,2 1-1,-1-1 1,-1 13 0,2 6 137,1 1-1,1-1 1,1 0-1,1 0 1,1 0-1,1-1 1,2 1-1,12 32 1,-12-44-116,-1-1 0,2 0 0,0 0 0,0 0 0,1-1 0,1 0 1,-1-1-1,2 0 0,0 0 0,0-1 0,18 11 0,-26-19-45,-1 0-1,1 1 1,-1-1 0,1-1-1,0 1 1,-1 0-1,1-1 1,0 1-1,-1-1 1,1 0 0,0 0-1,0 0 1,-1 0-1,1 0 1,0-1 0,-1 1-1,1-1 1,0 1-1,-1-1 1,1 0-1,-1 0 1,1-1 0,2-1-1,6-4 23,-1 0-1,0-1 0,17-16 1,-10 8-6,11-11 1,-13 13-162,0 1 0,0 0-1,30-18 1,-22 16-550,-4-4 266</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18:21.550"/>
    </inkml:context>
    <inkml:brush xml:id="br0">
      <inkml:brushProperty name="width" value="0.2" units="cm"/>
      <inkml:brushProperty name="height" value="0.2" units="cm"/>
      <inkml:brushProperty name="color" value="#E71224"/>
    </inkml:brush>
  </inkml:definitions>
  <inkml:trace contextRef="#ctx0" brushRef="#br0">190 3 5681,'3'0'80,"1"-1"20,-1 0-1,1 1 1,-1 0 0,1 0-1,-1 0 1,1 0 0,-1 0-1,8 2 1,-11-2-102,0 0 1,0 0-1,1 1 1,-1-1-1,0 0 1,0 1-1,1-1 1,-1 0-1,0 0 1,0 1-1,0-1 1,1 0-1,-1 1 1,0-1-1,0 0 1,0 1-1,0-1 1,0 0-1,0 1 1,0-1-1,0 1 1,0-1-1,0 0 1,0 1-1,0-1 1,0 0-1,0 1 1,0-1-1,0 1 1,-11 20-532,-9 12 311,-2 0-1,-38 43 1,53-68 459,-63 75 1172,64-75-1357,0 0 0,1 0 0,0 1-1,1 0 1,0 0 0,0 0 0,1 0 0,-4 16 0,7-24-39,0 0 0,0 0 0,0-1 1,0 1-1,0 0 0,0 0 0,0 0 1,0 0-1,0-1 0,0 1 0,1 0 0,-1 0 1,0 0-1,0-1 0,1 1 0,-1 0 1,1 0-1,-1-1 0,0 1 0,1 0 1,-1-1-1,1 1 0,0-1 0,-1 1 1,1 0-1,0-1 0,-1 1 0,1-1 0,0 0 1,-1 1-1,1-1 0,0 0 0,0 1 1,-1-1-1,1 0 0,0 0 0,0 1 1,0-1-1,1 0 0,5 0 91,0 1-1,0-1 1,0-1-1,8-1 1,6 0 30,3 3-85,-1 0 0,0 1-1,0 1 1,42 12 0,-52-11-46,0 0 0,0 1 0,0 1 0,-1 0 0,0 0 0,0 1 1,-1 1-1,0 0 0,19 19 0,-24-22-7,-2 1 0,1 0 0,-1 1 0,1-1 0,-2 1 0,1-1 0,-1 1 0,0 0 0,0 1 0,2 11 0,-4-15-1,-1 1-1,1-1 0,-1 0 1,0 1-1,0-1 0,0 0 1,-1 0-1,1 1 0,-1-1 0,0 0 1,0 0-1,-1 0 0,1 1 1,-1-1-1,0-1 0,0 1 1,0 0-1,0 0 0,-6 5 1,-7 5-91,-1 0 1,-1-1 0,0-1 0,-1-1 0,0 0 0,-1-2 0,-20 9 0,3-1-563,-14 6 205</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18:22.065"/>
    </inkml:context>
    <inkml:brush xml:id="br0">
      <inkml:brushProperty name="width" value="0.2" units="cm"/>
      <inkml:brushProperty name="height" value="0.2" units="cm"/>
      <inkml:brushProperty name="color" value="#E71224"/>
    </inkml:brush>
  </inkml:definitions>
  <inkml:trace contextRef="#ctx0" brushRef="#br0">285 8 6185,'1'-1'145,"-1"1"-109,0 0 0,0 0 1,0 0-1,0-1 0,0 1 0,0 0 0,0 0 1,0 0-1,0-1 0,0 1 0,0 0 0,0 0 0,0 0 1,0-1-1,0 1 0,0 0 0,0 0 0,0 0 1,-1-3 578,0 3-579,1-1 0,0 1 0,-10 4 91,-11 12-407,-86 108 207,85-99 71,1 0 0,2 1 0,-24 41 0,36-56 31,2 1-1,-1 0 1,2-1-1,0 2 0,0-1 1,1 0-1,0 1 1,1 0-1,1-1 1,0 1-1,2 24 0,0-32 36,0 1 0,0-1 0,1 0-1,0-1 1,0 1 0,1 0 0,-1 0 0,1-1-1,0 0 1,0 1 0,1-1 0,-1 0 0,1 0-1,0-1 1,0 1 0,0-1 0,0 0-1,1 0 1,-1 0 0,1-1 0,0 0 0,5 3-1,-3-2-43,1-1 0,-1 1-1,0-1 1,1 0 0,0-1-1,-1 0 1,1 0 0,0 0-1,-1-1 1,1 0-1,0-1 1,0 0 0,-1 0-1,14-4 1,-8-1-8,-1 0 0,0-1 0,0 0 0,-1 0 0,0-2 0,0 1 0,-1-1 0,0-1 0,-1 0 0,0 0 0,-1-1 0,0 0 0,0 0 0,7-16 0,7-18-12,-3-1 1,23-74-1,-26 70-40,-16 49 25,1 0 0,-1 0-1,1 0 1,-1 0-1,1-1 1,-1 1-1,0 0 1,0-1-1,0 1 1,1 0-1,-1 0 1,0-1 0,-1 1-1,1 0 1,0-1-1,0 1 1,-1 0-1,1 0 1,0-1-1,-1 0 1,0 2-26,0-1 1,0 1-1,0 0 0,0-1 1,0 1-1,1 0 0,-1 0 0,0 0 1,0 0-1,0 0 0,0 0 1,0 0-1,0 0 0,0 0 1,0 0-1,1 0 0,-1 1 1,0-1-1,0 0 0,0 0 1,0 1-1,1-1 0,-1 1 1,0-1-1,0 1 0,0 0 0,-15 9-309</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18:22.497"/>
    </inkml:context>
    <inkml:brush xml:id="br0">
      <inkml:brushProperty name="width" value="0.2" units="cm"/>
      <inkml:brushProperty name="height" value="0.2" units="cm"/>
      <inkml:brushProperty name="color" value="#E71224"/>
    </inkml:brush>
  </inkml:definitions>
  <inkml:trace contextRef="#ctx0" brushRef="#br0">0 1 7058,'1'0'83,"0"0"0,-1 0 0,1 1 0,-1-1 0,1 0 0,-1 1 0,1-1 1,-1 0-1,1 1 0,-1-1 0,1 1 0,-1-1 0,1 1 0,-1-1 0,1 1 1,-1-1-1,0 1 0,1-1 0,-1 1 0,0 0 0,0-1 0,1 1 1,-1-1-1,0 1 0,0 0 0,0-1 0,0 2 0,4 25-432,-2-12 419,79 415-201,-76-399 132,19 85-52,-21-104 95,1 0-1,1 0 1,0-1-1,1 0 1,0 0 0,0 0-1,11 13 1,-11-17-127,0 0 0,-1 1 0,0 0 0,-1-1 0,6 14 1,-9-19-152</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18:23.778"/>
    </inkml:context>
    <inkml:brush xml:id="br0">
      <inkml:brushProperty name="width" value="0.2" units="cm"/>
      <inkml:brushProperty name="height" value="0.2" units="cm"/>
      <inkml:brushProperty name="color" value="#E71224"/>
    </inkml:brush>
  </inkml:definitions>
  <inkml:trace contextRef="#ctx0" brushRef="#br0">1 312 6393,'3'9'199,"1"0"1,-1 0-1,-1 1 0,0-1 0,0 1 0,-1 0 0,0-1 0,-1 13 0,3 13-133,4 20 7,2 1-1,33 106 0,-41-158-71,17 37-36,-18-40 31,1 1 1,0-1 0,-1 0-1,1 0 1,0 0 0,0 1-1,0-1 1,0 0 0,0 0-1,0 0 1,0 0 0,0-1-1,0 1 1,0 0 0,1 0-1,-1-1 1,0 1 0,0 0-1,1-1 1,-1 1 0,0-1-1,1 0 1,-1 0 0,1 1-1,-1-1 1,1 0 0,1 0-1,3-3 27,0 0 0,0 0 0,0 0 0,-1-1 0,0 0 0,1 0 0,-1-1 0,-1 1 0,1-1 0,5-7 0,9-8 130,3-2-80,0-2 0,-2 0 0,0-2 1,-2 0-1,-1-1 0,20-42 0,-7 8-131,-4-2 0,37-131-1,-50 136 103,-5 19-8,13-40 0,-35 113-41,2 1 0,2 1-1,-7 41 1,13-54 3,1 0 0,2 1 0,0-1 0,1 1 0,2-1 1,4 28-1,-2-38 7,0 1 0,0-1 1,1 0-1,1 0 0,0 0 1,1-1-1,0 0 0,1 0 1,0-1-1,1 0 0,0 0 1,18 15-1,-23-23 25,0 0 1,0-1-1,0 0 0,0 0 0,0 0 1,0-1-1,1 0 0,-1 1 1,1-1-1,-1-1 0,1 1 1,-1-1-1,7 0 0,5 0 114,0-2 0,23-5-1,-13 2-52,0 1-38,0-2 1,35-11 0,-51 14-54,-1-1 0,0-1 1,0 0-1,0 0 1,-1 0-1,0-1 1,0-1-1,0 1 0,10-13 1,4-4-4,-2-1 0,-1-1 0,-2-1 1,0-1-1,-1 0 0,-2-1 0,18-49 0,-31 74 1,0 0-1,0-1 1,-1 1-1,1 0 1,-1 0-1,0 0 1,0-5-1,0 6-2,0 1 0,0 0-1,-1 0 1,1 0 0,-1 0-1,1-1 1,-1 1 0,0 0-1,1 0 1,-1 0 0,0 0-1,0 0 1,1 0 0,-1 1-1,0-1 1,0 0 0,0 0-1,0 1 1,0-1 0,0 0-1,0 1 1,-1-1 0,1 1-1,0-1 1,-2 1 0,-27-8-151,0 2 1,0 1-1,-60-1 1,86 5 157,-1 2 0,0-1 0,1 0-1,-1 1 1,1 0 0,-1 0 0,1 0 0,0 1-1,-1-1 1,1 1 0,0 0 0,0 1 0,0-1 0,1 0-1,-1 1 1,0 0 0,1 0 0,-4 4 0,-3 5 37,1-1 0,1 1 0,0 1 0,-7 15-1,13-23-38,-9 14 12,-64 129 69,60-116-69,2 2 0,-14 52 1,25-76 9,0 0 0,0 1 0,1-1 0,1 1 0,0 0 0,0-1 0,1 1 1,1-1-1,0 1 0,0-1 0,1 0 0,0 1 0,5 8 0,-6-13-8,1 0 0,1 0 1,-1-1-1,1 1 0,0-1 0,0 0 0,0 0 0,1-1 1,-1 1-1,1-1 0,0 0 0,1 0 0,-1-1 0,1 0 0,0 1 1,-1-2-1,1 1 0,0-1 0,1 0 0,-1 0 0,0-1 0,8 2 1,-1-3-10,-1 0 1,1 0-1,-1-1 1,1-1-1,-1 0 1,0 0 0,0-1-1,0-1 1,21-9-1,8-7-31,51-33 0,-81 46 16,28-17-139,-1-2 0,49-44 0,-69 54 59,-2 0 0,0-2-1,-1 0 1,-1-1 0,-1 0-1,19-36 1,10-55 150,-10 24-175,-29 79 81,0 1 0,0-1 0,1 1 0,0 0 0,0 0 0,1 0-1,-1 0 1,1 1 0,7-7 0,-11 12 26,0-1 1,0 0-1,0 0 0,0 0 1,1 1-1,-1-1 0,0 0 0,0 1 1,0-1-1,0 1 0,1-1 1,-1 1-1,0 0 0,0 0 1,1-1-1,-1 1 0,0 0 1,3 0-1,-3 1 6,0-1 0,0 1-1,0-1 1,0 1 0,-1-1 0,1 1-1,0-1 1,0 1 0,0 0 0,0-1-1,-1 1 1,1 0 0,0 0 0,-1 0-1,1-1 1,-1 1 0,1 0 0,0 1-1,1 5 4,0-1 0,0 0-1,0 1 1,-1-1 0,0 1-1,0 6 1,1 22 55,-2-1 1,-1 1-1,-2-1 0,-2 1 1,-1-1-1,-1-1 0,-16 44 1,12-46 5,-1 1-20,-12 59 0,22-82-30,1 0 0,0 0 1,0 0-1,1 0 0,1 0 0,-1 0 0,1 0 0,1 0 0,-1 0 0,2-1 1,4 15-1,-7-23-4,0 0-1,0 1 1,0-1 0,0 0 0,0 0-1,0 0 1,0 0 0,0 1 0,0-1 0,0 0-1,0 0 1,0 0 0,0 1 0,0-1-1,0 0 1,0 0 0,1 0 0,-1 0 0,0 1-1,0-1 1,0 0 0,0 0 0,0 0-1,0 0 1,0 0 0,1 0 0,-1 1 0,0-1-1,0 0 1,0 0 0,0 0 0,1 0-1,-1 0 1,0 0 0,0 0 0,0 0 0,0 0-1,1 0 1,-1 0 0,0 0 0,0 0-1,0 0 1,1 0 0,-1 0 0,0 0 0,0 0-1,0 0 1,1 0 0,3-11 264,5-14-88,56-79-65,-48 73-32,2 1-1,1 0 1,30-34 0,-23 35 49,1 2 0,2 0 0,0 2 0,57-36 0,-73 53-133,-1 0-1,1 2 0,1-1 0,-1 2 0,1 0 0,0 1 1,0 0-1,0 1 0,1 1 0,-1 0 0,1 1 1,-1 1-1,1 0 0,28 5 0,-41-5-40,-1 1 0,1-1 0,0 1 0,0 0 0,-1 0 0,1 0 0,0 0 0,-1 0 0,1 0 0,-1 1 0,0-1 0,1 1 0,-1 0 0,0-1 0,3 5 0,-5-6 24,0 0 0,1 1 1,-1-1-1,0 0 0,0 1 0,0-1 0,0 0 0,0 1 1,0-1-1,0 0 0,0 1 0,0-1 0,0 0 1,0 1-1,0-1 0,0 0 0,0 1 0,0-1 0,0 0 1,0 1-1,0-1 0,0 0 0,-1 1 0,1-1 1,0 0-1,0 1 0,0-1 0,-1 0 0,1 1 0,0-1 1,0 0-1,-1 0 0,1 1 0,0-1 0,-1 0 1,-19 9-285</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18:24.771"/>
    </inkml:context>
    <inkml:brush xml:id="br0">
      <inkml:brushProperty name="width" value="0.2" units="cm"/>
      <inkml:brushProperty name="height" value="0.2" units="cm"/>
      <inkml:brushProperty name="color" value="#E71224"/>
    </inkml:brush>
  </inkml:definitions>
  <inkml:trace contextRef="#ctx0" brushRef="#br0">1 51 5913,'25'-13'647,"-16"9"-842,0-1 305,1 0 0,-1 0-1,1 1 1,0 1 0,0 0-1,0 0 1,17-2 0,-27 5-97,1 0 1,-1 0 0,1 0-1,-1 0 1,0 0-1,1 0 1,-1 0-1,1 0 1,-1 0-1,0 0 1,1 0 0,-1 0-1,1 1 1,-1-1-1,0 0 1,1 0-1,-1 0 1,0 1 0,1-1-1,-1 0 1,0 0-1,1 1 1,-1-1-1,0 0 1,1 1-1,-1-1 1,0 0 0,0 1-1,1-1 1,-1 1-1,-4 12 79,3-11-85,-1 0-1,1 0 0,-1 0 1,0 0-1,0 0 0,0-1 0,0 1 1,0 0-1,0-1 0,0 0 1,-3 2-1,1-2 142,-1 0-1,1 0 1,-1 0-1,1 0 1,-1-1 0,1 0-1,-1 0 1,1 0 0,-1 0-1,0-1 1,1 0-1,-9-2 1,12 1-3,6-1-121,15 0-18,84-16 90,-104 19-96,0-1-1,1 1 1,-1 0 0,0 0 0,0 0-1,0 0 1,0 0 0,0 0 0,0 0-1,0 0 1,1 0 0,-1 0 0,0 0-1,0 0 1,0 0 0,0 0 0,0 0 0,0 0-1,1 0 1,-1 0 0,0 1 0,0-1-1,0 0 1,0 0 0,0 0 0,0 0-1,0 0 1,0 0 0,1 0 0,-1 0-1,0 0 1,0 0 0,0 0 0,0 1 0,0-1-1,0 0 1,0 0 0,0 0 0,0 0-1,0 0 1,0 0 0,0 0 0,0 1-1,0-1 1,0 0 0,0 0 0,0 0-1,0 0 1,0 0 0,0 0 0,0 1-1,0-1 1,0 0 0,0 0 0,0 0 0,0 0-1,0 0 1,0 0 0,0 0 0,0 1-1,0-1 1,0 0 0,0 0 0,-7 9-91,4-5-23,0 3-6,0 0 1,0 0 0,0 0-1,1 0 1,-2 11-1,2-10 21,0 22-212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09:01.744"/>
    </inkml:context>
    <inkml:brush xml:id="br0">
      <inkml:brushProperty name="width" value="0.2" units="cm"/>
      <inkml:brushProperty name="height" value="0.2" units="cm"/>
      <inkml:brushProperty name="color" value="#E71224"/>
    </inkml:brush>
  </inkml:definitions>
  <inkml:trace contextRef="#ctx0" brushRef="#br0">26 21 8338,'-12'-14'2736,"10"11"-2856,-1-1-144,-1 6-144,3-2 48,-1 0 40,0 0-8,2 7 240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18:54.476"/>
    </inkml:context>
    <inkml:brush xml:id="br0">
      <inkml:brushProperty name="width" value="0.2" units="cm"/>
      <inkml:brushProperty name="height" value="0.2" units="cm"/>
      <inkml:brushProperty name="color" value="#E71224"/>
    </inkml:brush>
  </inkml:definitions>
  <inkml:trace contextRef="#ctx0" brushRef="#br0">936 4 5857,'3'-3'2629,"-18"5"-1772,-26 1-507,0 1 0,0 2 1,1 2-1,0 1 0,-44 17 0,72-22-323,-407 114 473,400-114-489,0-2 0,0 0 0,-21 0 0,31-3-102,1 0 0,-1 0 0,0 0-1,0-1 1,1 0 0,-1-1 0,1 0 0,-13-6-1,4 2-2355,15 12 1534</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18:55.114"/>
    </inkml:context>
    <inkml:brush xml:id="br0">
      <inkml:brushProperty name="width" value="0.2" units="cm"/>
      <inkml:brushProperty name="height" value="0.2" units="cm"/>
      <inkml:brushProperty name="color" value="#E71224"/>
    </inkml:brush>
  </inkml:definitions>
  <inkml:trace contextRef="#ctx0" brushRef="#br0">1 149 6713,'4'-6'474,"0"1"0,1 0-1,0 0 1,6-4-1,-7 6-472,0 0-1,-1 0 0,1-1 1,-1 1-1,0-1 0,0 0 1,0 0-1,0 0 0,3-7 1,-6 9 44,0 0 0,0 0 1,0 1-1,0-1 0,0 0 0,-1 0 1,1 1-1,-1-1 0,1 0 1,-1 1-1,0-1 0,1 0 1,-1 1-1,0-1 0,0 1 1,-2-3-1,1 2 68,1 0 0,-1 0 1,1-1-1,0 1 0,0 0 1,0-1-1,0 1 0,1 0 0,-2-5 1,-1-9 350,0 14-374,0 9 42,3-4-104,-1-1-1,-1 1 0,1 0 1,0 0-1,-1-1 0,1 1 0,-1-1 1,-2 4-1,2-4-10,0 1-1,0-1 1,1 1 0,-1-1 0,1 1 0,-1 0 0,1-1-1,0 1 1,-1 5 0,2 1 22,0 0-1,1 0 1,0 1-1,0-1 1,1 0 0,0 0-1,1-1 1,-1 1 0,2 0-1,4 8 1,3 12 65,18 62 41,-4 2 0,25 185 0,-47-260-143,-1-6 36,-1-1 0,0 1 1,0 12-1,-3-21-2,2-7-638,0 1 447,0 1-1,0 0 0,1-1 0,-1 1 1,1 0-1,0-1 0,0 1 0,1-3 1,18-33-683,-15 22 390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18:56.005"/>
    </inkml:context>
    <inkml:brush xml:id="br0">
      <inkml:brushProperty name="width" value="0.2" units="cm"/>
      <inkml:brushProperty name="height" value="0.2" units="cm"/>
      <inkml:brushProperty name="color" value="#E71224"/>
    </inkml:brush>
  </inkml:definitions>
  <inkml:trace contextRef="#ctx0" brushRef="#br0">25 294 2849,'6'-12'483,"-3"8"-214,-1 0 0,0 0 0,0 0 0,0-1 0,0 1 0,-1-1 0,1 1 1,-1-1-1,0 1 0,-1-1 0,1 0 0,-1 0 0,0 1 0,0-8 0,-8-28 968,2 7-461,-12-37 0,0 5 540,25 92-1121,17 47-1,-5-25-40,112 253 239,-113-266-384,-1 1 0,-3 1 0,0 0-1,-3 0 1,-1 1 0,7 60 0,-17-78 4,1 19-7,0-39-4,-1 0 1,0 0-1,0 0 0,0 0 0,1 0 0,-1 0 0,1 0 0,-1 0 0,1 0 0,-1 0 0,1 0 0,-1 0 0,1-1 0,0 1 1,-1 0-1,1 0 0,0 0 0,0-1 0,0 1 0,0-1 0,-1 1 0,1 0 0,0-1 0,0 0 0,0 1 0,0-1 1,0 1-1,2-1 0,15-15 80,-15 14-83,-1-1 0,1 2 0,0-1 0,0 0-1,0 0 1,-1 1 0,1 0 0,0-1 0,0 1 0,0 0-1,0 0 1,0 1 0,0-1 0,0 1 0,5 1 0,2 2-6,0 0 0,19 11 0,13 5 57,-36-18-58,1 0 1,-1 0-1,1-1 0,0 0 1,0 0-1,0-1 1,0 0-1,0 0 0,9-2 1,0-1 28,0-1 1,27-12-1,-37 11-299,-14 2-532,-14 2-540,0 3 870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18:56.950"/>
    </inkml:context>
    <inkml:brush xml:id="br0">
      <inkml:brushProperty name="width" value="0.2" units="cm"/>
      <inkml:brushProperty name="height" value="0.2" units="cm"/>
      <inkml:brushProperty name="color" value="#E71224"/>
    </inkml:brush>
  </inkml:definitions>
  <inkml:trace contextRef="#ctx0" brushRef="#br0">44 81 4065,'-2'-65'1878,"-1"50"241,-2 15-1604,-1 2 349,5-1-835,1-1 0,-1 1 1,0-1-1,1 1 0,-1 0 1,1-1-1,-1 1 0,1 0 1,-1 0-1,1-1 0,0 1 1,-1 0-1,1 0 0,0 0 0,-1-1 1,1 1-1,0 0 0,0 0 1,0 0-1,0 0 0,0 0 1,0-1-1,0 1 0,0 1 1,-1 7 53,-15 247 394,14-207-415,2 5 42,2-1-1,14 83 1,37 102 170,-50-223-264,1 0 0,1-1 0,1 0 0,-1 0 0,2-1 0,0 1 0,1-2 0,0 1 0,1-1 0,19 21-1,-24-30-6,-1 1 0,1 0 0,-1-1 0,0 1 0,3 5 0,-6-9-12,0 0 1,0 1-1,0-1 0,1 0 0,-1 1 1,0-1-1,0 0 0,0 1 0,0-1 1,0 1-1,0-1 0,0 0 0,0 1 1,0-1-1,0 1 0,0-1 0,0 0 1,0 1-1,0-1 0,0 0 0,0 1 1,0-1-1,0 1 0,-1-1 0,1 0 1,0 1-1,0-1 0,-1 1 0,0-1-43,0 1 0,0-1 0,0 1-1,0-1 1,0 0 0,0 1 0,0-1-1,0 0 1,0 0 0,-1 0-1,1 0 1,0 0 0,0 0 0,0 0-1,-2 0 1,-15-3-800,-6-3 368</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18:57.735"/>
    </inkml:context>
    <inkml:brush xml:id="br0">
      <inkml:brushProperty name="width" value="0.2" units="cm"/>
      <inkml:brushProperty name="height" value="0.2" units="cm"/>
      <inkml:brushProperty name="color" value="#E71224"/>
    </inkml:brush>
  </inkml:definitions>
  <inkml:trace contextRef="#ctx0" brushRef="#br0">52 40 5561,'2'-7'386,"1"-14"427,-3 14-458,-3 7 0,-3 4-286,-4 4 9,10-8-68,0 0 1,0 0-1,0 0 1,0 0 0,0 0-1,0 0 1,0 0-1,0 0 1,0 1-1,0-1 1,-1 0-1,1 0 1,0 0-1,0 0 1,0 0-1,0 0 1,0 0-1,0 0 1,0 0-1,0 0 1,-1 0 0,1 0-1,0 0 1,0 0-1,0 0 1,0 0-1,0 0 1,0 0-1,0 0 1,0 0-1,-1 0 1,1 0-1,0 0 1,0 0-1,0 0 1,0 0-1,0 0 1,0 0-1,0-1 1,0 1 0,0 0-1,-1 0 1,1 0-1,0 0 1,0 0-1,0 0 1,0 0-1,0 0 1,0 0-1,0 0 1,0 0-1,0-1 1,0 1-1,0 0 1,0 0-1,0 0 1,0 0 0,0 0-1,0 0 1,0-1-1,9-2 424,12-1-283,0 1 1,0 0-1,1 2 1,34 1-1,-44 2-128,-1 0 1,0 1-1,0 0 1,0 1-1,0 0 1,-1 0-1,1 2 1,-1-1-1,-1 1 1,1 0-1,-1 1 1,10 9-1,5 6-12,-1 2 1,39 51-1,-36-41 18,-2 2 0,-1 1 0,26 56 0,-41-75-19,-1 0-1,-1 0 1,-1 1 0,-1-1-1,0 1 1,-1 0-1,-1 1 1,-1-1-1,-1 0 1,-3 24-1,1-26-3,0 1 0,-2-1-1,0 0 1,-1 0 0,-1 0 0,-9 18-1,10-26-1,1-1 0,-1-1 0,-1 1 0,1-1 0,-1 0 0,-1 0 0,1 0 0,-1-1-1,0 0 1,0 0 0,-1-1 0,0 0 0,-13 6 0,-14 3 34,-1-2 1,-53 11 0,-38 12 140,112-30-157,1 1 0,-1 0 0,1 2 0,1-1 0,-1 2 0,-12 10 0,5 3-18,18-18-44,1-1 0,-1 0 0,0 1 1,0-1-1,0-1 0,-1 1 0,1 0 0,0-1 0,-8 4 1</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19:10.713"/>
    </inkml:context>
    <inkml:brush xml:id="br0">
      <inkml:brushProperty name="width" value="0.2" units="cm"/>
      <inkml:brushProperty name="height" value="0.2" units="cm"/>
      <inkml:brushProperty name="color" value="#E71224"/>
    </inkml:brush>
  </inkml:definitions>
  <inkml:trace contextRef="#ctx0" brushRef="#br0">2 356 3305,'-2'55'973,"2"-55"-965,0 1-1,0-1 0,0 1 1,0-1-1,0 1 1,0-1-1,0 1 0,0 0 1,1-1-1,-1 1 1,0-1-1,0 1 1,1-1-1,-1 1 0,0-1 1,0 1-1,1-1 1,-1 0-1,0 1 0,1-1 1,-1 1-1,1-1 1,-1 0-1,1 1 0,-1-1 1,1 0-1,-1 1 1,1-1-1,-1 0 0,1 0 1,-1 0-1,1 1 1,-1-1-1,1 0 0,-1 0 1,1 0-1,-1 0 1,1 0-1,0 0 0,-1 0 1,1 0-1,-1 0 1,1 0-1,-1 0 1,1-1-1,-1 1 0,1 0 1,0-1-1,33-11 20,-25 7 45,80-24 574,-62 19-180,44-11-1,-40 13-242,108-21 296,-107 22-466,1 2-1,0 1 1,0 2 0,0 1 0,0 2 0,0 1 0,-1 2-1,1 0 1,34 11 0,-49-10-18,-1 0 1,2-2-1,-1 0 0,0-1 1,1-1-1,-1-1 0,36-3 1,6 0 465,-86-15 43,-41-36-505,64 51-36,0 0 0,0 0 0,0-1 0,1 1 0,-1-1 1,1 1-1,0-1 0,0 0 0,0 0 0,-1-5 0,-9-44 23,11 46-6,0 0 0,0-1 0,-1 1 0,0 0 0,0 0 1,0 0-1,-1 0 0,0 1 0,-1-1 0,-5-8 0,3 10 36,1 0-1,-1 0 0,0 0 0,-1 1 0,1 0 1,-12-5-1,-19-13 114,35 20-152,0 1-10,1-1 0,-1 1 0,1 0 1,-1 0-1,0 0 0,1 0 0,-1 0 0,0 0 0,0 0 0,0 1 0,0-1 0,0 1 0,-3-1 0,5 2-6,0 0-1,0 0 1,0 1-1,0-1 0,0 0 1,0 0-1,1 0 0,-1 0 1,0 1-1,1-1 1,-1 0-1,1 0 0,-1 0 1,1 0-1,-1 0 0,1 0 1,0 0-1,-1 0 1,1 0-1,0 0 0,0-1 1,0 1-1,0 0 0,1 1 1,13 11 6,-2-3 28,-1 2 0,0 0 0,20 25-1,-19-21-35,0-1 0,1 0 0,1-1-1,1 0 1,0-2 0,29 19 0,21 17 20,-17-10 34,-25-21-21,-1 2 0,29 29 1,-51-47-24,0 1 1,0-1-1,0 0 1,0 0-1,0 1 1,0-1-1,-1 1 1,1-1-1,-1 1 1,1-1-1,-1 1 1,1-1-1,-1 1 1,0-1-1,0 1 1,0-1-1,0 1 1,0 0-1,0-1 1,0 1-1,0-1 1,-1 1-1,1-1 1,-1 1-1,1-1 1,-1 1-1,0-1 1,1 1-1,-1-1 1,-1 2-1,-4 5 34,0-1 0,0 0 0,0 0 0,-10 7 0,7-5-64,-36 37 18,-40 52 1,22-23 19,60-72-28,0 0 0,1 0 1,-1 1-1,1-1 1,-1 1-1,1 0 0,0-1 1,0 1-1,0 0 1,1 0-1,0 0 0,0 0 1,0 1-1,0-1 1,0 0-1,1 0 1,-1 5-1</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19:22.692"/>
    </inkml:context>
    <inkml:brush xml:id="br0">
      <inkml:brushProperty name="width" value="0.2" units="cm"/>
      <inkml:brushProperty name="height" value="0.2" units="cm"/>
      <inkml:brushProperty name="color" value="#E71224"/>
    </inkml:brush>
  </inkml:definitions>
  <inkml:trace contextRef="#ctx0" brushRef="#br0">0 122 680,'55'4'299,"-49"-5"-272,-1 1 1,0 0-1,1-1 0,-1 0 1,0-1-1,1 1 0,-1-1 1,0 0-1,0 0 1,0 0-1,-1-1 0,1 0 1,-1 0-1,6-4 0,12-8 484,-21 14-463,0 0-1,1 0 0,-1 1 0,1-1 0,0 0 0,-1 0 0,1 1 1,-1-1-1,1 1 0,0 0 0,0-1 0,-1 1 0,1 0 0,0 0 1,-1 0-1,1 0 0,0 0 0,0 0 0,-1 1 0,1-1 0,0 1 1,-1-1-1,1 1 0,0 0 0,-1-1 0,1 1 0,-1 0 1,1 0-1,-1 0 0,0 0 0,1 0 0,-1 0 0,2 3 0,-2-4-42,1 3 1,1-1-1,-1 0 0,1 0 1,0-1-1,0 1 0,0 0 1,4 1-1,-5-3 27,-1 0 0,1 0 0,0 0-1,-1 0 1,1 0 0,0 0 0,-1-1 0,1 1 0,-1 0 0,1-1 0,0 1 0,-1-1-1,1 0 1,-1 0 0,1 1 0,-1-1 0,2-2 0,46-34 1085,-36 27-1071,0 0 0,1 0 0,0 1 0,20-9 0,-32 17-47,1 1 1,-1 0 0,0-1-1,1 1 1,-1 0-1,0 1 1,1-1 0,-1 0-1,0 1 1,1-1-1,-1 1 1,0 0-1,0 0 1,5 2 0,11 3 0,-7-4 6,-5-1 21,-1 0-1,0 0 1,1 0 0,-1 1-1,0-1 1,0 1 0,0 1-1,0-1 1,-1 1 0,1-1-1,7 7 1,-5-3-8,-1-1 0,2 0-1,-1-1 1,0 0 0,1 0 0,0 0 0,12 3-1,-14-5-120,0-1 0,0 1 0,-1-1 1,1-1-1,0 1 0,0-1 0,0 0 0,0 0 0,-1-1 0,1 1 0,0-1 0,6-2 0,8-5-426</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19:24.922"/>
    </inkml:context>
    <inkml:brush xml:id="br0">
      <inkml:brushProperty name="width" value="0.2" units="cm"/>
      <inkml:brushProperty name="height" value="0.2" units="cm"/>
      <inkml:brushProperty name="color" value="#E71224"/>
    </inkml:brush>
  </inkml:definitions>
  <inkml:trace contextRef="#ctx0" brushRef="#br0">15 231 2977,'-1'1'27,"0"-1"0,1 0 0,-1 1 0,0-1-1,0 0 1,0 1 0,1-1 0,-1 1 0,0 0 0,1-1 0,-1 1 0,1-1 0,-1 1 0,0 0 0,1-1 0,-1 1 0,1 0 0,0 0 0,-1 0 0,1-1 0,0 1 0,-1 0 0,1 0 0,0 0 0,0 0 0,0 0 0,0-1 0,0 1 0,0 0 0,0 0 0,0 0 0,0 0 0,0 0 0,0-1 0,0 1 0,1 0 0,-1 0 0,0 0 0,1 1 0,25-35-135,-22 27 122,17-26 309,2-2 452,39-45 1,-55 72-689,0-1 0,1 1 1,0 0-1,0 1 0,0 0 0,1 0 1,0 1-1,0 0 0,0 0 0,1 1 1,9-3-1,-16 6-80,0 0 0,0 0 0,-1 1-1,1 0 1,0-1 0,0 1 0,0 0 0,0 0 0,0 0 0,-1 1 0,1-1 0,0 1 0,0-1-1,0 1 1,-1 0 0,1 0 0,0 1 0,3 1 0,-4-1 23,0 0-1,0 0 1,0 1 0,0-1-1,0 0 1,0 1-1,0 0 1,-1-1 0,1 1-1,-1 0 1,0 0-1,0 0 1,0 0 0,0 0-1,0 0 1,0 5 0,1 10 108,2 6 16,7 28 0,-9-46-150,0 0-1,0 0 1,0 0-1,1 0 1,0 0 0,1 0-1,-1-1 1,1 1 0,6 6-1,-10-12-2,0-1-1,0 1 1,0 0 0,0-1-1,0 1 1,0 0-1,1 0 1,-1-1-1,0 1 1,0 0-1,0 0 1,0-1-1,1 1 1,-1 0 0,0 0-1,0 0 1,0-1-1,1 1 1,-1 0-1,0 0 1,0 0-1,1 0 1,-1 0-1,0 0 1,0-1 0,1 1-1,-1 0 1,0 0-1,0 0 1,1 0-1,-1 0 1,0 0-1,1 0 1,-1 0-1,0 0 1,19-4-33,47-12-174,-62 15 87,1 0 1,-1 1 0,1 0-1,-1-1 1,1 1 0,5 1-1,9 2-185</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19:25.967"/>
    </inkml:context>
    <inkml:brush xml:id="br0">
      <inkml:brushProperty name="width" value="0.2" units="cm"/>
      <inkml:brushProperty name="height" value="0.2" units="cm"/>
      <inkml:brushProperty name="color" value="#E71224"/>
    </inkml:brush>
  </inkml:definitions>
  <inkml:trace contextRef="#ctx0" brushRef="#br0">1 66 5089,'52'20'1355,"-51"-19"-1344,0-1 1,0 1-1,0-1 1,0 1-1,0-1 0,0 0 1,0 1-1,1-1 1,-1 0-1,0 0 0,0 0 1,0 0-1,0 0 1,0 0-1,0 0 0,0 0 1,0 0-1,0-1 1,0 1-1,0 0 0,0-1 1,0 1-1,2-1 1,-3 0 15,1 0 0,0 0 1,-1-1-1,1 1 1,-1 0-1,0 0 0,1 0 1,-1 0-1,0-1 1,1 1-1,-1 0 0,0 0 1,0-2-1,0 1-1,0 1 0,0 0 0,0-1-1,0 1 1,0 0 0,1-1 0,-1 1-1,1 0 1,-1 0 0,1-1 0,-1 1 0,1 0-1,-1 0 1,1 0 0,1-1 0,3-2 2,0 1 1,1 0 0,-1 0-1,1 1 1,-1 0 0,1 0-1,0 0 1,0 1 0,11-2-1,-10 2 5,1 0-1,-1-1 0,1 0 0,-1-1 0,0 1 1,8-5-1,-14 6-17,0 1 1,-1-1-1,1 1 1,0-1-1,0 1 1,0-1-1,0 1 1,0 0 0,0 0-1,0-1 1,-1 1-1,1 0 1,0 0-1,0 0 1,0 0-1,0 0 1,0 0-1,0 0 1,0 1-1,0-1 1,0 0-1,0 0 1,0 1-1,-1-1 1,1 1 0,0-1-1,0 1 1,0-1-1,0 1 1,-1-1-1,1 1 1,0-1-1,-1 1 1,1 0-1,0 0 1,0 1-1,2 3-19,0 0-1,0 1 0,0 0 0,2 10 0,0-4 46,-4-8-33,0 0 0,0 0 1,-1 0-1,1 0 1,-1 1-1,0-1 1,0 6-1,0 15 19,0-23-27,1 0-1,-1 0 1,1 0-1,0 0 1,-1 0-1,1 0 1,0-1-1,0 1 1,0 0-1,1-1 1,-1 1-1,0 0 1,1-1 0,-1 0-1,1 1 1,-1-1-1,1 0 1,-1 0-1,1 0 1,0 0-1,0 0 1,0 0-1,-1 0 1,1-1-1,0 1 1,0 0-1,0-1 1,0 0-1,0 0 1,0 1-1,3-1 1,9 0-177,0-1-1,0 0 1,23-4 0,-13 1-590,11 0 300</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19:27.150"/>
    </inkml:context>
    <inkml:brush xml:id="br0">
      <inkml:brushProperty name="width" value="0.2" units="cm"/>
      <inkml:brushProperty name="height" value="0.2" units="cm"/>
      <inkml:brushProperty name="color" value="#E71224"/>
    </inkml:brush>
  </inkml:definitions>
  <inkml:trace contextRef="#ctx0" brushRef="#br0">40 1 5025,'-2'0'54,"1"0"-1,0 1 0,0-1 1,-1 1-1,1 0 1,0-1-1,0 1 1,0 0-1,0 0 0,0 0 1,0-1-1,0 1 1,0 0-1,0 1 1,0-1-1,1 0 0,-1 0 1,0 0-1,1 0 1,-1 0-1,1 1 1,-1-1-1,1 0 0,0 1 1,-1-1-1,1 2 1,-3 7-97,3-9 41,0-1 0,0 1 0,0-1 0,-1 1 0,1-1 0,0 0 0,0 1 0,-1-1 0,1 1 0,0-1 0,-1 0 0,1 1 0,0-1 0,-1 0 0,1 0 0,0 1 0,-1-1 0,1 0 0,0 0 0,-1 1 0,1-1 0,-1 0 0,1 0 0,-1 0 0,1 0 0,-1 0 0,1 0 0,0 0 0,-1 0 0,1 0 0,-1 0 0,1 0 0,-1 0 0,0 0 0,1 0 18,0 0 0,0 0 0,1 0-1,-1 0 1,0 0 0,0 0 0,0 0 0,0 0 0,0-1 0,0 1-1,1 0 1,-1 0 0,0 0 0,0 0 0,0 0 0,0 0 0,0 0-1,0 0 1,0 0 0,0-1 0,0 1 0,1 0 0,-1 0 0,0 0-1,0 0 1,0 0 0,0-1 0,0 1 0,0 0 0,0 0 0,0 0-1,0 0 1,0 0 0,0-1 0,0 1 0,0 0 0,0 0 0,0 0 0,0 0-1,0 0 1,0 0 0,0-1 0,0 1 0,-1 0 0,1 0 0,0 0-1,0 0 1,0 0 0,0 0 0,0-1 0,0 1 0,0 0 0,0 0-1,0 0 1,-1 0 0,1 0 0,0 0 0,30-8 172,-22 6-146,1 0 1,0 0-1,0 1 1,0 0-1,11 0 1,-18 1-30,1 0 0,0 1 1,-1 0-1,1-1 0,-1 1 0,1 0 1,-1 0-1,0 0 0,1 0 1,-1 1-1,0-1 0,3 2 0,-3-1-6,0-1 0,1 1-1,-1-1 1,1 1-1,-1-1 1,1 0 0,0 0-1,3 0 1,-6-1-4,1 0 1,0 0-1,-1 0 1,1 0-1,0 0 1,-1 0-1,1 0 1,0 0-1,-1-1 1,1 1-1,-1 0 0,1 0 1,-1-1-1,1 1 1,0 0-1,-1-1 1,1 1-1,-1-1 1,1 1-1,-1 0 1,0-1-1,1 1 1,0-2-1,-1 2 3,0-1 1,1 1-1,-1-1 0,1 1 0,-1-1 0,1 1 0,-1-1 1,1 1-1,-1 0 0,1-1 0,-1 1 0,1 0 0,-1-1 0,1 1 1,0 0-1,-1 0 0,1-1 0,0 1 0,-1 0 0,1 0 1,0 0-1,-1 0 0,1 0 0,0 0 0,-1 0 0,1 0 1,1 1-1,2 0 7,0 1 1,0 0 0,0 1 0,0-1-1,-1 1 1,1 0 0,-1 0-1,1 0 1,-1 0 0,0 0 0,3 5-1,-2-3-9,0 0 0,1-1 1,-1 1-1,1-1 0,5 4 0,-8-7-4,0-1 0,0 1 0,-1 0 0,1 0 0,0-1 0,0 1 0,0-1 0,0 0 1,-1 1-1,1-1 0,0 0 0,0 0 0,0 0 0,0 0 0,0 0 0,0-1 0,0 1 0,0-1 0,-1 1 0,5-2 0,4-3-6,0-1-1,0 0 0,11-9 0,27-14-151,-18 15-50,-2 4 79</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09:02.420"/>
    </inkml:context>
    <inkml:brush xml:id="br0">
      <inkml:brushProperty name="width" value="0.2" units="cm"/>
      <inkml:brushProperty name="height" value="0.2" units="cm"/>
      <inkml:brushProperty name="color" value="#E71224"/>
    </inkml:brush>
  </inkml:definitions>
  <inkml:trace contextRef="#ctx0" brushRef="#br0">62 51 7650,'0'-1'65,"-1"0"0,1 0 1,-1 0-1,1 0 1,-1 0-1,1 0 1,0 0-1,0-1 0,-1 1 1,1 0-1,0 0 1,0 0-1,0 0 1,0 0-1,0 0 0,0 0 1,0 0-1,1-1 1,-1 1-1,0 0 0,1 0 1,-1 0-1,1 0 1,-1 0-1,1 0 1,-1 0-1,1 0 0,0 1 1,-1-1-1,1 0 1,0 0-1,1-1 1,3-4-218,-5 6 149,0 0 0,0 0 0,1-1 1,-1 1-1,0 0 0,0 0 0,0-1 1,0 1-1,0 0 0,0 0 0,0 0 0,0-1 1,0 1-1,0 0 0,0 0 0,0-1 1,0 1-1,0 0 0,0 0 0,0-1 0,0 1 1,0 0-1,-1 0 0,1-1 0,0 1 0,0 0 1,0 0-1,0 0 0,0-1 0,-1 1 1,1 0-1,0 0 0,0 0 0,0 0 0,0-1 1,-1 1-1,1 0 0,0 0 0,0 0 1,-1 0-1,1 0 0,0 0 0,0 0 0,-1 0 1,1 0-1,0-1 0,0 1 0,-1 0 1,1 0-1,0 0 0,0 0 0,-1 1 0,1-1 1,-16-2 217,13 2-184,1 0-1,0 0 1,0 1-1,0-1 1,-1 0-1,1 1 1,0-1 0,0 1-1,0 0 1,0 0-1,0 0 1,0 0-1,0 0 1,0 0-1,1 1 1,-1-1 0,0 0-1,1 1 1,-1 0-1,-1 1 1,2 0-23,0-1 1,0 1-1,0-1 1,0 1-1,0 0 0,1 0 1,-1-1-1,1 1 1,0 0-1,0 0 1,0-1-1,0 1 0,0 0 1,1 0-1,-1-1 1,1 1-1,0 3 1,5 14-2,6 24 68,-1 1 1,-2 1-1,2 52 1,5 390 465,-17-450-542,-1-1-1,-2 0 1,-1 0-1,-2 0 1,-14 43-1,7-32 5,12-49-12,1-9 3,3-15-3,1 1 0,1 0 0,1 0 1,1 0-1,15-35 0,11-22-82,4 1 0,53-86 1,-85 160 87,0 0 0,0 1 1,0-1-1,1 1 0,-1 0 1,1 1-1,1-1 0,-1 1 1,8-5-1,-2 1-9,-10 7 9,0 0 0,1 0 0,-1 0 0,0 0 0,1 0 0,-1 1 0,0-1 0,1 1 0,-1-1 0,1 1 0,-1-1 0,1 1 0,-1 0 0,1-1 0,-1 1 0,1 0 0,-1 0 0,1 0 0,-1 1 0,1-1 0,-1 0-1,1 0 1,-1 1 0,3 0 0,-1 1-1,-1 0-1,1 0 1,-1 0-1,0 0 1,0 0-1,1 0 1,-2 0-1,1 1 1,0-1-1,0 1 1,2 5-1,2 5 6,-1 1-1,0 1 1,5 27-1,14 111 3,-10-54-89,-12-88-16,0-1 0,1 1 0,1 0 0,0-1 0,0 0 0,1 0 0,0 0 0,8 12-1</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19:55.384"/>
    </inkml:context>
    <inkml:brush xml:id="br0">
      <inkml:brushProperty name="width" value="0.2" units="cm"/>
      <inkml:brushProperty name="height" value="0.2" units="cm"/>
      <inkml:brushProperty name="color" value="#E71224"/>
    </inkml:brush>
  </inkml:definitions>
  <inkml:trace contextRef="#ctx0" brushRef="#br0">49 165 768,'5'15'173,"-3"-22"178,-6-32 550,3 25-551,-13-98 3024,14 112-3332,0 0-1,0-1 1,0 1-1,0 0 0,0 0 1,0-1-1,0 1 1,0 0-1,0 0 1,0-1-1,0 1 1,0 0-1,0 0 1,0-1-1,0 1 0,0 0 1,0 0-1,-1-1 1,1 1-1,0 0 1,0 0-1,0-1 1,0 1-1,-1 0 42,1 0-42,0 0 1,0-1-1,-1 1 1,1 0-1,0 0 1,0 0-1,-1 0 0,1 0 1,0 0-1,0-1 1,-1 1-1,1 0 1,0 0-1,0 0 1,-1 0-1,1 0 0,0 0 1,0 0-1,-1 0 1,1 0-1,0 0 1,0 0-1,-1 0 1,1 1-1,0-1 0,0 0 1,-1 0-1,0 1-21,1-1-1,-1 1 1,0-1-1,0 1 0,1-1 1,-1 1-1,1 0 1,-1 0-1,0-1 0,1 1 1,-1 0-1,1 0 1,0 0-1,-1-1 0,1 1 1,0 0-1,-1 1 0,-7 54 99,3-1 0,1 1-1,4 0 1,2 0-1,17 108 1,-8-78 20,-6-44-64,12 55 1,-13-70-27,-4-23-40,0 0 0,1-1-1,-1 1 1,1 0 0,0 0 0,0-1 0,0 1 0,1 0 0,2 4-1</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19:55.977"/>
    </inkml:context>
    <inkml:brush xml:id="br0">
      <inkml:brushProperty name="width" value="0.2" units="cm"/>
      <inkml:brushProperty name="height" value="0.2" units="cm"/>
      <inkml:brushProperty name="color" value="#E71224"/>
    </inkml:brush>
  </inkml:definitions>
  <inkml:trace contextRef="#ctx0" brushRef="#br0">71 109 4849,'-57'18'1390,"57"-18"-1382,-1 0 0,1 0 1,0 0-1,-1 0 0,1 0 0,-1 0 1,1 0-1,-1 0 0,1 0 0,-1 0 1,1 0-1,-1 0 0,1-1 1,-1 1-1,1 0 0,0 0 0,-1 0 1,1-1-1,-1 1 0,1 0 1,0 0-1,-1-1 0,1 1 0,0 0 1,-1-1-1,1 1 0,0-1 0,0 1 1,-1 0-1,1-1 0,0 1 1,0-1-1,-1 1 0,1-1 0,0 1 1,0 0-1,0-1 0,0 1 1,0-1-1,0 1 0,0-1 0,0 0 1,2-24-29,0 16 49,-2 7 19,0 0-1,0-1 1,0 1-1,0 0 1,1 0 0,-1-1-1,1 1 1,0 0-1,-1 0 1,1 0 0,0 0-1,0 0 1,0 0-1,1 0 1,-1 1 0,0-1-1,3-2 1,0 1 35,0-1 1,1 1-1,0 0 1,0 0-1,9-4 1,-7 4-29,0 0 0,0 0 0,0 1 0,0-1 1,15-1-1,-20 4-37,1 0 1,0 0 0,-1 0-1,1 0 1,-1 1-1,1-1 1,-1 1 0,1-1-1,-1 1 1,1 0-1,-1 0 1,0 0-1,1 0 1,-1 1 0,0-1-1,0 1 1,0-1-1,0 1 1,0 0 0,2 3-1,8 9 93,0 1 0,-1 1 0,-1 0 1,8 19-1,30 73 232,-16-31-251,-26-63-126,-6-12 47,0-1 0,1 0 1,-1 0-1,0 0 0,0 0 1,1 0-1,-1 0 0,1 0 0,-1 0 1,1 0-1,-1-1 0,1 1 1,0 0-1,0 0 0,-1 0 0,1-1 1,0 1-1,0 0 0,0-1 1,-1 1-1,1 0 0,0-1 1,0 1-1,0-1 0,0 0 0,0 1 1,0-1-1,0 0 0,0 1 1,1-1-1,-1 0 0,0 0 1,0 0-1,0 0 0,0 0 0,0 0 1,0 0-1,0-1 0,0 1 1,0 0-1,0-1 0,1 0 1,9-1 10,0 0 0,0-1 1,0-1-1,0 0 0,-1 0 1,0-1-1,15-10 1,4-5-20,29-26 0,-19 13 2,34-33 13,-52 46-15,-20 19-14,0 1-1,0-1 1,-1 0 0,1 1-1,0-1 1,0 1 0,0-1-1,1 1 1,-1-1 0,0 1-1,0 0 1,0 0 0,0-1-1,0 1 1,0 0 0,0 0-1,0 0 1,1 0 0,0 1-1,3-1-785</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19:57"/>
    </inkml:context>
    <inkml:brush xml:id="br0">
      <inkml:brushProperty name="width" value="0.2" units="cm"/>
      <inkml:brushProperty name="height" value="0.2" units="cm"/>
      <inkml:brushProperty name="color" value="#E71224"/>
    </inkml:brush>
  </inkml:definitions>
  <inkml:trace contextRef="#ctx0" brushRef="#br0">1 52 3457,'49'-2'1700,"-49"2"-1649,0 0 0,1 0 0,-1 0 0,0 0 0,1 0 0,-1 0 0,1 0 0,-1 0 0,0 1 0,1-1 1,-1 0-1,0 0 0,0 0 0,1 1 0,-1-1 0,0 0 0,1 0 0,-1 1 0,0-1 0,0 0 0,1 1 0,-1-1 0,0 0 0,0 0 0,0 1 0,0-1 0,0 1 0,1-1 0,-1 0 0,0 1 0,0-1 0,0 0 0,0 1 0,0-1 0,0 1 0,0 17-263,-1-12 394,2 15 13,1 1-1,1-1 0,11 39 1,25 59 9,-35-111-188,-4 3 1675,0-12-1682,-1 0-1,1 0 1,0 1 0,-1-1 0,1 0 0,0 0 0,0 0 0,0 0 0,-1 0 0,1 0-1,0 0 1,0 0 0,0 0 0,1 0 0,-1-1 0,0-8-5,2-22-54,1 0-1,9-40 0,-9 54 38,2 1 1,0-1 0,1 1 0,1 0-1,0 1 1,11-19 0,-16 32 11,1 0 0,-1 0 0,0 0 0,1 0 0,-1 0 0,1 0 0,0 1 0,0-1 0,0 1 0,0 0 0,0 0 0,1 0-1,-1 0 1,1 1 0,-1-1 0,1 1 0,0 0 0,-1 0 0,1 0 0,0 0 0,0 1 0,0 0 0,-1 0 0,1 0 0,6 1 0,-4 0 5,0 1-1,0 0 0,0 0 0,0 0 1,0 1-1,0 0 0,0 0 0,-1 1 1,0-1-1,0 1 0,0 0 1,0 1-1,0-1 0,5 8 0,-5-6 5,19 23 26,38 60 0,-58-80 250,0-20-121,3-16-61,-7 24-102,0-1 0,1 1 0,-1-1 0,1 1 0,0-1 0,0 1 0,3-5 0,2-4-14,1 1 0,1 0 0,-1 0 0,2 1 1,9-10-1,-6 7-15,-10 10 25,1 1 0,-1-1-1,1 0 1,0 1 0,0-1 0,5-2-1,-7 4 6,0 1-1,1-1 1,-1 1-1,0-1 1,1 1-1,-1 0 1,1 0 0,-1 0-1,0 0 1,1 0-1,-1 0 1,1 0-1,-1 0 1,0 0-1,1 1 1,-1-1-1,1 1 1,-1-1-1,0 1 1,0-1-1,1 1 1,0 1-1,2 0 4,-1 1 0,1 0 0,-1 1-1,0-1 1,0 1 0,0-1 0,-1 1 0,0 0-1,1 0 1,-1 0 0,0 0 0,-1 0 0,1 0-1,-1 1 1,0-1 0,1 7 0,2 12 19,2 42 0,-6-59-20,1 46 16,-1-25-13,1 0 0,1 0 0,2 0-1,0 0 1,9 26 0,-9-42-23,0 3-184,1 1 0,0-1-1,1-1 1,1 1 0,14 21 0,-11-29-91</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19:57.779"/>
    </inkml:context>
    <inkml:brush xml:id="br0">
      <inkml:brushProperty name="width" value="0.2" units="cm"/>
      <inkml:brushProperty name="height" value="0.2" units="cm"/>
      <inkml:brushProperty name="color" value="#E71224"/>
    </inkml:brush>
  </inkml:definitions>
  <inkml:trace contextRef="#ctx0" brushRef="#br0">277 397 5073,'10'-46'2966,"-9"37"-2950,0 1-1,0 0 0,-1 0 1,0-1-1,0 1 0,-1 0 1,0 0-1,0-1 0,-1 1 0,0 0 1,-5-11-1,6 18-3,1-1 0,-1 1 0,1 0 0,-1 0 0,0 0-1,1-1 1,-1 1 0,0 0 0,0 0 0,0 0 0,0 0 0,0 0 0,0 0 0,0 1 0,0-1-1,-1 0 1,1 0 0,0 1 0,0-1 0,-1 1 0,1-1 0,0 1 0,-1 0 0,1-1-1,0 1 1,-1 0 0,1 0 0,0 0 0,-1 0 0,1 0 0,-1 0 0,1 0 0,-3 1 0,-3 2 2,0-1 1,0 2-1,0-1 1,1 1-1,-9 5 1,3-1-20,-30 18-2,1 2 1,-43 38-1,83-65 7,1 0 0,-1 0 1,0 0-1,0 0 0,1 0 1,-1 0-1,1 0 0,-1 1 1,1-1-1,-1 0 0,1 0 1,0 1-1,-1-1 0,1 0 1,0 0-1,0 1 0,0-1 0,0 0 1,0 1-1,0-1 0,1 0 1,-1 0-1,0 1 0,1-1 1,-1 0-1,1 0 0,-1 1 1,1-1-1,1 2 0,3 5 3,0 0-1,0 0 1,9 8-1,-6-6 3,-1-1 0,-1-2-1,1 1 1,1-1 0,0 0 0,0 0-1,0-1 1,1 0 0,0 0 0,15 6-1,-20-10 3,1 0 0,-1-1 0,1 0 0,-1 0 0,1 0-1,-1 0 1,1-1 0,-1 0 0,1 0 0,0 0 0,-1 0-1,1-1 1,0 0 0,-1 1 0,1-2 0,-1 1 0,0-1 0,1 1-1,-1-1 1,0 0 0,0-1 0,0 1 0,0-1 0,4-3 0,6-8 13,0 0 1,-1 0 0,0-1 0,-1 0 0,19-35 0,38-92-1,-37 70 11,-7 17-25,32-61-92,-57 115 77,0 0 0,1 1 0,-1-1 0,0 0 0,0 1 0,1-1 0,-1 1 0,1-1 0,-1 1 0,0-1 0,1 0 0,-1 1 0,1 0 0,-1-1 0,1 1 0,0-1 0,-1 1 0,1 0 0,-1-1 0,1 1 0,0 0 0,0-1 0,3 14-145,-9 32 10,5-39 143,-8 52 14,1-19 114,2 1 1,2 0-1,3 58 1,6-29 83,10 92-122,-15-158-118,0 0 0,0 0-1,0 0 1,0 0 0,1 0 0,-1 0 0,4 4 0,-5-6-77,1 0 0,-1 0 0,1 0 0,0-1 1,-1 1-1,1 0 0,0 0 0,-1-1 0,1 1 1,0 0-1,0-1 0,0 1 0,-1-1 1,1 1-1,0-1 0,0 0 0,0 1 0,0-1 1,0 0-1,0 1 0,0-1 0,0 0 1,0 0-1,2 0 0</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19:58.210"/>
    </inkml:context>
    <inkml:brush xml:id="br0">
      <inkml:brushProperty name="width" value="0.2" units="cm"/>
      <inkml:brushProperty name="height" value="0.2" units="cm"/>
      <inkml:brushProperty name="color" value="#E71224"/>
    </inkml:brush>
  </inkml:definitions>
  <inkml:trace contextRef="#ctx0" brushRef="#br0">1 28 5617,'0'-2'88,"1"0"0,0 0 0,-1 1 0,1-1 0,0 1 0,0-1 0,0 1 0,1-1 0,-1 1-1,0-1 1,0 1 0,1 0 0,-1 0 0,1 0 0,-1 0 0,1 0 0,-1 0 0,3-1 0,-3 2-88,0 0 1,0 0 0,0 0 0,0 0 0,0 0-1,0 0 1,0 0 0,0 1 0,0-1-1,0 0 1,0 1 0,0-1 0,0 0 0,0 1-1,0-1 1,-1 1 0,1-1 0,0 1-1,0 0 1,-1-1 0,1 1 0,0 0-1,-1 0 1,1-1 0,0 1 0,-1 0 0,1 0-1,-1 0 1,1 0 0,-1 0 0,0 0-1,1 0 1,-1-1 0,0 1 0,0 0-1,0 2 1,5 18 79,-2-1-1,0 1 1,-1 0-1,-2 38 0,0 1-69,6 13 404,3 0 0,22 84 0,-25-125 50,3 47 0,-7-50-345,10 46-1,-7-35-827,-4-69-278,-2 12 707</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19:58.597"/>
    </inkml:context>
    <inkml:brush xml:id="br0">
      <inkml:brushProperty name="width" value="0.2" units="cm"/>
      <inkml:brushProperty name="height" value="0.2" units="cm"/>
      <inkml:brushProperty name="color" value="#E71224"/>
    </inkml:brush>
  </inkml:definitions>
  <inkml:trace contextRef="#ctx0" brushRef="#br0">26 330 6201,'-7'-14'453,"3"8"-157,1 0 1,0-1 0,-4-13-1,7 17-252,-1 1 0,1-1 0,0 0 0,0 1 0,0-1-1,0 1 1,0-1 0,0 0 0,1 1 0,0-1 0,-1 1-1,1-1 1,0 1 0,0-1 0,2-2 0,4-7 10,0 1 1,1 0-1,0 0 1,1 1-1,0 0 1,0 0-1,1 1 0,1 0 1,0 1-1,0 0 1,0 1-1,1 0 1,0 1-1,0 0 1,1 1-1,0 0 1,15-3-1,74-13 43,38-11-27,-112 17 7,-16 7-185,-10 4-644,-4 4 496</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19:59.195"/>
    </inkml:context>
    <inkml:brush xml:id="br0">
      <inkml:brushProperty name="width" value="0.2" units="cm"/>
      <inkml:brushProperty name="height" value="0.2" units="cm"/>
      <inkml:brushProperty name="color" value="#E71224"/>
    </inkml:brush>
  </inkml:definitions>
  <inkml:trace contextRef="#ctx0" brushRef="#br0">372 111 7482,'-17'-20'1703,"7"8"-1653,1 1-1,-2 0 0,1 1 0,-2 0 1,1 0-1,-19-10 0,27 19-50,1 0 0,-1 0-1,0 0 1,-1 0 0,1 1 0,0-1 0,0 1-1,0 0 1,0 0 0,0 0 0,0 0 0,0 1-1,-1-1 1,1 1 0,0 0 0,0 0 0,1 0-1,-1 0 1,-5 3 0,-4 3-6,0 1 0,1 0 1,-13 12-1,-1-1-11,13-10 17,0 1 1,1 0 0,0 1-1,0 0 1,-10 14 0,16-19 6,1 1-1,0 0 1,1-1 0,-1 1 0,1 0 0,1 1 0,-1-1 0,1 0 0,1 1 0,-1 0 0,1-1-1,0 10 1,1-4 9,1-1 0,1 1-1,0-1 1,0 0 0,1 0-1,1 0 1,0 0-1,1 0 1,0-1 0,0 0-1,14 20 1,-8-16 17,1 0 1,0 0-1,1-2 1,1 1-1,0-2 0,0 0 1,19 12-1,-28-21-27,0 0 0,1 0 0,-1 0 1,0-1-1,1 0 0,10 3 0,-13-4-6,1-1 0,-1 0 0,0 0 0,1 0 0,-1 0 0,0 0 0,0-1 0,1 1 0,-1-1 1,0 0-1,0 0 0,0 0 0,5-3 0,27-13-84,-16 9-1017,28-18 0,-20 4 319</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19:59.833"/>
    </inkml:context>
    <inkml:brush xml:id="br0">
      <inkml:brushProperty name="width" value="0.2" units="cm"/>
      <inkml:brushProperty name="height" value="0.2" units="cm"/>
      <inkml:brushProperty name="color" value="#E71224"/>
    </inkml:brush>
  </inkml:definitions>
  <inkml:trace contextRef="#ctx0" brushRef="#br0">58 35 7090,'-1'-5'808,"-8"-21"811,8 26-1619,1 0 0,0-1 0,0 1 0,0 0 0,0 0 0,-1 0 0,1-1 0,0 1 0,0 0 0,0 0 0,-1 0 0,1 0 0,0-1 0,0 1 0,0 0 0,-1 0 0,1 0 0,0 0 0,-1 0 0,1 0 0,0 0 0,0 0 0,-1 0 0,1 0 0,0 0 0,0 0 0,-1 0 0,1 0 0,0 0 0,0 0 0,-1 0 0,-9 13 102,5-3-102,1 0-1,0 0 0,1 0 0,1 1 0,-1-1 0,0 15 1,-2 70-43,5-61 37,-1 18 74,3 1 0,15 90 0,38 98 433,-32-151-403,9 95-1,-31-175-91,0-5 48,-1-7 21,2-17-6,10-57-158,2-133-1,-14 186 50,1-1 0,2 0 0,0 0 0,2 1 0,11-37 0,-14 53 27,1 0 0,0 0 0,0 0 1,0 1-1,1-1 0,0 1 0,0 0 0,1 0 1,0 1-1,0-1 0,0 1 0,0 0 0,1 0 1,0 1-1,0 0 0,0 0 0,1 0 0,-1 1 1,1 0-1,0 0 0,0 0 0,8-1 0,-7 2 25,1 1-1,-1 0 1,1 0-1,-1 1 0,0 0 1,1 0-1,-1 1 1,1 0-1,-1 1 0,0 0 1,15 5-1,-18-5 4,0 1 0,1 0 0,-1 0-1,0 1 1,0-1 0,-1 1 0,1 0-1,-1 1 1,0-1 0,0 1 0,0-1 0,0 1-1,-1 0 1,0 1 0,0-1 0,0 0-1,2 9 1,1 7 20,-1 0 0,-1 0 1,0 1-1,0 29 0,-2-25-11,1 1-1,7 32 1,-8-54-20,-1-1-1,1 1 1,0-1 0,0 1 0,0-1-1,0 0 1,5 7 0,-5-10-51,-1 1-1,0-1 1,1 0 0,-1 1 0,1-1 0,-1 0-1,1 0 1,-1 0 0,1 0 0,0 0-1,0 0 1,-1 0 0,1-1 0,0 1 0,0-1-1,0 1 1,0-1 0,0 0 0,0 0 0,3 0-1,5 0-233</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20:00.189"/>
    </inkml:context>
    <inkml:brush xml:id="br0">
      <inkml:brushProperty name="width" value="0.2" units="cm"/>
      <inkml:brushProperty name="height" value="0.2" units="cm"/>
      <inkml:brushProperty name="color" value="#E71224"/>
    </inkml:brush>
  </inkml:definitions>
  <inkml:trace contextRef="#ctx0" brushRef="#br0">9 0 6001,'-3'11'474,"1"0"1,1 0-1,-1 0 0,2-1 0,-1 1 0,3 21 0,17 64 90,-12-68-544,-2-1 1,3 33-1,-1-39-779,-7-22 559</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20:00.581"/>
    </inkml:context>
    <inkml:brush xml:id="br0">
      <inkml:brushProperty name="width" value="0.2" units="cm"/>
      <inkml:brushProperty name="height" value="0.2" units="cm"/>
      <inkml:brushProperty name="color" value="#E71224"/>
    </inkml:brush>
  </inkml:definitions>
  <inkml:trace contextRef="#ctx0" brushRef="#br0">1 69 7818,'38'-68'2320,"-37"70"-2888,3 2 0,-1 0-112</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09:02.776"/>
    </inkml:context>
    <inkml:brush xml:id="br0">
      <inkml:brushProperty name="width" value="0.2" units="cm"/>
      <inkml:brushProperty name="height" value="0.2" units="cm"/>
      <inkml:brushProperty name="color" value="#E71224"/>
    </inkml:brush>
  </inkml:definitions>
  <inkml:trace contextRef="#ctx0" brushRef="#br0">177 3 6529,'-5'-2'2923,"-7"9"-2265,-10 12-654,8-3 30,0-1 1,1 2-1,1-1 0,0 2 0,2 0 1,0 0-1,1 1 0,1 0 1,0 0-1,2 1 0,0 0 0,-6 40 1,10-28 10,1 1 1,1-1 0,2 1 0,1-1 0,12 50 0,56 152 144,-66-219-207,1-1 93,-2 1 0,7 26 1,-11-37-87,1-1 0,-1 1 0,0-1 0,0 1 0,0 0 0,0-1 0,0 1 0,-1-1 0,0 0 1,0 1-1,0-1 0,0 1 0,0-1 0,-1 0 0,1 0 0,-1 0 0,-3 4 0,-5 5-1118,10-19 728</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20:01.019"/>
    </inkml:context>
    <inkml:brush xml:id="br0">
      <inkml:brushProperty name="width" value="0.2" units="cm"/>
      <inkml:brushProperty name="height" value="0.2" units="cm"/>
      <inkml:brushProperty name="color" value="#E71224"/>
    </inkml:brush>
  </inkml:definitions>
  <inkml:trace contextRef="#ctx0" brushRef="#br0">1 74 5961,'3'-1'77,"0"1"1,0-1-1,0 1 0,0 0 0,1 0 0,-1 0 1,0 1-1,0-1 0,0 1 0,0-1 0,0 1 0,0 0 1,0 0-1,0 1 0,0-1 0,-1 1 0,1-1 0,0 1 1,-1 0-1,1 0 0,-1 0 0,0 0 0,1 0 1,-1 1-1,0-1 0,-1 1 0,1-1 0,0 1 0,-1 0 1,3 4-1,2 7-104,0 1 0,-1 0 1,-1 0-1,4 27 0,-3-20 127,-2 0 0,0 1 0,-2-1 0,-1 1-1,-4 39 1,4-60-65,-1 0-1,0-1 0,0 1 1,0-1-1,0 0 0,0 1 1,0-1-1,0 0 0,-1 0 1,1 1-1,0-1 1,-1 0-1,1 0 0,-1 0 1,1-1-1,-1 1 0,1 0 1,-1-1-1,0 1 0,1-1 1,-1 1-1,0-1 1,1 0-1,-3 1 0,3-1-57,0 0 0,0 0 0,0 0 0,0 0-1,0 1 1,1-1 0,-1 0 0,0-1 0,0 1-1,0 0 1,0 0 0,0 0 0,0-1 0,0 1-1,0 0 1,1-1 0,-1 1 0,0 0 0,0-1 0,0 1-1,1-1 1,-1 0 0,0 1 0,1-1 0,-1 0-1,0 1 1,1-1 0,-1 0 0,1 0 0,-1 1-1,1-1 1,-1 0 0,1 0 0,0 0 0,-1 0 0,1 0-1,0 1 1,0-1 0,0 0 0,0 0 0,0 0-1,0 0 1,0 0 0,0 0 0,0 0 0,0-2-1,4-13-28,0-1 0,1 1-1,1 0 1,0 0 0,1 0-1,1 1 1,10-15 0,77-99 1033,-53 75-879,-36 46-94,1 0 1,0 0 0,0 0-1,16-12 1,-21 18-4,0 1 1,0-1-1,0 1 0,0 0 1,1 0-1,-1 0 0,0 0 1,1 0-1,-1 0 0,0 1 1,1-1-1,-1 1 1,1 0-1,-1-1 0,1 1 1,-1 0-1,1 1 0,-1-1 1,1 0-1,-1 1 0,1-1 1,-1 1-1,0 0 1,1 0-1,-1 0 0,0 0 1,3 2-1,5 4 27,-1 0 1,0 1-1,0 0 1,0 0-1,-1 1 1,8 12-1,40 64 47,-33-47 35,-20-34-116,0 1 61,1 1 1,-1-1-1,0 1 1,3 9 0,-6-14-87,0 1 1,1-1-1,-1 1 1,0-1-1,0 1 1,0-1-1,0 1 1,0-1-1,0 1 1,0-1-1,0 1 1,-1-1-1,1 1 1,-1-1-1,1 1 1,-1-1 0,1 1-1,-1-1 1,0 0-1,0 1 1,0-1-1,-1 2 1,-3 4-550,4-3 241</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20:01.891"/>
    </inkml:context>
    <inkml:brush xml:id="br0">
      <inkml:brushProperty name="width" value="0.2" units="cm"/>
      <inkml:brushProperty name="height" value="0.2" units="cm"/>
      <inkml:brushProperty name="color" value="#E71224"/>
    </inkml:brush>
  </inkml:definitions>
  <inkml:trace contextRef="#ctx0" brushRef="#br0">432 107 7818,'22'-25'2050,"-19"23"-2104,0-1-1,0 0 1,0 0-1,0 0 1,0-1 0,-1 1-1,1-1 1,-1 1-1,0-1 1,0 0 0,1-5-1,-3 8 51,0-1-1,0 1 0,0 0 0,0-1 0,-1 1 1,1 0-1,-1 0 0,1-1 0,-1 1 0,1 0 1,-1 0-1,0 0 0,1-1 0,-1 1 0,0 0 1,0 0-1,0 0 0,0 1 0,0-1 0,0 0 1,0 0-1,0 0 0,0 1 0,-1-1 0,1 0 1,0 1-1,0 0 0,-1-1 0,1 1 1,0-1-1,-2 1 0,-4-2 4,0 0-1,0 1 1,-1 0 0,-11 0-1,0 1-23,-1 1 0,1 1-1,-1 1 1,1 0-1,-33 11 1,39-9 36,0 1 0,1-1 0,0 2 0,0 0 1,0 1-1,1 0 0,0 0 0,0 1 0,-10 11 0,7-4-13,0 0 1,1 1-1,1 0 1,1 1-1,1 0 1,0 1-1,1 0 0,1 0 1,1 1-1,0 0 1,2 1-1,0-1 1,2 1-1,0 0 1,1 0-1,1 0 0,4 40 1,-2-56-1,0-1 0,0 1 0,0-1 1,1 1-1,0-1 0,0 0 0,0 0 0,0 0 0,0 0 1,1 0-1,0 0 0,0-1 0,0 1 0,0-1 0,1 0 0,5 4 1,-7-5 15,1 0 0,-1-1 0,1 1 1,0-1-1,0 0 0,0 0 0,0 0 0,0 0 1,0 0-1,0-1 0,0 1 0,0-1 1,1 0-1,-1 0 0,0 0 0,0 0 1,0 0-1,0-1 0,0 0 0,0 1 1,0-1-1,0 0 0,0-1 0,0 1 0,3-2 1,2-3 19,0 1 0,-1-1 0,1-1 1,-1 0-1,-1 0 0,0 0 1,0-1-1,7-10 0,38-73 79,-43 74-102,16-29-9,-5 11-96,-1 0 1,-2-2 0,-1 1 0,9-41 0,-20 17 247,1 51-59,-5 9-89,0 0 0,1 1-1,-1-1 1,0 0-1,0 0 1,0 0-1,0 0 1,0 0 0,0 0-1,1 0 1,-1 0-1,0 0 1,0 0-1,0 0 1,0 0 0,0 0-1,0 0 1,0 1-1,0-1 1,1 0 0,-1 0-1,0 0 1,0 0-1,0 0 1,0 0-1,0 1 1,0-1 0,0 0-1,0 0 1,0 0-1,0 0 1,0 0-1,0 0 1,0 1 0,0-1-1,0 0 1,0 0-1,0 0 1,0 0-1,0 0 1,0 1 0,0-1-1,0 0 1,0 0-1,0 0 1,0 0-1,0 0 1,0 0 0,-1 1-1,1-1 1,0 0-1,0 0 1,0 0-1,0 19 348,2-4-223,1 22 71,14 129 582,-16-160-772,12 83 94,4-1 1,33 101-1,-38-159-59,-7-18-53,0-1 1,-1 1-1,3 19 1,-6-27 9,-1 0 1,1 0-1,-1 0 1,0 0-1,-1 1 1,1-1-1,-1 0 1,0 0-1,0 0 1,0 0-1,0 0 1,-1-1-1,1 1 1,-5 7-1,-2-1 18,1 0 0,-1-1-1,-1 0 1,0-1 0,0 0 0,-1 0-1,0-1 1,-18 11 0,20-15 23,0 0 1,0 0-1,0-1 1,0-1-1,0 1 1,0-1-1,-9 0 1,-32 5 155,43-4-129,-4 0-158,0 1-1,1 0 1,-1 0-1,-11 6 1,17-7 95,1 1 1,0-1 0,0 1 0,0-1 0,0 1-1,0 0 1,1 0 0,-1 0 0,1 0-1,-1 1 1,1-1 0,0 1 0,1-1-1,-3 6 1,-4 14 225</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20:04.971"/>
    </inkml:context>
    <inkml:brush xml:id="br0">
      <inkml:brushProperty name="width" value="0.2" units="cm"/>
      <inkml:brushProperty name="height" value="0.2" units="cm"/>
      <inkml:brushProperty name="color" value="#E71224"/>
    </inkml:brush>
  </inkml:definitions>
  <inkml:trace contextRef="#ctx0" brushRef="#br0">215 10 7914,'5'-9'2796,"-4"9"-2696,-1 0-94,0 0-1,0 0 1,0 0 0,0 0-1,0 0 1,0 0 0,0 0-1,0 0 1,0 0 0,-1 0-1,1 1 1,0-1 0,0 0-1,0 0 1,0 0-1,0 0 1,0 0 0,0 0-1,0 0 1,0 0 0,0 0-1,0 1 1,0-1 0,0 0-1,0 0 1,0 0 0,0 0-1,0 0 1,0 0-1,0 0 1,0 0 0,0 0-1,0 1 1,0-1 0,0 0-1,0 0 1,0 0 0,0 0-1,0 0 1,0 0 0,1 0-1,-1 0 1,0 0-1,0 0 1,0 0 0,0 1-1,0-1 1,0 0 0,0 0-1,0 0 1,0 0 0,0 0-1,0 0 1,1 0 0,-1 0-1,0 0 1,0 0-1,0 0 1,0 0 0,0 0-1,-1 18 248,1-3-200,0-13-49,-1 12 63,0 1-1,-1-1 1,-1 0 0,0 0-1,-10 27 1,-3 4 95,2 0 1,2 1 0,-7 49-1,5-20-73,-24 66-423,23-89 201,14-51 112,1 0 0,0 1 1,0-1-1,-1 0 0,1 0 0,-1 1 0,1-1 1,-1 0-1,0 0 0,1 0 0,-1 0 1,0 1-1,0-1 0,0 0 0,0-1 0,0 1 1,0 0-1,0 0 0,0 0 0,0 0 1,0-1-1,0 1 0,-3 0 0,3-1-32,-1 0 0,1 0 0,-1 0 0,1 0 0,-1-1 0,1 1 0,-1-1-1,1 1 1,0-1 0,-1 1 0,1-1 0,0 0 0,-1 0 0,1 0 0,0 1 0,0-1 0,0 0 0,0-1-1,0 1 1,-2-2 0,-17-19-267</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20:05.344"/>
    </inkml:context>
    <inkml:brush xml:id="br0">
      <inkml:brushProperty name="width" value="0.2" units="cm"/>
      <inkml:brushProperty name="height" value="0.2" units="cm"/>
      <inkml:brushProperty name="color" value="#E71224"/>
    </inkml:brush>
  </inkml:definitions>
  <inkml:trace contextRef="#ctx0" brushRef="#br0">1 0 6401,'8'0'338,"1"0"-1,-1 1 0,0-1 1,0 2-1,0-1 0,0 1 1,0 0-1,0 1 0,0 0 1,-1 0-1,1 1 0,-1 0 1,0 0-1,13 10 0,-6-2-359,-1 0-1,0 1 0,0 0 0,-2 1 1,18 27-1,6 20 238,-3 1 0,32 87-1,-58-134-189,1-1-1,12 20 1,-16-29-25,0-1-1,0 0 1,0 0 0,0-1 0,1 1-1,-1 0 1,1-1 0,0 0 0,0 0-1,0 0 1,7 3 0,-56-32-1544,8 9 1162</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20:05.668"/>
    </inkml:context>
    <inkml:brush xml:id="br0">
      <inkml:brushProperty name="width" value="0.2" units="cm"/>
      <inkml:brushProperty name="height" value="0.2" units="cm"/>
      <inkml:brushProperty name="color" value="#E71224"/>
    </inkml:brush>
  </inkml:definitions>
  <inkml:trace contextRef="#ctx0" brushRef="#br0">0 1 6489,'47'65'2673,"-37"-67"-1201,12 2-1472,-2-3-136,1-5-56,1-1 16,4 0 88,1 2 88,1 5 64,-4-4-8,1-2-24,1 7-32,-5-4-248,7 5-336,-10-5 360</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20:06.185"/>
    </inkml:context>
    <inkml:brush xml:id="br0">
      <inkml:brushProperty name="width" value="0.2" units="cm"/>
      <inkml:brushProperty name="height" value="0.2" units="cm"/>
      <inkml:brushProperty name="color" value="#E71224"/>
    </inkml:brush>
  </inkml:definitions>
  <inkml:trace contextRef="#ctx0" brushRef="#br0">0 0 7386,'4'57'3072,"-4"-43"-3082,0 1 0,2 0-1,5 28 1,1-17 82,1 0-1,1 0 1,26 46 0,-35-70-36,0 1 0,1-2 0,-1 1 0,1 0 1,-1 0-1,1 0 0,0-1 0,3 4 0,-4-5-22,-1 0-1,1 0 1,-1 1 0,1-1-1,-1 0 1,1 0-1,-1 0 1,1 0-1,-1 0 1,1 0 0,0 0-1,-1 0 1,1 0-1,-1 0 1,1 0-1,-1 0 1,1 0 0,-1-1-1,1 1 1,-1 0-1,1 0 1,-1-1-1,1 1 1,-1 0 0,1-1-1,-1 1 1,1 0-1,-1-1 1,1 1-1,-1 0 1,0-1 0,1 1-1,-1-1 1,0 1-1,1-1 1,-1 1-1,0-1 1,1 0-1,20-33-117,1 1-1,2 1 0,47-48 1,-50 64 55,-21 16 47,1 0 0,0-1 0,0 1 0,-1 0 0,1 0 0,0 0 0,-1 0 0,1 0-1,0 0 1,0-1 0,-1 2 0,1-1 0,0 0 0,0 0 0,-1 0 0,1 0 0,0 0 0,-1 1 0,2-1 0,0 2 2,0 0 0,0 0 0,0 0-1,0 1 1,0-1 0,-1 0 0,1 1 0,-1-1 0,0 1 0,1 0 0,-1-1 0,1 6 0,6 16 58,-1 0 0,4 29 0,-9-37-26,1 0-1,0 0 1,2 0-1,0-1 1,0 0-1,2 0 1,-1 0-1,13 18 0,-17-30-29,0 0-9,1 0 1,-1 1-1,1-1 1,0 0-1,0 0 1,5 3-1,-7-5-3,0-1-1,-1 1 0,1-1 0,0 0 0,0 1 1,0-1-1,0 0 0,0 0 0,0 0 1,0 1-1,0-1 0,0 0 0,0 0 0,0-1 1,0 1-1,0 0 0,0 0 0,0 0 0,0-1 1,0 1-1,0 0 0,0-1 0,0 1 0,-1-1 1,1 1-1,0-1 0,0 1 0,0-1 1,-1 0-1,1 1 0,0-1 0,0-2 0,3 0-112,-2-1 0,1 0-1,0 0 1,-1-1-1,0 1 1,0 0-1,0-1 1,1-4-1,2-21-221</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20:06.543"/>
    </inkml:context>
    <inkml:brush xml:id="br0">
      <inkml:brushProperty name="width" value="0.2" units="cm"/>
      <inkml:brushProperty name="height" value="0.2" units="cm"/>
      <inkml:brushProperty name="color" value="#E71224"/>
    </inkml:brush>
  </inkml:definitions>
  <inkml:trace contextRef="#ctx0" brushRef="#br0">0 4 8890,'4'-1'326,"0"0"0,-1 0 0,1 1 0,0 0 0,0-1 0,0 1 0,-1 1 0,1-1 0,0 1 0,5 1-1,-7-2-382,0 1 0,0 0 0,-1 0 0,1 0 0,-1 0 0,1 0 0,-1 1 0,1-1 0,-1 0-1,0 1 1,0-1 0,1 1 0,-1-1 0,0 1 0,0-1 0,0 1 0,-1 0 0,1 0 0,0-1-1,-1 1 1,1 0 0,-1 0 0,1 2 0,1 18-197,0 1 0,-1 30 0,0 15 480,1-33-77,17 177 455,-14-174-580,3-1 0,0 1-1,22 55 1,-27-87-48,-2-2-17,1 1 0,-1-1 0,1 0-1,0 0 1,0 0 0,1 0 0,-1-1-1,1 1 1,0-1 0,5 6 0,-8-9 30,0 0 0,0 0 0,1 0 0,-1 0 0,0 0 1,0 0-1,0 0 0,0 0 0,1 0 0,-1 0 0,0 0 1,0 0-1,0 0 0,0 0 0,1 0 0,-1 0 0,0 0 1,0 0-1,0 0 0,0 0 0,0 0 0,1 0 0,-1 0 1,0 0-1,0-1 0,0 1 0,0 0 0,0 0 0,1 0 0,-1 0 1,0 0-1,0 0 0,0-1 0,0 1 0,0 0 0,0 0 1,0 0-1,0 0 0,0 0 0,0-1 0,0 1 0,1 0 1,-1 0-1,0 0 0,0-1 0,0 1 0,0 0 0,0 0 1,0 0-1,0 0 0,-1-1 0,1 1 0,0 0 0,0 0 0,0 0 1,0-1-1,0-12-357,-5-14 40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20:06.932"/>
    </inkml:context>
    <inkml:brush xml:id="br0">
      <inkml:brushProperty name="width" value="0.2" units="cm"/>
      <inkml:brushProperty name="height" value="0.2" units="cm"/>
      <inkml:brushProperty name="color" value="#E71224"/>
    </inkml:brush>
  </inkml:definitions>
  <inkml:trace contextRef="#ctx0" brushRef="#br0">0 27 9034,'101'40'2985,"-19"-38"-3105,-1-1-161,-4-9-159,-7 0-64,-6-4-56,-9-2-120,-26-1-216,6 2 544</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20:07.292"/>
    </inkml:context>
    <inkml:brush xml:id="br0">
      <inkml:brushProperty name="width" value="0.2" units="cm"/>
      <inkml:brushProperty name="height" value="0.2" units="cm"/>
      <inkml:brushProperty name="color" value="#E71224"/>
    </inkml:brush>
  </inkml:definitions>
  <inkml:trace contextRef="#ctx0" brushRef="#br0">1 1 9186,'36'2'1287,"47"8"0,-79-8-1262,0-1 1,1 0-1,-1 1 0,0 0 1,0 0-1,0 0 0,0 0 1,0 1-1,-1 0 0,1 0 1,-1 0-1,0 0 1,0 0-1,0 0 0,0 1 1,0 0-1,-1-1 0,4 7 1,-2-4-36,5 13-85,0 0 0,-1 0-1,-1 1 1,-1 0 0,-1 0 0,4 23 0,5 19 78,-4-23 91,-1-11 40,-2 1-1,-1 0 0,-1 1 0,1 29 0,-8-52 139,-2-15-116,-3-17-32,7 19-113,1 0 0,-1 0 0,1 0 0,0 0 0,1 1 0,-1-1 0,1 0 0,1 1 0,-1-1 0,1 1 0,0-1 0,0 1 1,0 0-1,1 1 0,-1-1 0,6-4 0,0-1-27,1 0 1,0 1 0,1 0 0,0 1 0,24-14-1,-28 19 39,0 0 0,1 0 0,-1 0 0,1 1 0,0 0-1,0 1 1,-1 0 0,1 0 0,0 0 0,0 1 0,0 0-1,0 1 1,12 2 0,-14-2-1,0 0-1,0 1 1,0 0 0,0 0-1,0 1 1,-1 0 0,1 0-1,-1 0 1,0 0 0,0 1-1,0 0 1,0 0-1,0 1 1,-1-1 0,0 1-1,0 0 1,5 8 0,6 11 2,-9-13-12,1 0-1,-1 0 0,-1 0 1,0 0-1,0 1 0,2 14 1,-5-18 18,-1-4-24,-1-1 1,1 0-1,0 1 0,0-1 0,0 0 1,0 0-1,1 0 0,2 5 1,-4-8 3,0 0 0,1 1 0,-1-1 1,0 0-1,1 1 0,-1-1 0,1 0 0,-1 0 1,0 0-1,1 1 0,-1-1 0,1 0 0,-1 0 1,1 0-1,-1 0 0,0 0 0,1 0 1,-1 0-1,1 0 0,-1 0 0,1 0 0,-1 0 1,1 0-1,-1 0 0,1-1 0,17-12-439,-10 4-163,0 0-1,12-20 1,-11 13 217</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20:07.661"/>
    </inkml:context>
    <inkml:brush xml:id="br0">
      <inkml:brushProperty name="width" value="0.2" units="cm"/>
      <inkml:brushProperty name="height" value="0.2" units="cm"/>
      <inkml:brushProperty name="color" value="#E71224"/>
    </inkml:brush>
  </inkml:definitions>
  <inkml:trace contextRef="#ctx0" brushRef="#br0">1 31 7602,'24'63'2973,"-18"-43"-2966,2-1 0,0 0 1,1 0-1,1-1 0,20 29 0,-23-38-5,0 0 0,1-1 0,-1 0-1,2-1 1,-1 0 0,1 0 0,13 7 0,-17-11 19,1 0 1,-1-1 0,1 0-1,-1 0 1,1-1 0,0 0-1,0 0 1,0 0 0,0 0 0,-1-1-1,1 0 1,0-1 0,0 1-1,0-1 1,9-2 0,-7 1-5,0-1 1,-1 0 0,1 0-1,-1-1 1,0 0 0,0 0-1,0 0 1,-1-1 0,1 0-1,-1 0 1,0-1 0,-1 0-1,1 0 1,-1 0 0,0-1-1,6-12 1,-5 9-36,-1-1 0,-1 0 0,0 0 0,0 0 0,-1 0 0,-1 0 1,0-1-1,0 1 0,-1-1 0,-1 0 0,0-12 0,0 22 19,0-1 0,0 1 1,0 0-1,-1 0 0,1-1 0,0 1 0,-1 0 0,0-1 1,1 1-1,-1 0 0,0 0 0,0 0 0,-1 0 1,1 0-1,0 0 0,-1 0 0,1 0 0,-1 1 0,-2-4 1,1 4-2,1 0 0,0 1-1,-1-1 1,0 0 0,1 1 0,-1-1 0,1 1 0,-1 0 0,0 0 0,1 0 0,-1 0 0,1 0 0,-1 1 0,1-1 0,-1 1 0,0 0 0,-3 1 0,-13 4-5,-68 19 31,75-23-63,0 0 0,0 0 0,0-1 0,0-1 1,-16-1-1,23 1-58,1-1 0,-1 0 1,0 0-1,0-1 1,0 1-1,1-1 0,-1 0 1,1-1-1,-1 1 1,1-1-1,0 0 0,0 0 1,0 0-1,0 0 0,1-1 1,-1 1-1,-3-6 1,-6-14-337</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09:03.182"/>
    </inkml:context>
    <inkml:brush xml:id="br0">
      <inkml:brushProperty name="width" value="0.2" units="cm"/>
      <inkml:brushProperty name="height" value="0.2" units="cm"/>
      <inkml:brushProperty name="color" value="#E71224"/>
    </inkml:brush>
  </inkml:definitions>
  <inkml:trace contextRef="#ctx0" brushRef="#br0">56 76 5945,'13'-57'1595,"-12"57"-1595,-1-1-1,0 1 0,0-1 1,0 0-1,0 1 0,1-1 1,-1 1-1,0-1 1,0 1-1,0-1 0,0 0 1,0 1-1,0-1 0,-1 1 1,1-1-1,0 1 0,0-1 1,0 0-1,0 1 1,-1-1-1,1 1 0,0-1 1,-1 1-1,1-1 0,0 1 1,-1 0-1,1-1 1,0 1-1,-1-1 0,1 1 1,-1 0-1,1-1 0,-1 1 1,1 0-1,-1-1 0,1 1 1,-1 0-1,1 0 1,-1 0-1,0-1 0,1 1 1,-1 0-1,1 0 0,-1 0 1,1 0-1,-1 0 0,0 0 1,0 0-1,-26 6 223,25-6-103,0 1 58,0 0 1,-1 0 0,1 0-1,0 0 1,0 1-1,0-1 1,0 1 0,0-1-1,0 1 1,-3 3-1,13-8 214,161-11-208,-124 12-206,0 2 0,83 10 1,-28-1-300,-76-10 255,-18 0-224,-11-3-811,-5 0 729</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20:08.003"/>
    </inkml:context>
    <inkml:brush xml:id="br0">
      <inkml:brushProperty name="width" value="0.2" units="cm"/>
      <inkml:brushProperty name="height" value="0.2" units="cm"/>
      <inkml:brushProperty name="color" value="#E71224"/>
    </inkml:brush>
  </inkml:definitions>
  <inkml:trace contextRef="#ctx0" brushRef="#br0">1 106 7346,'4'4'596,"3"1"-123,0 0 0,-1 1-1,9 10 1,-13-14-548,0 1-1,-1 0 1,1-1 0,-1 1 0,0 0-1,0-1 1,0 1 0,0 0 0,0 0-1,0 0 1,-1 0 0,0 0-1,1 5 1,1 55 47,0-35 856,-4 50 1,8-107-665,1 0 1,2 1-1,1 0 1,17-36-1,6-17-268,-23 50-193,-8 21-14,1 0 1,8-17 0,4 10 22</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20:08.362"/>
    </inkml:context>
    <inkml:brush xml:id="br0">
      <inkml:brushProperty name="width" value="0.2" units="cm"/>
      <inkml:brushProperty name="height" value="0.2" units="cm"/>
      <inkml:brushProperty name="color" value="#E71224"/>
    </inkml:brush>
  </inkml:definitions>
  <inkml:trace contextRef="#ctx0" brushRef="#br0">0 41 5193,'23'-9'1360,"-8"-4"-2192,-17-6 368</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20:08.690"/>
    </inkml:context>
    <inkml:brush xml:id="br0">
      <inkml:brushProperty name="width" value="0.2" units="cm"/>
      <inkml:brushProperty name="height" value="0.2" units="cm"/>
      <inkml:brushProperty name="color" value="#E71224"/>
    </inkml:brush>
  </inkml:definitions>
  <inkml:trace contextRef="#ctx0" brushRef="#br0">375 1 2913,'-24'3'507,"1"1"1,-1 1 0,1 1 0,0 1-1,0 1 1,1 1 0,0 2 0,1 0 0,0 0-1,1 2 1,-35 29 0,46-34-423,0 0-1,0 1 1,1 0-1,-7 11 1,12-16-91,0 1 0,1-1-1,-1 1 1,1 0 0,0-1 0,0 1-1,0 0 1,1 0 0,-1 1 0,1-1-1,0 7 1,1-10-6,1 1-1,-1-1 1,1 0-1,-1 0 1,1 0-1,0 1 1,0-1-1,0 0 1,0 0-1,0 0 1,0 0-1,1-1 1,-1 1-1,0 0 1,1 0-1,0-1 1,-1 1-1,1-1 1,0 0-1,0 1 1,0-1-1,0 0 1,0 0 0,0 0-1,3 1 1,6 2 12,1 0 0,-1-1 1,17 3-1,-27-6 2,18 4 49,1-1 0,-1-1 0,1-1 0,0-1-1,0 0 1,-1-2 0,30-5 0,-42 6-57,0-1 0,0 0 0,0 0-1,0-1 1,0 0 0,-1 0 0,1-1-1,-1 1 1,0-1 0,0-1-1,-1 1 1,1-1 0,-1 0 0,0 0-1,0-1 1,0 1 0,-1-1 0,0 0-1,0 0 1,-1-1 0,0 1 0,0-1-1,3-8 1,-5 9-14,0 0 0,0 1 0,0-1 0,-1 0 0,0 0 0,0 0 0,-2-9 0,2 12 17,-1 0 0,1 0 0,-1 0-1,0 0 1,0 0 0,0 0 0,0 1-1,-1-1 1,1 0 0,-1 1 0,1-1-1,-1 1 1,0 0 0,0-1 0,0 1 0,-3-2-1,4 3 10,-1 1-1,1-1 0,0 1 1,0 0-1,-1-1 1,1 1-1,0 0 0,0 0 1,-1 0-1,1 0 0,0 0 1,-1 0-1,1 0 0,0 1 1,0-1-1,-1 0 1,1 1-1,0-1 0,0 1 1,0-1-1,-1 1 0,1 0 1,0-1-1,0 1 1,-1 1-1,-23 22 230,21-19-208,1 0 0,-1 1 1,1-1-1,0 1 0,1 0 0,-1 0 0,1 0 0,0 0 1,1 0-1,-1 0 0,1 0 0,0 1 0,1-1 1,0 1-1,0-1 0,0 0 0,1 1 0,2 10 0,0-7 17,0 0-1,0 0 1,1 0-1,0 0 1,1-1-1,0 0 1,0 0-1,1-1 1,0 1-1,14 14 1,-8-12 40,1 1 0,0-2-1,1 0 1,0 0 0,0-1 0,1-1 0,0-1-1,17 7 1,-26-12-134,0 0 1,1-1-1,-1 0 0,0 0 0,1 0 1,-1-1-1,1 1 0,-1-2 1,1 1-1,9-2 0,-12 0-122,1 1-1,-1-1 1,1 1-1,-1-1 1,0-1-1,0 1 1,0-1-1,0 1 1,-1-1 0,1 0-1,-1 0 1,0-1-1,0 1 1,0-1-1,0 1 1,3-6-1,9-19-882</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20:09.064"/>
    </inkml:context>
    <inkml:brush xml:id="br0">
      <inkml:brushProperty name="width" value="0.2" units="cm"/>
      <inkml:brushProperty name="height" value="0.2" units="cm"/>
      <inkml:brushProperty name="color" value="#E71224"/>
    </inkml:brush>
  </inkml:definitions>
  <inkml:trace contextRef="#ctx0" brushRef="#br0">317 0 8386,'26'8'2816,"-3"2"-2680,0 10-416,-19 0-144,1 13-128,-3 2-64,-6 7 240,8 9 120,-9 1 128,-2 4 88,-4-5-8,0-3-8,3-17-224,-5-11-336,6-21 408</inkml:trace>
  <inkml:trace contextRef="#ctx0" brushRef="#br0" timeOffset="1">0 204 8858,'32'11'3009,"15"1"-2753,6-5-288,8-2-296,10-1-65,8-4-591,4-7 608</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20:09.406"/>
    </inkml:context>
    <inkml:brush xml:id="br0">
      <inkml:brushProperty name="width" value="0.2" units="cm"/>
      <inkml:brushProperty name="height" value="0.2" units="cm"/>
      <inkml:brushProperty name="color" value="#E71224"/>
    </inkml:brush>
  </inkml:definitions>
  <inkml:trace contextRef="#ctx0" brushRef="#br0">1 1 6625,'46'46'2289,"-46"-45"-2089,3-1-208,-3 3-208,6 10-320,34 50 608,-21-34-40,2-2-32,-1-2-32,4 0 24,-5-4 8,-2-5 0,-3-12-1785,-8-5 1337</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20:09.779"/>
    </inkml:context>
    <inkml:brush xml:id="br0">
      <inkml:brushProperty name="width" value="0.2" units="cm"/>
      <inkml:brushProperty name="height" value="0.2" units="cm"/>
      <inkml:brushProperty name="color" value="#E71224"/>
    </inkml:brush>
  </inkml:definitions>
  <inkml:trace contextRef="#ctx0" brushRef="#br0">1 1 9498,'0'0'2953</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20:10.296"/>
    </inkml:context>
    <inkml:brush xml:id="br0">
      <inkml:brushProperty name="width" value="0.2" units="cm"/>
      <inkml:brushProperty name="height" value="0.2" units="cm"/>
      <inkml:brushProperty name="color" value="#E71224"/>
    </inkml:brush>
  </inkml:definitions>
  <inkml:trace contextRef="#ctx0" brushRef="#br0">1 1 7098,'20'13'689,"-1"0"428,30 24 0,-8 2-852,72 85 1,-25-24 68,-84-95-309,0-1-1,1 0 0,0 0 1,10 7-1,-14-10-13,1 0 1,0 0 0,0-1-1,0 1 1,0 0 0,-1-1-1,1 0 1,0 1 0,0-1-1,0 0 1,0 0 0,0 0-1,0 0 1,0 0 0,0 0-1,0-1 1,0 1 0,0-1-1,2 0 1,5-3 85,0-1-1,0 0 1,-1-1-1,0 0 1,0 0-1,0 0 1,7-9-1,0-1-28,-1-1 0,16-23 0,-11 9-381,23-56 0,-3 9-9,-47 83 366,7-4-55,0 1 0,0-1-1,0 0 1,0 1 0,0-1-1,0 1 1,0-1-1,0 1 1,1-1 0,-1 1-1,0 2 1,0 1 9,1 0-1,-1 0 1,1 1-1,0-1 1,0 0 0,1 0-1,-1 0 1,1 1-1,1-1 1,-1 0 0,0 0-1,1 0 1,0-1-1,1 1 1,4 8 0,-2-7 20,0 1 0,0-1 1,1 0-1,0-1 0,0 0 1,1 0-1,-1 0 1,1 0-1,10 4 0,4 1 96,1-2 0,1 0 0,-1-1 0,1-1 1,48 5-1,-57-9-79,0-1 1,1-1-1,0 0 1,-1-1-1,0 0 1,1-2-1,21-5 1,-30 6-56,1 0 0,-1 0 1,0-1-1,0 0 0,0-1 0,-1 1 1,1-1-1,-1 0 0,0 0 0,0-1 1,0 1-1,0-1 0,-1 0 1,0-1-1,0 1 0,0-1 0,-1 0 1,4-6-1,16-52-106,-22 59 114,1 0 0,-1 0 0,0-1 0,-1 1 0,1 0 0,-1 0 0,0-1 0,-1 1 0,1 0 0,-3-9 0,3 14 10,0-1-1,-1 1 0,1-1 0,-1 1 0,1-1 0,-1 1 0,1 0 1,-1-1-1,0 1 0,1 0 0,-1-1 0,1 1 0,-1 0 1,0 0-1,1-1 0,-1 1 0,0 0 0,1 0 0,-1 0 0,0 0 1,1 0-1,-1 0 0,0 0 0,0 0 0,1 0 0,-1 0 0,0 0 1,1 1-1,-1-1 0,1 0 0,-1 0 0,0 1 0,1-1 0,-1 0 1,1 1-1,-2 0 0,-28 15-93,26-14 79,-21 14 6,1 0 0,0 2 0,1 0 0,1 2 0,-36 40 0,55-57 21,1 1 0,0-1 0,-1 0-1,1 1 1,0 0 0,1-1 0,-1 1-1,1 0 1,-1 0 0,1 0-1,0 0 1,1 0 0,-1 0 0,1 0-1,0 0 1,0 0 0,0 0-1,0 0 1,1 0 0,1 5 0,-1-4 27,1-1 1,0 1 0,1-1 0,-1 1-1,1-1 1,0 0 0,0 0-1,0-1 1,0 1 0,1-1 0,-1 1-1,1-1 1,0 0 0,0 0-1,0-1 1,8 5 0,4 0 9,0-1 0,0 0 1,0-1-1,19 3 0,71 8 149,-66-11-173,31 2-377,31 5-587,-89-8 391,-13-5 528,0 1 0,0 0 0,1 0 0,-1 0 0,0 0 0,0 0-1,0 0 1,1 0 0,-1 0 0,0 0 0,0 0 0,0 1 0,1-1 0,-1 0 0,0 0 0,0 0 0,0 0-1,1 0 1,-1 0 0,0 0 0,0 0 0,0 0 0,0 1 0,0-1 0,1 0 0,-1 0 0,0 0 0,0 0-1,0 1 1,0-1 0,0 0 0,0 0 0,0 0 0,0 0 0,1 1 0,-1-1 0,0 0 0,0 0 0,0 0-1,0 1 1,0-1 0,0 0 0,0 1 0,-11 0-410</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20:10.641"/>
    </inkml:context>
    <inkml:brush xml:id="br0">
      <inkml:brushProperty name="width" value="0.2" units="cm"/>
      <inkml:brushProperty name="height" value="0.2" units="cm"/>
      <inkml:brushProperty name="color" value="#E71224"/>
    </inkml:brush>
  </inkml:definitions>
  <inkml:trace contextRef="#ctx0" brushRef="#br0">34 1 8490,'14'2'2608,"-14"3"-3096,-14 1-472,-19-19 624</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23:10.650"/>
    </inkml:context>
    <inkml:brush xml:id="br0">
      <inkml:brushProperty name="width" value="0.2" units="cm"/>
      <inkml:brushProperty name="height" value="0.2" units="cm"/>
      <inkml:brushProperty name="color" value="#E71224"/>
    </inkml:brush>
  </inkml:definitions>
  <inkml:trace contextRef="#ctx0" brushRef="#br0">2988 324 4697,'5'-10'334,"0"1"0,1-1 0,0 1 0,12-14 1,-9 13-471,-1-1 1,14-24-1,36-56-156,-52 68 3619,-8 22-3035,0 0 1,-1 0 0,1 0 0,-1 1 0,1-1-1,-1 0 1,0 1 0,-4-1 0,-14-2-874,-791-77 1340,278 77-327,342 6-398,-212 16 52,307-7-47,0 5 1,-105 30-1,160-34-33,0 2 0,2 1 0,-1 2 0,-72 45 0,-173 123 64,254-165-74,2 2 0,-44 40 0,70-58-2,0-1 1,0 1-1,0 0 1,0 0-1,1 0 1,0 0-1,0 1 1,0-1-1,1 1 1,0 0 0,0 0-1,-2 9 1,3-6 7,0 0 1,1 1 0,-1-1 0,2 0 0,-1 0 0,2 0-1,3 16 1,0-6 18,2 0-1,1 0 1,0-1-1,1 0 0,1 0 1,23 31-1,32 40 27,-29-38-2,2-1 0,48 48 0,-73-85-22,1 0-1,0-2 1,0 1 0,2-2 0,-1 0 0,1-1 0,1 0 0,-1-2 0,1 0 0,1 0 0,26 5-1,88 6 491,-92-13-440,270 17 379,-224-18-240,173 26 75,-120-12-215,-43-11 41,114-7 0,-51-1 22,209-11 240,-331 7-356,0 0 0,0-3 1,46-15-1,103-48 334,-122 44-219,1 3 0,98-24 0,-82 32-136,96-6 0,-166 21 23,1 1-1,0-2 1,-1 0 0,0 0 0,1-1-1,-1 0 1,0-1 0,-1-1-1,1 1 1,-1-2 0,11-6-1,-19 10 13,0 0 0,0 0 1,0 0-1,-1 0 0,1-1 0,-1 1 0,1 0 0,-1-1 0,0 1 0,0-1 0,0 0 1,0 1-1,0-6 0,4-39 300,-3 30-302,0-19-6,-1 0 0,-6-59 0,0 42 13,4 31-1,-1 1 0,-1-1 0,0 1 0,-2 0-1,-1 0 1,-10-27 0,-20-22-18,-22-53 81,55 117-139,-6-18 61,-25-42-1,30 60-169,0-1 0,0 1 0,-1 0 0,0 0 0,-1 0 0,1 1 0,-1 0 0,0 0 0,0 0 0,-13-6-1,9 6-401,-57-26-3275,25 16 3235</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23:17.828"/>
    </inkml:context>
    <inkml:brush xml:id="br0">
      <inkml:brushProperty name="width" value="0.2" units="cm"/>
      <inkml:brushProperty name="height" value="0.2" units="cm"/>
      <inkml:brushProperty name="color" value="#E71224"/>
    </inkml:brush>
  </inkml:definitions>
  <inkml:trace contextRef="#ctx0" brushRef="#br0">0 49 3833,'0'0'1341,"13"-10"736,-7 7-1965,1 0 30,1-1 0,-1 0 0,11-8 1,-13 9 7,-3 2-74,0 0-1,0 1 1,0-1 0,-1 1 0,1 0-1,0-1 1,0 1 0,0 0 0,0 0 0,0 0-1,0 0 1,3 1 0,16-1 382,-11-2-324,0 0 0,0 1 1,0 0-1,0 1 0,13 1 0,-3 0-4,83-1 321,166 9 47,-62 0-70,-29-4 32,-149-2-390,1 1 0,0 2-1,55 17 1,-33-4-20,-15-4-47,1-2 1,0-1-1,75 12 0,-43-20 30,1-2 0,0-4 1,-1-3-1,133-26 0,-117 18 58,136-4-1,-159 14-99,-16 1 24,0 1 0,0 3-1,-1 1 1,1 3 0,-1 2-1,0 1 1,0 3 0,-1 2-1,68 30 1,-96-37 7,1-1 0,0 0 0,0-1 0,1-2 0,-1 1 0,1-2 0,0-1 0,25-1 0,21-3 132,67-14-1,-80 10-100,107-13 51,183-31-19,-241 28-86,122-25 15,-163 40 1,0 3 0,120 6-1,-157 0-20,0 1 0,0 1-1,0 1 1,-1 2 0,0 0-1,0 1 1,0 1 0,-1 1-1,0 1 1,-1 1 0,0 0-1,-1 2 1,0 0 0,-1 2-1,32 31 1,-48-44 14,0-1-1,0 1 1,1 0 0,-1-1 0,1 1-1,-1-1 1,1 0 0,-1 0 0,1 0-1,-1 0 1,1 0 0,0-1-1,0 1 1,-1-1 0,5 1 0,45-5 147,-23 1-105,15-5-570,-83 8-1606,3-5 1802</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09:03.930"/>
    </inkml:context>
    <inkml:brush xml:id="br0">
      <inkml:brushProperty name="width" value="0.2" units="cm"/>
      <inkml:brushProperty name="height" value="0.2" units="cm"/>
      <inkml:brushProperty name="color" value="#E71224"/>
    </inkml:brush>
  </inkml:definitions>
  <inkml:trace contextRef="#ctx0" brushRef="#br0">98 116 7730,'-9'1'1741,"7"-1"-1740,1 1 1,-1-1-1,1 0 1,-1 1-1,1-1 1,-1 0-1,1 0 1,-1 0-1,1 0 0,-1-1 1,1 1-1,-1 0 1,1-1-1,-4 0 47,3 5 346,-40 157 45,41-159-433,-4 13-2,1 0-1,1 1 1,-2 19-1,4-32 10,1 1-1,0 0 0,0-1 0,0 1 0,1 0 0,-1-1 1,1 1-1,0-1 0,0 1 0,0-1 0,0 1 0,1-1 1,0 1-1,-1-1 0,1 0 0,0 0 0,0 0 0,1 0 0,3 4 1,8 0 397,-14-7-403,0 0-1,1 0 1,-1 0 0,0 0 0,1 0 0,-1 0-1,0 0 1,1 0 0,-1-1 0,0 1-1,0 0 1,1 0 0,-1 0 0,0 0-1,0-1 1,1 1 0,-1 0 0,0 0 0,0-1-1,0 1 1,1 0 0,-1 0 0,0-1-1,0 1 1,0 0 0,0-1 0,1 1-1,1-32-2,-1 9-49,4-3-12,2 1 0,1 0-1,1 1 1,1-1-1,1 2 1,15-24 0,7-6 43,54-65 0,-86 116 16,0 1 1,1-1-1,-1 1 0,0-1 0,1 1 1,-1 0-1,1 0 0,-1-1 1,1 1-1,3-1 0,-5 2-2,1 0 0,-1 0-1,0-1 1,1 1 0,-1 0-1,0 0 1,1 0 0,-1 0-1,0 1 1,1-1 0,-1 0-1,0 0 1,1 0 0,-1 0-1,0 0 1,1 0 0,-1 0-1,0 1 1,1-1 0,-1 0 0,0 0-1,0 0 1,1 1 0,-1-1-1,0 0 1,0 1 0,1-1-1,-1 0 1,0 0 0,0 1-1,0-1 1,0 0 0,0 1-1,1-1 1,0 5-10,0 1 1,0-1-1,0 0 0,-1 0 0,0 9 1,0-5 1,1 36-42,-1-10-50,8 67-1,-3-90 183,-4-10 89,-4-7 58,5-3-441,1-1 181,0-1 1,1 1 0,0 0 0,1 0 0,0 1 0,0-1-1,1 1 1,7-9 0,-6 8 4,-2 3 29,0 1-1,0-1 0,0 1 0,1 0 1,-1 0-1,1 0 0,0 1 0,1 0 1,-1 0-1,1 1 0,0 0 1,-1 0-1,1 0 0,1 1 0,-1 0 1,0 0-1,1 1 0,-1 0 0,0 0 1,1 1-1,-1 0 0,1 0 1,-1 1-1,1 0 0,-1 0 0,0 1 1,1 0-1,-1 0 0,0 0 0,0 1 1,0 0-1,-1 1 0,9 5 1,0 1-39,0 0 0,-1 2 0,24 24 0,-34-32-17,0 1-1,-1-1 1,0 1-1,0 0 1,0 0-1,-1 0 0,1 0 1,-1 0-1,0 1 1,-1-1-1,1 1 1,-1-1-1,0 1 1,-1 0-1,1-1 1,-1 11-1,-3 6-397,3-1 174</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23:42.694"/>
    </inkml:context>
    <inkml:brush xml:id="br0">
      <inkml:brushProperty name="width" value="0.2" units="cm"/>
      <inkml:brushProperty name="height" value="0.2" units="cm"/>
      <inkml:brushProperty name="color" value="#E71224"/>
    </inkml:brush>
  </inkml:definitions>
  <inkml:trace contextRef="#ctx0" brushRef="#br0">5819 1 3913,'1'0'98,"0"0"0,0 1 1,0-1-1,0 0 0,-1 1 0,1-1 0,0 1 1,0-1-1,0 1 0,-1 0 0,1-1 1,0 1-1,-1 0 0,1-1 0,-1 1 0,1 0 1,-1 0-1,1-1 0,-1 1 0,1 0 1,-1 0-1,0 0 0,1 0 0,-1 0 1,0-1-1,0 1 0,0 1 0,0 1-52,0-1 0,-1 0 0,1 0 0,-1 0 0,1 0-1,-1 0 1,0 0 0,0 0 0,0 0 0,0-1 0,-2 4 0,-4 4-51,-1 0 0,0-1 0,-15 12 0,-6 3 466,0-1 0,-59 32 0,75-49-403,0 0 1,0-1 0,0-1-1,-1 1 1,1-2 0,-1 0-1,1-1 1,-1 0 0,0-1-1,1-1 1,-22-2 0,14-3 17,1 0 1,-35-17-1,41 17 18,0 0-1,1 0 0,-2 1 0,1 1 0,0 1 0,-1 0 1,0 0-1,-16 1 0,-160-4 112,43 5-75,101 2-55,-73-6 0,70-2-60,1 3 0,-1 1-1,0 3 1,-70 8 0,37 5 13,18-2 11,-100 5 0,-49-30-10,203 12-18,-30-1-46,0 2-1,-79 8 0,-82 25 72,183-29-25,-23 3 10,-70-1 0,-12 1-19,51 2-4,-79-1-1,115-8-4,0-2 0,0-1 0,0-2 0,-39-12 0,-9-6 36,-128-19-1,180 39-31,0 1 0,-1 2 0,1 1 0,0 1 0,0 2-1,0 2 1,-38 10 0,-56 24 45,-58 14-38,155-46-13,0-2-1,0-2 1,-1 0-1,-41-3 1,-49-13 67,-3 0-71,23 14 6,54 0 48,-61 6-29,63-3-10,-64-1 1,39-11-3,-130-31 0,143 26-7,3 4-2,0 2 0,-1 2 0,1 3 0,-88 7 0,127-3-168,-1 1 0,1 1 0,0 0 0,0 1 0,1 1 0,-1 0 0,1 1 0,-13 9 0,-20 8-1439,-10 2 761</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25:24.475"/>
    </inkml:context>
    <inkml:brush xml:id="br0">
      <inkml:brushProperty name="width" value="0.2" units="cm"/>
      <inkml:brushProperty name="height" value="0.2" units="cm"/>
      <inkml:brushProperty name="color" value="#E71224"/>
    </inkml:brush>
  </inkml:definitions>
  <inkml:trace contextRef="#ctx0" brushRef="#br0">1 169 5097,'1'2'66,"0"0"0,0 0 0,0 0 0,0 0 0,0 0 0,0 0 0,1 0 0,-1-1 0,1 1 0,-1 0 0,1-1 0,0 1 0,-1-1 0,1 0 0,0 1 0,0-1 0,0 0 0,0 0 0,0 0 0,0 0 0,1-1 0,-1 1 0,0-1 0,0 1 0,3-1 0,4 2-149,-1-1 1,1 0-1,0-1 1,0 0-1,10-1 0,14-6 182,1-1 0,-2-2-1,61-26 1,-47 17 219,41-17 212,-47 17-319,1 3 0,1 1-1,51-11 1,-57 20-107,0 2 1,0 1-1,0 2 0,72 6 1,-60 2-69,-1 2 1,0 3 0,57 20-1,181 84 68,-17-7 63,-201-87-149,1-3 1,1-2-1,102 10 1,216-2 15,-357-24-30,232 0 7,34 2 58,-193 2-68,557 17 538,-555-26-518,146-25 1,-140 12-2,0 4 1,1 6 0,114 7 0,-125 5 39,0-4 1,131-16 0,-197 10-45,0-1-1,61-19 1,122-37 55,-203 57-70,1 1 1,0 0 0,0 2-1,0-1 1,0 2 0,28 1-1,-18 2-1,-1 2 0,1 1 1,34 11-1,178 58 580,-221-68-504,0-2 0,0 0 1,0-1-1,35 2 0,-48-4-77,-1-1 0,1-1 0,0 1 0,-1 0 0,1-1 0,-1 0 0,1 0 0,-1 0 0,1 0 0,-1-1 0,1 1 0,-1-1-1,0 0 1,5-3 0,-5 1-30,0 1 0,0-1-1,0 1 1,0-1 0,0 0 0,-1 0-1,0 0 1,0-1 0,0 1-1,2-8 1,-4 12-15,0-1-1,0 0 1,0 1 0,1-1-1,-1 0 1,0 1-1,-1-1 1,1 0 0,0 1-1,0-1 1,0 0 0,0 1-1,0-1 1,-1 1 0,1-1-1,0 0 1,0 1-1,-2-2 1,1 0-364,-2-5 22</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25:26.815"/>
    </inkml:context>
    <inkml:brush xml:id="br0">
      <inkml:brushProperty name="width" value="0.2" units="cm"/>
      <inkml:brushProperty name="height" value="0.2" units="cm"/>
      <inkml:brushProperty name="color" value="#E71224"/>
    </inkml:brush>
  </inkml:definitions>
  <inkml:trace contextRef="#ctx0" brushRef="#br0">0 41 2377,'8'-5'219,"-1"1"0,1 0 0,0 1 0,0-1 0,0 2 0,1-1 0,-1 1 0,1 0 1,11-1-1,20-1 656,-31 3-731,1-1 1,-1 1-1,1 1 0,0 0 1,-1 0-1,1 1 0,0 0 1,-1 1-1,1 0 0,13 5 1,14 10 92,0 3 0,52 36-1,-5-2-2,-40-29-59,75 32 0,-96-48-146,-1-2-1,2 0 0,-1-2 1,1 0-1,40 2 0,-33-7-23,0-1 0,0-1-1,0-2 1,0-1 0,59-19-1,140-67 30,-102 36-27,-89 40-1,1 3-1,0 1 0,0 2 0,1 1 0,0 3 0,72-1 1,-105 6-5,0 1 1,0 0-1,0 0 1,0 1-1,0 0 1,0 0-1,15 8 1,0 2 15,25 17 1,7 4 17,-36-24 3,0 0-1,1-1 1,0-1 0,0 0-1,1-2 1,0-1-1,0 0 1,0-2 0,38 1-1,14-4 19,-11-1-11,74 9 0,-80-3 64,-43-4-211,-1 0 0,1 1 0,0 0 0,0 1 0,-1 1 0,1 0 0,19 8 0,-23-6-250</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25:30.197"/>
    </inkml:context>
    <inkml:brush xml:id="br0">
      <inkml:brushProperty name="width" value="0.2" units="cm"/>
      <inkml:brushProperty name="height" value="0.2" units="cm"/>
      <inkml:brushProperty name="color" value="#E71224"/>
    </inkml:brush>
  </inkml:definitions>
  <inkml:trace contextRef="#ctx0" brushRef="#br0">16 13 4297,'-14'1'1464,"12"0"-1400,6-2 136,0-3-96,-4 3-32,0-1-56,0 1-40,29-4-8</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25:31.035"/>
    </inkml:context>
    <inkml:brush xml:id="br0">
      <inkml:brushProperty name="width" value="0.2" units="cm"/>
      <inkml:brushProperty name="height" value="0.2" units="cm"/>
      <inkml:brushProperty name="color" value="#E71224"/>
    </inkml:brush>
  </inkml:definitions>
  <inkml:trace contextRef="#ctx0" brushRef="#br0">429 5 3225,'-1'-1'67,"0"1"0,0-1 0,0 1 0,-1-1 0,1 1 0,0-1 0,0 1 1,0 0-1,-1 0 0,1 0 0,0-1 0,0 1 0,-1 0 0,1 1 0,0-1 1,0 0-1,-1 0 0,1 0 0,-2 2 0,-5-1 55,-59 7 88,-61 9 1051,119-16-1217,1 1 0,0 0-1,-1 1 1,1 0 0,0 0 0,1 1 0,-1 0 0,0 0-1,1 1 1,0 0 0,0 0 0,1 1 0,-1 0-1,1 0 1,0 0 0,1 1 0,0 0 0,0 0 0,0 0-1,-5 12 1,1 0-35,1 1 0,0 0 0,2 1 0,0 0 0,2 0 0,0 0 0,1 0 0,1 22 0,1-28 14,1 0-1,1 0 1,1-1 0,0 1 0,0-1 0,2 1 0,0-1 0,0 0 0,1-1 0,1 1 0,1-1 0,11 20 0,-12-27-5,-1 0 0,1 1 0,1-2 0,-1 1 0,1-1 0,0 0 0,0 0 0,1-1 0,-1 0-1,1 0 1,0-1 0,0 0 0,0 0 0,0-1 0,0 0 0,1 0 0,-1-1 0,12 0 0,-7 0-5,0-1 0,0-1 0,-1 0 1,1 0-1,0-1 0,-1-1 0,1-1 0,-1 1 0,0-2 0,0 0 1,17-9-1,113-87 80,-138 98-207,0 1 1,0 0-1,0 0 1,0 1-1,0-1 0,0 1 1,0 0-1,1 0 1,-1 0-1,7 1 0,1 3-318</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25:31.755"/>
    </inkml:context>
    <inkml:brush xml:id="br0">
      <inkml:brushProperty name="width" value="0.2" units="cm"/>
      <inkml:brushProperty name="height" value="0.2" units="cm"/>
      <inkml:brushProperty name="color" value="#E71224"/>
    </inkml:brush>
  </inkml:definitions>
  <inkml:trace contextRef="#ctx0" brushRef="#br0">231 86 568,'-3'0'40,"-17"0"913,1 1 0,-21 3 0,34-3-754,0 0 1,0 1-1,0-1 1,1 1-1,-1 1 1,1-1 0,0 1-1,-1 0 1,1 0-1,0 0 1,-6 6-1,0 1-150,1 1 0,0 0 0,0 1 0,-8 13 0,15-22-45,1 0 0,0 1 0,0-1 0,1 1 0,-1 0 0,1-1 0,0 1 0,0 0 0,0 0 0,0 0 0,1 0 0,-1 0 0,1 0 0,0 0 0,0 0 0,1 0 0,-1 0 0,1 0-1,0-1 1,0 1 0,2 4 0,2 3 10,1-2 0,0 1 1,0 0-1,1-1 0,1-1 0,-1 1 0,1-1 0,1 0 0,0-1 0,0 0 0,0 0 0,1-1 0,17 8 0,-19-10 0,0 0-1,0-1 1,0 0-1,1-1 0,-1 0 1,1 0-1,-1-1 1,1 0-1,0 0 1,0-1-1,-1-1 0,1 1 1,0-1-1,0-1 1,-1 1-1,1-1 1,-1-1-1,14-5 0,-18 5 18,1 0 0,0-1-1,-1 1 1,1-1-1,-1 0 1,0 0 0,-1 0-1,1-1 1,-1 1-1,1-1 1,-2 0 0,1 0-1,0 0 1,3-10-1,1-7 89,0 0 0,4-28-1,-9 40-100,-2 8-12,7-29 72,2-38 1,-8 62-66,-1 0 1,0-1 0,0 1-1,0 0 1,-1 0-1,0-1 1,-1 1 0,0 0-1,0 0 1,0 0 0,-5-8-1,5 12-3,0 0-1,0 1 0,-1-1 1,1 1-1,-1-1 1,1 1-1,-1 0 0,0 0 1,0 0-1,0 1 1,0-1-1,0 1 0,-1-1 1,1 1-1,0 0 1,0 0-1,-1 1 0,1-1 1,-1 1-1,1-1 0,-1 1 1,1 0-1,-1 1 1,1-1-1,-1 0 0,1 1 1,0 0-1,-5 1 1,2 0-82,1-1 1,0 1-1,0 0 1,0 0-1,1 0 1,-1 1 0,0 0-1,1 0 1,0 0-1,-1 0 1,1 1-1,0-1 1,1 1 0,-1 0-1,1 0 1,0 1-1,-4 6 1,5 4-247</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25:32.474"/>
    </inkml:context>
    <inkml:brush xml:id="br0">
      <inkml:brushProperty name="width" value="0.2" units="cm"/>
      <inkml:brushProperty name="height" value="0.2" units="cm"/>
      <inkml:brushProperty name="color" value="#E71224"/>
    </inkml:brush>
  </inkml:definitions>
  <inkml:trace contextRef="#ctx0" brushRef="#br0">1 422 3273,'0'12'228,"1"0"0,1 0 0,0 0 0,1 0 1,0 0-1,1 0 0,0-1 0,9 19 0,-1-1 202,2 27 139,-14-56-568,0 0 0,0 1 0,0-1 0,0 0 0,1 1 0,-1-1 0,0 1 0,0-1 0,0 0 0,0 1 0,1-1 0,-1 0 0,0 0 0,0 1-1,0-1 1,1 0 0,-1 1 0,0-1 0,1 0 0,-1 0 0,0 0 0,1 1 0,-1-1 0,0 0 0,1 0 0,-1 0 1,0 0 1,1 0-1,-1 0 0,0 0 1,0-1-1,0 1 0,0 0 0,1 0 1,-1 0-1,0 0 0,0-1 1,0 1-1,0 0 0,0 0 1,0 0-1,0-1 0,0 1 1,1 0-1,-1 0 0,0-1 1,0 1-1,0 0 0,0 0 1,0 0-1,0-1 0,0 1 1,0 0-1,0 0 0,-1-1 1,1 1-1,0 0 0,0 0 1,0 0-1,0-1 0,0 1 1,0 0-1,-8-27 157,4 17-37,1 0 0,1-1 1,-3-19-1,5 26-89,0 0 1,0 0-1,0-1 0,1 1 0,0 0 1,0 0-1,0 0 0,0 0 0,1 0 1,-1 0-1,1 0 0,0 0 0,4-4 1,6-7-6,0 1 1,1 0 0,29-23 0,-40 36-30,-1 0 4,1 0 1,-1 1-1,0-1 0,1 0 0,-1 1 0,1-1 0,-1 1 0,1-1 1,-1 1-1,1 0 0,-1-1 0,1 1 0,-1 0 0,1 0 0,0 0 1,-1 0-1,1 1 0,-1-1 0,1 0 0,-1 1 0,1-1 0,-1 1 1,1-1-1,-1 1 0,3 1 0,5 3 11,0 1 0,0 0 0,8 8-1,18 9-16,-34-22 3,0-1-1,-1 1 1,1-1 0,0 0 0,0 0 0,0 1 0,0-1-1,0 0 1,0 0 0,0 0 0,0 0 0,0 0 0,0 0-1,0 0 1,0 0 0,-1 0 0,1-1 0,0 1 0,0 0-1,0-1 1,0 1 0,0 0 0,0-1 0,-1 1 0,1-1-1,0 0 1,0 1 0,-1-1 0,1 1 0,0-1 0,-1 0-1,1 0 1,-1 1 0,1-1 0,-1 0 0,1 0 0,-1 0 0,1 1-1,-1-2 1,2-5 10,0 0-1,0 0 0,-1 0 1,1-12-1,2-4 13,7-18-189,1 1 0,2 1-1,2 1 1,2 0 0,30-50-1,-8 38-344,-36 45 499,0 0-1,1 1 1,0 0 0,0 0 0,0 0 0,0 1 0,10-6 0,-13 9 31,-1 0 0,0-1 1,0 1-1,1 0 0,-1 0 1,0 0-1,1 0 0,-1 0 1,0 0-1,0 1 0,1-1 1,-1 0-1,0 1 0,0-1 1,0 1-1,1-1 0,-1 1 1,0 0-1,0-1 0,0 1 1,0 0-1,0 0 0,0-1 1,0 1-1,0 0 0,0 0 0,1 2 1,1 2 79,1 0 1,-1 1-1,0-1 1,3 8-1,15 41 348,15 62-1,-26-59-396,-9-48-97,0 1 1,0-1-1,1 0 0,0 0 1,1 0-1,0 0 1,4 9-1,4-3-89</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25:32.832"/>
    </inkml:context>
    <inkml:brush xml:id="br0">
      <inkml:brushProperty name="width" value="0.2" units="cm"/>
      <inkml:brushProperty name="height" value="0.2" units="cm"/>
      <inkml:brushProperty name="color" value="#E71224"/>
    </inkml:brush>
  </inkml:definitions>
  <inkml:trace contextRef="#ctx0" brushRef="#br0">23 0 5257,'-23'70'1704,"29"-66"-1744,3 5 24,1-2-24,0 2-24,8 1 40</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25:33.392"/>
    </inkml:context>
    <inkml:brush xml:id="br0">
      <inkml:brushProperty name="width" value="0.2" units="cm"/>
      <inkml:brushProperty name="height" value="0.2" units="cm"/>
      <inkml:brushProperty name="color" value="#E71224"/>
    </inkml:brush>
  </inkml:definitions>
  <inkml:trace contextRef="#ctx0" brushRef="#br0">1 121 5105,'1'1'109,"1"1"1,0-1-1,-1 1 0,1 0 1,-1-1-1,1 1 0,-1 0 1,0 0-1,0 0 1,0 0-1,0 0 0,0 0 1,0 0-1,0 3 0,0-4 18,23 67-127,-2 0 1,17 101-1,-38-165 0,6 37 10,-7-38-2,0 0 0,0 0 0,0 0-1,0 0 1,0 0 0,0 0 0,-1 0 0,0 0 0,1 0 0,-1 0 0,-2 3-1,3-5 1,-1-1-1,1 0 0,0 1 0,-1-1 0,1 0 1,0 0-1,-1 1 0,1-1 0,0 0 0,-1 0 0,1 0 1,-1 1-1,1-1 0,-1 0 0,1 0 0,-1 0 0,1 0 1,-1 0-1,1 0 0,0 0 0,-1 0 0,1 0 0,-1 0 1,1 0-1,-1 0 0,1 0 0,-1 0 0,1 0 1,-1-1-1,1 1 0,0 0 0,-1 0 0,1-1 0,-1 1 1,1 0-1,0 0 0,-1-1 0,-14-13 297,11 9-284,2-1 0,-1 1 0,0-1 0,1 0 0,0 0 0,1 0 0,-1 0 0,1 0 0,0 0 0,1 0 0,-1 0 0,1 0 0,1-1 0,-1 1 0,1 0 0,2-9 0,0 1-68,1-1 0,0 1 0,1 0 0,1 0 0,12-24 0,75-103-203,-30 47 279,-59 87-14,1 0 1,0 0-1,0 1 1,0-1-1,1 1 0,0 1 1,13-11-1,-16 14-10,1 0 0,-1 1 1,0-1-1,1 1 0,0 0 0,-1 0 0,1 0 0,-1 0 0,1 1 0,0-1 0,0 1 0,-1 0 0,1 0 1,0 0-1,-1 1 0,1-1 0,0 1 0,-1 0 0,1 0 0,3 2 0,0 0-5,0 1 0,0 0 0,0 1 0,-1-1 0,1 1 0,-1 0 0,0 1 0,-1-1 0,0 1 0,1 1 0,-2-1-1,1 1 1,6 12 0,0 3-4,0 1 0,-2 0 0,8 27-1,-7-8-131,-2 1-1,6 84 0,-10-74-155,11 57 0,-9-86-103</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25:33.953"/>
    </inkml:context>
    <inkml:brush xml:id="br0">
      <inkml:brushProperty name="width" value="0.2" units="cm"/>
      <inkml:brushProperty name="height" value="0.2" units="cm"/>
      <inkml:brushProperty name="color" value="#E71224"/>
    </inkml:brush>
  </inkml:definitions>
  <inkml:trace contextRef="#ctx0" brushRef="#br0">49 279 6385,'6'0'88,"0"0"-1,0 0 1,0 0-1,0-1 1,0 0-1,-1 0 1,1 0-1,0-1 0,0 0 1,-1 0-1,1 0 1,-1-1-1,1 0 1,-1 0-1,0 0 1,0-1-1,6-5 1,6-7-273,-1-1 1,-1-1-1,16-21 1,-19 23 345,-7 9-156,0 0 0,0-1 1,-1 1-1,0-1 0,-1 0 0,0 0 1,4-16-1,-6 22 4,-1 1 0,1-1 0,-1 0 0,0 0 0,1 0 1,-1 0-1,0 0 0,0 0 0,-1 0 0,1 1 0,0-1 0,0 0 0,-1 0 1,1 0-1,-1 0 0,0 1 0,0-1 0,0 0 0,1 1 0,-1-1 0,-1 0 1,1 1-1,0-1 0,0 1 0,-1 0 0,1-1 0,0 1 0,-1 0 0,1 0 1,-1 0-1,0 0 0,1 0 0,-1 0 0,0 0 0,0 1 0,1-1 0,-1 1 1,0-1-1,0 1 0,-3-1 0,0 1 6,0 0 1,0 0-1,0 0 1,0 1-1,0-1 0,1 1 1,-1 0-1,0 1 1,0-1-1,1 1 1,-1 0-1,1 0 0,0 0 1,-1 0-1,1 1 1,0 0-1,1 0 0,-1 0 1,-5 6-1,-3 4-23,0 1 0,1 1 0,-17 27 0,12-17 53,2 1 0,0 0 0,-14 43 0,25-59 2,0 0 0,0 0 0,2 1 0,-1-1 0,1 0 0,1 1 1,-1 0-1,2-1 0,0 1 0,0-1 0,1 0 0,0 1 0,5 13 0,-2-13-34,0 1 1,1-1 0,0 0-1,0-1 1,1 0-1,1 0 1,0 0-1,0-1 1,1 0-1,0 0 1,0-1 0,1-1-1,0 1 1,1-2-1,-1 1 1,24 9-1,-14-9-1,0 0 0,0-1-1,1-1 1,0-1 0,0 0-1,0-2 1,0-1-1,0 0 1,25-3 0,-36 1-35,0 0 1,0-1 0,-1 0 0,1 0 0,0-1 0,-1 0-1,0-1 1,0 0 0,0 0 0,0-1 0,0 0-1,-1 0 1,0-1 0,0-1 0,-1 1 0,0-1 0,0 0-1,6-9 1,-10 13-25,-1-1-1,0 0 1,0 0 0,0 0-1,0 0 1,0 0-1,-1-1 1,2-7-1,-3 0-90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07:57.754"/>
    </inkml:context>
    <inkml:brush xml:id="br0">
      <inkml:brushProperty name="width" value="0.2" units="cm"/>
      <inkml:brushProperty name="height" value="0.2" units="cm"/>
      <inkml:brushProperty name="color" value="#E71224"/>
    </inkml:brush>
  </inkml:definitions>
  <inkml:trace contextRef="#ctx0" brushRef="#br0">2 36 3857,'-1'-23'1336,"4"12"-1200,2 10-120,1 1-56,2 12-640,-2-1 472</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09:04.459"/>
    </inkml:context>
    <inkml:brush xml:id="br0">
      <inkml:brushProperty name="width" value="0.2" units="cm"/>
      <inkml:brushProperty name="height" value="0.2" units="cm"/>
      <inkml:brushProperty name="color" value="#E71224"/>
    </inkml:brush>
  </inkml:definitions>
  <inkml:trace contextRef="#ctx0" brushRef="#br0">171 0 8042,'-5'2'159,"0"0"0,1-1 0,-1 2 0,0-1 0,1 1 1,-1-1-1,1 1 0,0 0 0,0 1 0,0-1 0,0 1 0,1 0 1,-1-1-1,1 2 0,0-1 0,0 0 0,1 1 0,-5 8 0,0 2-205,1 0 0,1 1 0,0-1 0,-5 31-1,-30 247 86,22-132 68,17-134-62,1 0-1,1 0 1,1-1-1,6 28 0,-5-45-15,0-1-1,0 1 0,1-1 0,0 0 1,0 0-1,1 0 0,0-1 0,0 1 1,1-1-1,0 0 0,0-1 0,0 1 1,9 5-1,-2 0 125,20 24 0,-29-26-112,-3-9-46,-1 0 0,0 0 0,0-1 0,0 1 0,0 0 0,1 0 0,-1-1 0,0 1 0,1 0 0,-1-1 0,0 1 0,1 0 1,-1-1-1,1 1 0,-1 0 0,1-1 0,-1 1 0,1-1 0,0 1 0,-1-1 0,2 1 0,45-8 16,-22 3-3,1 1 0,33 0 0,-28 3-5,-1 2 1,0 1 0,34 7-1,48 6-242,-109-15 190,1 0-1,-1 0 0,0 0 0,0 1 0,0-1 0,0 1 0,0 0 0,0 0 0,0 0 0,0 0 0,-1 0 1,1 1-1,-1-1 0,0 1 0,0 0 0,2 3 0,1 0-214,7 7-52</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25:34.278"/>
    </inkml:context>
    <inkml:brush xml:id="br0">
      <inkml:brushProperty name="width" value="0.2" units="cm"/>
      <inkml:brushProperty name="height" value="0.2" units="cm"/>
      <inkml:brushProperty name="color" value="#E71224"/>
    </inkml:brush>
  </inkml:definitions>
  <inkml:trace contextRef="#ctx0" brushRef="#br0">14 0 5609,'-11'43'1785,"10"21"-1993,0 5 112,12 28-313,8 6-431,7 1-832,7 1 1008</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25:34.636"/>
    </inkml:context>
    <inkml:brush xml:id="br0">
      <inkml:brushProperty name="width" value="0.2" units="cm"/>
      <inkml:brushProperty name="height" value="0.2" units="cm"/>
      <inkml:brushProperty name="color" value="#E71224"/>
    </inkml:brush>
  </inkml:definitions>
  <inkml:trace contextRef="#ctx0" brushRef="#br0">0 14 904,'7'34'5865,"-1"-35"-5344,-3-16-601,1 4-273,-1-3 209</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25:35.010"/>
    </inkml:context>
    <inkml:brush xml:id="br0">
      <inkml:brushProperty name="width" value="0.2" units="cm"/>
      <inkml:brushProperty name="height" value="0.2" units="cm"/>
      <inkml:brushProperty name="color" value="#E71224"/>
    </inkml:brush>
  </inkml:definitions>
  <inkml:trace contextRef="#ctx0" brushRef="#br0">0 177 6241,'29'-18'233,"1"1"0,1 1-1,0 2 1,1 1 0,0 1-1,1 2 1,0 2-1,36-6 1,239-30 207,-306 44-406,1 0 0,0-1 0,0 1 0,0-1 0,0 0-1,0 0 1,-1 0 0,1 0 0,4-3 0,-7 4-43,0 0 0,0 0 0,1 0 0,-1 0 0,0 0 0,0 0 0,0 0 0,1 0 0,-1-1 0,0 1 0,0 0 0,0 0 0,1 0 0,-1 0 1,0 0-1,0 0 0,0 0 0,1 0 0,-1 0 0,0 0 0,0 0 0,1 1 0,-1-1 0,0 0 0,0 0 0,0 0 0,1 0 0,-1 0 0,0 0 0,0 0 0,0 0 0,0 1 0,1-1 0,-1 0 0,0 0 0,0 0 0,0 0 0,0 1 0,0-1 1,0 0-1,1 0 0,-1 0 0,0 1 0,0-1 0,0 0 0,0 0 0,0 0 0,0 1 0,0-1 0,0 0 0,0 0 0,0 0 0,0 1 0,0-1 0,0 0 0,0 1 0,-2-1-184</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25:39.940"/>
    </inkml:context>
    <inkml:brush xml:id="br0">
      <inkml:brushProperty name="width" value="0.2" units="cm"/>
      <inkml:brushProperty name="height" value="0.2" units="cm"/>
      <inkml:brushProperty name="color" value="#E71224"/>
    </inkml:brush>
  </inkml:definitions>
  <inkml:trace contextRef="#ctx0" brushRef="#br0">17 0 5953,'-8'4'1897,"-1"0"-2001,13 7 32,-5-7 0,-2-3-64,3 4-56</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25:40.689"/>
    </inkml:context>
    <inkml:brush xml:id="br0">
      <inkml:brushProperty name="width" value="0.2" units="cm"/>
      <inkml:brushProperty name="height" value="0.2" units="cm"/>
      <inkml:brushProperty name="color" value="#E71224"/>
    </inkml:brush>
  </inkml:definitions>
  <inkml:trace contextRef="#ctx0" brushRef="#br0">211 200 6369,'1'-1'118,"1"1"0,-1 0 0,1-1 0,-1 0 0,1 1-1,-1-1 1,1 0 0,-1 0 0,0 0 0,0 0 0,1 0-1,1-2 1,-4 3-97,1-1 1,0 0-1,0 1 0,0-1 0,0 1 0,-1-1 0,1 0 0,0 1 0,0-1 0,-1 1 0,1-1 1,-1 1-1,1-1 0,0 1 0,-1-1 0,1 1 0,-1 0 0,1-1 0,-1 1 0,1-1 0,-1 1 1,-20-22-78,15 11 45,1 0-1,0 0 1,0 0 0,-3-14-1,5 14-3,0 0-1,-2 0 1,1 0-1,-1 1 1,-9-14-1,13 23 14,1 1 1,0 0-1,0-1 0,0 1 0,-1-1 0,1 1 0,0 0 0,0-1 0,-1 1 0,1 0 0,0-1 0,-1 1 0,1 0 0,-1 0 0,1-1 0,0 1 1,-1 0-1,1 0 0,-1-1 0,1 1 0,0 0 0,-1 0 0,1 0 0,-1 0 0,1 0 0,-1 0 0,1 0 0,-1 0 0,1 0 0,0 0 0,-1 0 1,1 0-1,-1 0 0,1 0 0,-1 0 0,1 1 0,-1-1 0,1 0 0,0 0 0,-1 0 0,0 1 0,-11 18-109,7-10 75,-10 14-55,2 2 0,-14 32-1,24-49 97,0 1 0,0 0 0,1 1 0,0-1 0,1 0 0,0 0 0,0 1 1,1-1-1,0 1 0,3 15 0,2 2 37,2 1 0,1-2 0,1 1 0,1-1 0,19 34 0,-24-49-36,1-1 0,0-1-1,1 1 1,0-1 0,0 0 0,1-1-1,1 0 1,-1 0 0,1 0-1,0-1 1,1-1 0,0 0 0,0 0-1,0-1 1,18 7 0,-20-10-1,-1-1 0,1 0 0,-1-1 1,1 1-1,-1-2 0,1 1 0,-1-1 1,1 0-1,-1 0 0,0-1 0,0 0 1,1 0-1,-1-1 0,0 0 0,-1 0 1,1-1-1,-1 1 0,10-9 0,-6 6 41,-1-2-1,0 1 1,-1-1-1,0-1 1,0 1-1,0-1 1,-1-1-1,-1 1 1,0-1-1,0-1 1,6-15-1,-8 13 31,0 0-1,-1-1 1,0 1-1,-1-1 1,-1 0 0,0 0-1,-1 1 1,-1-17-1,0 23-48,0 1 0,-1 0 0,1 0 0,-1 0 0,0 0 0,-1 0 0,1 0 0,-7-10 0,7 13-20,-1 0-1,1 0 1,-1 0 0,0 0-1,0 0 1,0 1-1,0-1 1,-1 1-1,1 0 1,-1 0 0,1 0-1,-1 0 1,0 1-1,0-1 1,-3 0-1,-6 0 3,0 0-1,0 0 1,0 2-1,1-1 1,-1 2-1,0 0 1,0 0 0,-23 7-1,-9 4-83,-49 21 0,8-2-286,26-12-413,49-14 565</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25:41.172"/>
    </inkml:context>
    <inkml:brush xml:id="br0">
      <inkml:brushProperty name="width" value="0.2" units="cm"/>
      <inkml:brushProperty name="height" value="0.2" units="cm"/>
      <inkml:brushProperty name="color" value="#E71224"/>
    </inkml:brush>
  </inkml:definitions>
  <inkml:trace contextRef="#ctx0" brushRef="#br0">2 10 6689,'-1'0'39,"1"0"1,0 0-1,0-1 0,0 1 0,0 0 0,0-1 0,0 1 0,0 0 0,0 0 0,0-1 0,0 1 0,0 0 0,0-1 0,0 1 0,0 0 0,0 0 0,0-1 0,0 1 0,1 0 0,-1-1 0,0 1 0,0 0 1,0 0-1,0 0 0,1-1 0,-1 1 0,0 0 0,0 0 0,0-1 0,1 1 0,-1 0 0,0 0 0,0 0 0,1 0 0,-1 0 0,0-1 0,0 1 0,1 0 0,-1 0 0,0 0 0,0 0 0,1 0 0,0 0 0,12 10 77,-8-6-198,-1 1 1,0 1-1,-1-1 1,6 9-1,64 188-35,-64-182 120,45 120 51,-49-124-52,0 0 0,-2-1 0,0 2-1,0-1 1,-2 0 0,0 30 0,-1-44 7,0 0-1,0 0 1,-1 0-1,1 0 1,-1 0-1,1 0 1,-1 0-1,0 0 1,1 0-1,-1 0 1,0 0-1,0 0 1,-1-1-1,-1 3 0,2-3 6,1 0 0,-1-1 0,0 1-1,0-1 1,1 1 0,-1-1-1,0 0 1,0 1 0,0-1 0,0 0-1,0 0 1,0 1 0,0-1-1,1 0 1,-1 0 0,0 0 0,0 0-1,0 0 1,0 0 0,0 0-1,0-1 1,-1 1 0,-1-2 9,0 1 1,0 0-1,1-1 1,-1 0-1,1 1 1,0-1-1,-1 0 0,1 0 1,0-1-1,0 1 1,0 0-1,0-1 1,1 1-1,-1-1 1,1 1-1,-1-1 1,1 0-1,-1-3 1,-2-9-16,0 0 0,1 0 0,1-1 1,0 1-1,1-1 0,1 1 0,0-1 1,1 1-1,1-1 0,0 1 1,1-1-1,1 1 0,6-17 0,5-5-95,1 2 0,1-1-1,2 2 1,25-33-1,-42 64-17,0-1-1,0 1 0,1-1 1,0 1-1,0 0 1,0 0-1,0 0 1,0 0-1,1 0 1,-1 1-1,1 0 0,4-3 1,10-3-413</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25:41.965"/>
    </inkml:context>
    <inkml:brush xml:id="br0">
      <inkml:brushProperty name="width" value="0.2" units="cm"/>
      <inkml:brushProperty name="height" value="0.2" units="cm"/>
      <inkml:brushProperty name="color" value="#E71224"/>
    </inkml:brush>
  </inkml:definitions>
  <inkml:trace contextRef="#ctx0" brushRef="#br0">495 163 6217,'-18'-23'314,"-2"1"0,-1 1-1,0 1 1,-2 0-1,-27-17 1,46 34-325,-1 0 1,1 1-1,-1 0 0,1 0 0,-1 0 1,0 1-1,0 0 0,1 0 1,-1 0-1,0 0 0,0 1 0,0 0 1,0 0-1,0 0 0,0 0 0,0 1 1,0 0-1,0 0 0,0 0 1,0 1-1,1 0 0,-1-1 0,0 2 1,1-1-1,0 0 0,-8 7 0,-4 4-42,0 1 0,1 0 0,1 1-1,-24 33 1,23-29 81,2 2 0,0 0 0,1 0 0,1 1 1,1 1-1,-13 41 0,20-52-6,0 0 1,1 0-1,1 1 1,0-1-1,1 0 1,1 21-1,0-25-21,1 0 0,0 0-1,0 0 1,0-1 0,1 1-1,0-1 1,1 1 0,-1-1 0,2 0-1,-1-1 1,6 8 0,-6-10 7,0 0 0,0 0 0,0 0 1,1-1-1,0 1 0,0-1 0,-1 0 1,2 0-1,-1-1 0,0 0 0,0 0 1,1 0-1,0 0 0,-1-1 0,1 0 0,0 0 1,-1-1-1,1 1 0,0-1 0,0 0 1,-1-1-1,1 0 0,11-2 0,-5 0 9,0-1 0,0 0 1,0 0-1,-1-2 0,0 1 0,1-1 0,-2-1 0,1 0 0,16-15 0,-20 14 47,0 0 0,0-1 0,-1 0 1,0 0-1,-1-1 0,0 0 0,0 0 0,-1 0 1,-1 0-1,0-1 0,0 1 0,-1-1 0,2-12 1,-4 20-33,0 0 0,0 1 0,0-1 0,0 0 0,0 1 0,-1-1 0,1 0 0,-1 1 0,1-1 0,-1 1 0,0-1 0,0 1 0,0-1 0,-1 1 0,1 0 0,0-1 0,-1 1 0,-3-4 0,2 4-20,1 0 0,-1-1 1,-1 1-1,1 0 0,0 1 1,0-1-1,-1 1 0,1-1 1,-1 1-1,1 0 0,-1 0 0,-6-1 1,10 3-14,-1-1 0,1 0 0,0 0 0,-1 0 0,1 0 0,-1 0 0,1 0 1,0-1-1,-1 1 0,1 0 0,-1 0 0,1 0 0,0 0 0,-1 0 0,1-1 0,0 1 0,-1 0 0,1 0 1,0 0-1,-1-1 0,1 1 0,0 0 0,0-1 0,-1 1 0,1 0 0,0 0 0,0-1 0,-1 1 1,1 0-1,0-1 0,0 1 0,0-1 0,0 1 0,0-1 0,-3-4-13,3 5 21,-1 0-11,2 12 27,4 11-18,1-1-1,1 0 1,12 24 0,36 69-24,-26-56 17,53 98-26,-33-67-155,55 144 0,-98-215 152,13 37-52,-18-52 82,0-1 1,-1 1-1,1 0 0,-1 0 0,0 0 0,0 0 0,0 0 0,0 0 0,-1 0 0,0 0 1,-2 7-1,2-9 17,0-1 1,0 1 0,0-1 0,0 1 0,0-1-1,0 0 1,-1 0 0,1 1 0,-1-1-1,1 0 1,-1 0 0,1-1 0,-1 1 0,1 0-1,-1 0 1,0-1 0,1 1 0,-1-1 0,0 1-1,0-1 1,1 0 0,-1 0 0,0 0-1,0 0 1,1 0 0,-4 0 0,-6-1 76,1-1 1,0 0-1,-13-4 1,23 6-93,-60-17 175,5 0-336,-97-15 0,84 24-318,3 5 201</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29:46.522"/>
    </inkml:context>
    <inkml:brush xml:id="br0">
      <inkml:brushProperty name="width" value="0.2" units="cm"/>
      <inkml:brushProperty name="height" value="0.2" units="cm"/>
      <inkml:brushProperty name="color" value="#E71224"/>
    </inkml:brush>
  </inkml:definitions>
  <inkml:trace contextRef="#ctx0" brushRef="#br0">0 57 3833,'2'-3'79,"-1"0"0,0 0 0,1 0 0,0 0 0,0 0-1,0 0 1,0 1 0,0-1 0,1 0 0,-1 1 0,1 0 0,0 0 0,-1 0 0,1 0 0,0 0 0,0 0 0,0 1 0,4-2 0,8-6 311,-14 9-365,1 0 0,-1 0 1,1 0-1,-1-1 1,0 1-1,1 0 0,-1 0 1,1 1-1,-1-1 1,0 0-1,1 0 0,-1 1 1,1-1-1,-1 1 1,0-1-1,0 1 0,1 0 1,-1-1-1,0 1 1,0 0-1,0 0 0,0 0 1,0 0-1,0 0 1,0 0-1,0 0 1,1 2-1,3 2-13,-1 0 1,0 1-1,0 0 1,6 10-1,-6-4 174,0 1 0,-1 0 0,0 0 0,-1 0 0,0 0 0,-1 25 0,4 27 574,5 1-354,11 92 40,-18-127-386,-2 1 0,-1-1-1,-5 32 1,5-51-94,1-17-572,-1 3 423</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29:47.374"/>
    </inkml:context>
    <inkml:brush xml:id="br0">
      <inkml:brushProperty name="width" value="0.2" units="cm"/>
      <inkml:brushProperty name="height" value="0.2" units="cm"/>
      <inkml:brushProperty name="color" value="#E71224"/>
    </inkml:brush>
  </inkml:definitions>
  <inkml:trace contextRef="#ctx0" brushRef="#br0">1241 29 4601,'48'103'1354,"-48"-102"-1338,0-1 1,1 1 0,-1-1 0,0 1 0,1 0 0,-1-1 0,0 1 0,0 0-1,0-1 1,0 1 0,0 0 0,1 0 0,-1-1 0,0 1 0,-1 0 0,1-1-1,0 1 1,0 0 0,0-1 0,0 1 0,-1 1 0,1-2-12,-1 0 1,1 0-1,0 0 0,-1 0 1,1 0-1,-1 1 0,1-1 1,-1 0-1,1 0 1,-1 0-1,1-1 0,-1 1 1,1 0-1,0 0 0,-1 0 1,1 0-1,-1 0 1,1 0-1,-1-1 0,1 1 1,0 0-1,-1-1 1,-21-14 64,8 3-52,0 2 0,0-1 0,-1 2-1,0 0 1,-1 0 0,0 2 0,-27-9 0,22 8 40,3 0 47,-1 1-1,0 1 0,0 1 0,-1 0 0,1 2 0,-29-2 0,20 6-60,0 1 0,-1 1 0,1 2 0,0 1 0,1 1 0,-1 1 0,2 2 0,-1 0 0,1 2 0,-46 28 0,33-13 18,1 1-1,1 2 0,2 1 0,1 2 1,-52 65-1,57-59-49,2 2 0,2 0 0,1 2 0,-33 85 0,24-33-14,-28 127 0,42-134 3,3 0 0,-3 91 0,17-137 26,2 1-1,2-1 0,2 0 1,1 1-1,2-2 0,18 56 1,-20-80-2,1-1-1,1 0 1,1 0 0,0 0-1,1-1 1,13 17 0,-16-25-11,0 0 1,0-1-1,1 1 1,-1-1 0,1-1-1,1 1 1,-1-1 0,1-1-1,0 1 1,0-1-1,0-1 1,0 0 0,1 0-1,9 2 1,-2-3 15,-1 0-1,1-1 1,0-1 0,0 0 0,0-1-1,-1-1 1,1-1 0,0 0-1,-1-1 1,0 0 0,0-1 0,28-14-1,8-8 52,-2-3-1,55-41 0,-87 59-64,452-379 150,-443 368-163,10-12 4,-2 0-1,45-61 1,-69 83 0,-2 0 0,0 0 0,0-1 0,-1 0 0,-1 0-1,0-1 1,-1 0 0,-1 0 0,3-16 0,-6 23-3,0 0 0,0 0 0,-1 0-1,0 0 1,0 0 0,-1 1 0,0-1 0,0 0-1,-1 0 1,0 1 0,0-1 0,-1 1 0,0-1 0,-1 1-1,1 0 1,-1 0 0,-1 1 0,1-1 0,-9-9-1,-7-2 19,-35-26 0,34 28 14,-31-30 0,-51-66 193,68 85-187,30 24-43,0 0 0,0 0 0,1 0 0,0-1 0,-1 0 0,1 0 0,1 0 0,-1 0 0,0 0 0,1-1 0,-5-8 0,6 8-27,0-1 0,1 0 0,-1 1 0,1-1 0,0 0 0,1 0 0,-1 1 0,1-1 0,0 0 0,1 0 0,-1 0 0,1 0 0,2-7 0,0 4-308,0-1-1,1 1 0,0 0 0,0 0 1,1 1-1,0-1 0,9-10 0,19-22-698</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30:27.520"/>
    </inkml:context>
    <inkml:brush xml:id="br0">
      <inkml:brushProperty name="width" value="0.2" units="cm"/>
      <inkml:brushProperty name="height" value="0.2" units="cm"/>
      <inkml:brushProperty name="color" value="#E71224"/>
    </inkml:brush>
  </inkml:definitions>
  <inkml:trace contextRef="#ctx0" brushRef="#br0">4502 2448 976,'-27'5'599,"0"-2"-1,0-1 1,0-1-1,0-1 1,-47-7-1,-35-1 360,16 3-667,-120-21 0,-142-9-256,2 31 305,-267-23 245,85-17-494,456 44-67,-135-5 77,188 4-85,-1-1 1,1-2-1,0-1 1,0-1-1,1-1 1,0-1-1,0-1 1,1-2-1,0 0 1,0-1-1,2-2 1,-1 0-1,-36-32 1,37 25-14,1-1 1,1 0-1,-24-36 1,35 44-10,0-1 1,1 0-1,1 0 1,0-1 0,1 1-1,1-1 1,-6-27-1,10 31 12,-1 1 0,-1 0 0,0-1 0,0 1 0,-1 1-1,-1-1 1,1 0 0,-2 1 0,0 0 0,0 0 0,0 1 0,-2-1 0,1 2-1,-10-10 1,-12-8 144,-42-28 0,21 17-6,16 10-116,1-1-1,-33-37 1,54 51-33,0 1 1,2-2-1,-1 1 0,2-2 1,0 1-1,1-1 0,-12-32 1,-14-96-3,24 95 27,-2 0 0,-27-68 0,14 65 36,-32-50 1,28 52-30,-26-58 0,34 62-5,-3 2-1,-1 0 1,-2 2 0,-2 0 0,-59-64-1,68 85-1,2-1 0,0-1 0,2 0 0,-24-44 0,22 33-40,-2 1 0,-43-54-1,62 86 17,0-1-45,-1 0-1,1 0 1,-1 1-1,1-1 1,-1 0 0,0 1-1,0 0 1,-3-3-1,4 4 43,1 0-1,0 0 1,0 0-1,0 0 0,-1 0 1,1 0-1,0 0 1,0 0-1,-1 0 0,1 0 1,0 0-1,0 0 1,0 0-1,-1 0 0,1 1 1,0-1-1,0 0 1,0 0-1,-1 0 0,1 0 1,0 0-1,0 0 1,0 1-1,0-1 1,-1 0-1,1 0 0,0 0 1,0 1-1,0-1 1,0 0-1,0 0 0,0 0 1,0 1-1,0-1 1,0 0-1,-2 22-114,2 4 133,0-8-84,4 36 0,0-35-331,4-5 185</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10:11.774"/>
    </inkml:context>
    <inkml:brush xml:id="br0">
      <inkml:brushProperty name="width" value="0.2" units="cm"/>
      <inkml:brushProperty name="height" value="0.2" units="cm"/>
      <inkml:brushProperty name="color" value="#E71224"/>
    </inkml:brush>
  </inkml:definitions>
  <inkml:trace contextRef="#ctx0" brushRef="#br0">557 194 4729,'81'95'1416,"-63"-76"-972,-18-19-397,0 0 0,1 0 0,-1-1 0,1 1 0,-1 0 0,0 0 0,1 0 0,-1 0 0,1-1 0,-1 1 0,0 0 0,1 0 0,-1-1 0,0 1 0,0 0 0,1-1 0,-1 1 0,0 0 0,1-1 0,-1 1 0,0 0 0,0-1 0,0 1 0,0 0 0,1-1 0,-1 1 0,0-1 0,0 1 0,0 0 0,0-1 0,0 1 0,0-1 0,0 1 0,0-1 0,0 1 0,0 0 0,0-1 0,0 1 0,0-1 0,-1 1 0,1 0 0,0-1 0,-1 0 0,-16-28 515,9 19-525,1 0 0,-1 1-1,0 0 1,-1 1-1,0 0 1,-1 0 0,1 1-1,-20-12 1,-100-58 87,-16-9 110,141 84-213,0 0-1,0 0 0,-1 1 1,1-1-1,-1 1 1,1 0-1,-1 0 0,0 1 1,1-1-1,-8 1 0,9 1-6,0-1-1,0 1 1,-1 0-1,1 0 0,0 0 1,0 1-1,0-1 1,0 1-1,0-1 1,0 1-1,1 0 0,-1 0 1,1 0-1,-1 1 1,1-1-1,-3 4 1,-15 22 17,2 2 0,1-1 0,-24 62 0,37-83-26,0 1-4,-13 30 21,-13 43 1,26-66-5,0-1-1,1 1 1,1-1 0,0 1 0,2 0 0,1 26 0,2-13 16,1 0-1,2-1 1,1 0 0,21 53 0,-21-65-21,0 0 0,1-1 0,1 0-1,1 0 1,0-1 0,0-1 0,2 0 0,-1 0 0,2-1 0,17 14-1,18 4 30,1-2-1,84 34 0,-101-50-9,55 14 0,-56-19 12,-1 2 1,37 16 0,-64-23-38,0-1 1,0 1 0,0 0 0,0-1-1,-1 1 1,1 0 0,0 1-1,-1-1 1,0 0 0,0 1-1,1-1 1,-1 1 0,-1 0 0,1 0-1,0 0 1,-1 0 0,1 0-1,-1 0 1,0 0 0,0 0-1,0 0 1,-1 1 0,1-1 0,-1 0-1,0 4 1,0 4 8,-1 0 0,0 0 0,-1 0 1,0 0-1,-1-1 0,-5 14 0,-1 1 13,-1 0 1,-25 46-1,29-62-19,0 0 0,0 0 0,-1-1 0,0 1 0,0-2 0,-1 1 0,0-1 0,0 0 0,-1-1 0,-10 7 0,-10 3 22,-72 35 0,89-46-46,0-1 0,0 0-1,0 0 1,-1-1-1,1-1 1,-19 2 0,26-4-12,0 0 1,1-1 0,-1 1-1,0-1 1,1 0 0,-1 0-1,1 0 1,-1-1 0,-3-1-1,5 2-34,1 0 0,0-1 0,0 1 0,0 0 0,0-1 0,1 1 0,-1-1 0,0 0-1,1 0 1,-1 0 0,1 0 0,-1 0 0,1 0 0,0 0 0,0 0 0,0 0 0,-1-4 0,-2-14-298</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30:28.580"/>
    </inkml:context>
    <inkml:brush xml:id="br0">
      <inkml:brushProperty name="width" value="0.2" units="cm"/>
      <inkml:brushProperty name="height" value="0.2" units="cm"/>
      <inkml:brushProperty name="color" value="#E71224"/>
    </inkml:brush>
  </inkml:definitions>
  <inkml:trace contextRef="#ctx0" brushRef="#br0">121 486 504,'-18'24'341,"-24"26"1136,38-46-1251,0 0 0,0-1-1,-1 1 1,1-1-1,-1 0 1,0 0 0,0-1-1,0 1 1,-6 1-1,3 3-15,9-6-254,6-4-139,9-9 29,1-2 0,-2 0 0,0-1-1,0 0 1,13-21 0,58-92 155,-66 96 61,1-4 39,-2-1 1,-2-1-1,13-40 0,-23 58-121,2 1 1,21-34 0,-1 2-26</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30:28.981"/>
    </inkml:context>
    <inkml:brush xml:id="br0">
      <inkml:brushProperty name="width" value="0.2" units="cm"/>
      <inkml:brushProperty name="height" value="0.2" units="cm"/>
      <inkml:brushProperty name="color" value="#E71224"/>
    </inkml:brush>
  </inkml:definitions>
  <inkml:trace contextRef="#ctx0" brushRef="#br0">3 0 3073,'0'0'15,"0"0"0,0 0 0,0 0 0,0 0 0,0 0 0,0 0 0,0 0 0,0 0 0,-1 0 0,1 0 0,0 0 0,0 0 0,0 0 0,0 0 0,0 0 0,0 0 0,0 0 0,0 0 0,0 1 0,-1-1 0,1 0 0,0 0 0,0 0 0,0 0 0,0 0 0,0 0 0,0 0 0,0 0 0,0 0 0,0 0 0,0 0 0,0 1 0,0-1 0,0 0 0,0 0 0,0 0 0,0 0 0,0 0 0,0 0 0,0 0 0,0 0 0,0 1 0,0-1 0,0 0 0,0 0 0,0 0 0,0 0 0,0 0 0,0 0 0,0 0 0,0 0 0,0 0 0,0 1 0,0-1 0,0 0 0,0 0 0,0 0 0,0 0 0,0 0 0,1 0 0,-1 0 0,0 0 0,0 0 0,0 0 0,9 10 171,17 9-231,-18-14 48,-1-1 0,0 1-1,0 0 1,0 0 0,-1 1 0,0 0 0,0 0-1,9 13 1,-11-15 10,0 0 1,0 0-1,0 0 0,0-1 0,1 1 0,0-1 1,0 0-1,0-1 0,0 1 0,0-1 0,9 3 1,9 2 267,32 6 1,1-4 131,-31-6 53,50 13 0,-70-14-431,-1 0-1,1-1 0,0 0 1,-1 0-1,1 0 0,0 0 0,0-1 1,0 0-1,-1 0 0,1 0 1,0 0-1,0-1 0,0 0 1,-1 0-1,1 0 0,0-1 1,6-3-1,16-7-549,-14 11 316</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30:37.798"/>
    </inkml:context>
    <inkml:brush xml:id="br0">
      <inkml:brushProperty name="width" value="0.2" units="cm"/>
      <inkml:brushProperty name="height" value="0.2" units="cm"/>
      <inkml:brushProperty name="color" value="#E71224"/>
    </inkml:brush>
  </inkml:definitions>
  <inkml:trace contextRef="#ctx0" brushRef="#br0">293 1332 2120,'0'0'60,"0"0"-1,-1 0 1,1 1-1,0-1 1,-1 0-1,1 1 1,0-1-1,-1 0 0,1 1 1,0-1-1,0 0 1,-1 1-1,1-1 1,0 0-1,0 1 0,0-1 1,0 1-1,0-1 1,0 1-1,-1-1 1,1 0-1,0 1 1,0-1-1,0 1 0,0-1 1,1 1-1,-1-1 1,0 0-1,0 1 1,0 0-1,4 13 399,12-8-145,-14-5-293,7 1 36,0 0 0,0 1 0,-1 0-1,13 6 1,17 12 54,-23-12-54,0 0 0,1-2 1,0 1-1,0-2 0,0 0 1,1-1-1,25 4 0,231 22 679,-218-29-568,-1-2-1,1-2 0,57-11 0,-109 13-161,48-10 58,1 3 0,0 2 0,0 2 0,60 5 1,-46 4-3,0 4 1,-1 2-1,0 3 1,-1 3-1,81 34 1,-132-46-52,34 16 44,0-2 1,1-3-1,57 14 1,-23-17-28,95 5 0,-127-17-16,-1-3 0,1-2 0,64-11-1,-53 3 2,287-41 24,-273 47-40,66-6 4,-46 4 9,99 5-1,-178 2-7,85 8 18,-24 0-12,31-3-7,0 5-1,-1 4 0,128 35 1,-103-5 10,191 91 1,-243-100-8,2-3-1,2-3 1,0-4 0,2-4-1,1-3 1,0-5 0,0-3-1,157-3 1,-56-18-27,107-2 13,-48 5 10,-190 2 5,1-2 0,71-21 0,-53 12 43,-1 2-1,2 4 1,92-2 0,-103 8-29,74-14 0,-131 18-10,0-1 1,-1-1 0,0 1-1,1-2 1,-1 1-1,0-1 1,0 0-1,-1 0 1,1-1 0,-1 0-1,0-1 1,-1 1-1,1-1 1,6-8 0,-4 2 16,-1 0 1,-1 0-1,0 0 1,0-1-1,-1 0 1,-1 0 0,7-27-1,15-82 96,6-21-83,-11 74-139,46-103 1,-63 162 91,-1 1 1,-1-1 0,0 0-1,0-1 1,-1 1 0,0-1-1,-1 1 1,0-1 0,-1 1-1,0-1 1,-2-14 0,1 19 8,0 0 0,0 0 0,-1 0 0,0 0 0,0 0 0,0 1 0,-1-1 0,0 0 0,0 1 0,0 0 0,-1 0 0,1 0 0,-1 0 0,-1 1 0,1-1 0,0 1 0,-1 0 0,0 0 0,0 1-1,-11-6 1,5 4-6,-1 1 0,1 0 0,-1 1 0,1 0-1,-1 1 1,0 1 0,-20-1 0,-89 9 76,72-2-41,-194 16 32,98-6-42,-112 3 13,187-18-22,-21 2 24,1-5-1,-93-14 1,150 11-27,-26-5-1,-1 2 0,-97 0 0,-109 14-19,-223 3-19,372-7 60,-187-7 141,15-24 160,-244-12 69,438 41-335,-159-4 131,237 5-185,1-2-1,0 1 1,0-2 0,-1-1-1,-25-8 1,18 1 6,1-2-1,-34-24 1,35 23-8,-250-170 45,249 167-41,-2 1 1,0 1 0,-34-14 0,34 20 4,0 2 0,-45-8 0,56 13-10,-131-22 51,-129-29 48,-141-86-67,319 102-27,-190-46 0,-107 17-6,393 66-5,-15-1 1,1-1 1,-1 0-1,1-1 0,-26-10 1,-3-9 3,-8-3 2,36 21-8,1 1 1,-1 1-1,0 0 1,0 1-1,0 1 1,-1 0 0,-25 5-1,-3-2-9,33-3 4,-1 1-1,0 0 0,0 1 1,0 0-1,0 1 0,-21 8 1,16-2-8,-24 17 1,-7 4-6,29-21 12,0-1-1,-1-1 0,-20 4 0,20-6-3,-1 2-1,-27 12 1,17-4-5,1 1-1,0 2 1,1 1 0,-47 40 0,-16 21 0,85-74 12,1 0 0,-1 0 1,1 1-1,1 0 1,-1 0-1,1 0 1,1 1-1,-1-1 1,1 1-1,1 0 1,-1 1-1,1-1 1,-2 11-1,-1 10-20,0 0 0,-1 41 0,7-67 24,-1 11-5,-4 103-34,5-100 31,2-1 0,0 0 0,0 1 0,2-1 0,6 18 0,-4-8 13,0 1-1,-1 0 1,0 34-1,-4-49 2,0 7 2,-1 1 1,-5 35-1,2-37 2,2 0 1,0 0-1,2 22 1,0-31-13,0 0 1,1 0-1,0 0 1,1 0-1,0-1 1,0 1-1,1-1 1,0 0-1,0 0 1,1 0-1,6 8 0,1-3-2,1 0 0,0 0 0,0-1 0,25 16 0,-18-13-1,1-2 0,0 0 0,1-2 0,1 0 0,-1-2 0,43 12 0,124 16-23,-165-34 17,0-1 0,0-1 0,-1-1 0,1-2 0,0 0 0,0-1 0,45-13 0,-13 5-73,-27 6-246,46-15 0,-30 4 105</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31:23.606"/>
    </inkml:context>
    <inkml:brush xml:id="br0">
      <inkml:brushProperty name="width" value="0.2" units="cm"/>
      <inkml:brushProperty name="height" value="0.2" units="cm"/>
      <inkml:brushProperty name="color" value="#E71224"/>
    </inkml:brush>
  </inkml:definitions>
  <inkml:trace contextRef="#ctx0" brushRef="#br0">1 33 1120,'64'-17'552,"-58"16"-460,-1 0 0,1 1 0,-1-1-1,1 1 1,0 1 0,-1-1-1,1 1 1,-1 0 0,0 0 0,7 2-1,-8-1-41,1-1-1,0 0 1,0 0-1,0 0 0,0-1 1,5 1-1,72-4 931,119-11 790,-155 9-1486,0 1 0,1 3 0,64 7 0,-107-6-273,-1 1-1,1-1 0,0 1 0,-1 0 0,1 0 1,-1 0-1,0 1 0,1-1 0,-1 1 0,0-1 0,0 1 1,0 0-1,0 0 0,0 1 0,0-1 0,-1 1 0,1-1 1,-1 1-1,1 0 0,-1 0 0,0 0 0,0 0 0,-1 0 1,1 0-1,-1 1 0,1-1 0,-1 1 0,0-1 1,0 5-1,1 4-1,0 1 1,-1 0 0,0 0-1,-2 0 1,1 0 0,-2-1 0,-2 14-1,-7 55 26,3 1 0,4 0 1,7 82-1,35 247 310,-29-336-269,13 432 341,-11-257-146,-9-173-191,5 0 1,19 96-1,-22-158-45,-1 0 0,-1 0 0,0 0 0,-1 0 0,-1 1 0,0-1 0,-1 0 1,-1 0-1,0 0 0,-7 24 0,7-36-17,1-1 1,-1 1-1,0 0 1,0 0-1,0-1 1,0 1-1,0-1 1,0 1-1,-1-1 1,1 0-1,-1 0 1,1 0-1,-1-1 1,0 1-1,0 0 1,0-1-1,0 0 1,0 0-1,0 0 1,0 0-1,0 0 1,-1-1-1,1 1 1,-5-1-1,-6 1 54,0-1-1,-1-1 0,-26-4 1,21 1 14,1-1 1,-1-1-1,-34-16 0,-21-7 0,15 12-63,-5-1-22,-77-33 0,34 1 11,94 44-23,13 6 8,0 0-1,0 0 1,1-1 0,-1 1-1,0 0 1,0-1 0,1 1-1,-1 0 1,0-1 0,0 1-1,1-1 1,-1 1 0,1-1-1,-1 0 1,0 1-1,1-1 1,-1 1 0,1-1-1,-1 0 1,1 0 0,0 1-1,-1-1 1,1 0 0,0 0-1,-1 1 1,1-1 0,0 0-1,0 0 1,0 0 0,0 0-1,0 1 1,0-2 0,-4-8-836</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31:30.107"/>
    </inkml:context>
    <inkml:brush xml:id="br0">
      <inkml:brushProperty name="width" value="0.2" units="cm"/>
      <inkml:brushProperty name="height" value="0.2" units="cm"/>
      <inkml:brushProperty name="color" value="#E71224"/>
    </inkml:brush>
  </inkml:definitions>
  <inkml:trace contextRef="#ctx0" brushRef="#br0">1341 158 480,'-154'131'510,"148"-126"-448,0-1 0,0 0 0,-1 0 1,1 0-1,-13 3 0,16-6-8,0 0 0,0 0 1,0-1-1,0 0 0,-1 0 0,1 0 0,-5 0 0,-6-1 162,6 1-100,0 0-1,0-1 0,1 0 1,-1 0-1,-8-2 0,13 2-91,1 0 0,-1 0 0,1 0-1,0 0 1,-1-1 0,1 1 0,0 0-1,0-1 1,0 0 0,0 1 0,0-1-1,0 0 1,1 0 0,-1 0 0,1 0-1,-1-1 1,1 1 0,0 0 0,-2-5-1,-23-47 21,-1-24-8,14 31 10,13 41-42,-1 0 0,0 0 0,-1 0 1,0 1-1,1-1 0,-2 1 1,1-1-1,-1 1 0,1 0 0,-1 0 1,-1 0-1,1 0 0,-1 0 0,-7-7 1,9 11-5,0 0 1,0 0 0,0 0 0,0 0-1,1 1 1,-1-1 0,0 1 0,0-1-1,0 1 1,0-1 0,0 1 0,-1 0-1,1 0 1,0 0 0,0 0-1,0 1 1,0-1 0,0 0 0,0 1-1,0 0 1,0-1 0,-2 2 0,-5 3-7,1-1 0,-1 1 0,-10 8 0,10-7 2,-11 9-6,-1-2 0,-34 17 1,7-6 24,38-18-7,0-1 0,0 0 1,0 0-1,-1-1 0,1-1 1,-1 1-1,-18 2 0,-112-4 105,44-1-99,79-1-9,-35-5 0,-7 0-9,50 5-6,0 1 0,-1 0-1,-15 4 1,21-4 9,1 1-1,-1-1 1,1 1-1,0 0 1,-1 0-1,1 0 1,0 0-1,0 1 1,1-1 0,-7 6-1,-8 8 67,16-14-55,0-1-1,0 1 1,0-1 0,0 1 0,1 0 0,-1 0-1,0 0 1,1 0 0,-1 0 0,1 0 0,0 0 0,-1 1-1,1-1 1,0 0 0,1 1 0,-1-1 0,0 4-1,-3 28 28,4-27-4,-1 1 0,0-1 0,0 1 0,-1-1 0,-3 11 0,4-15-25,0-1-1,0 0 1,0 1 0,0-1-1,1 1 1,-1-1-1,1 1 1,-1 0 0,1-1-1,0 1 1,0-1-1,0 1 1,1-1 0,0 5-1,-1-5-5,1-1 0,0 1-1,0 0 1,0-1 0,0 1-1,0-1 1,0 0 0,1 1-1,-1-1 1,0 0 0,1 1-1,-1-1 1,1 0 0,-1 0-1,1 0 1,0-1 0,-1 1-1,1 0 1,0-1 0,2 2 0,10 1 20,0 0 1,-1-1 0,1 0 0,0-1 0,0-1 0,0 0 0,0-1 0,0-1 0,0 0 0,0 0 0,-1-2-1,1 0 1,-1 0 0,0-1 0,0-1 0,16-9 0,3-1 15,1 1 0,48-14-1,-5 1 1,-69 26-36,0 0-1,0 0 1,-1 0 0,2 1 0,-1 0 0,0 0 0,0 1 0,0-1 0,0 2 0,0-1 0,0 1 0,11 2-1,-7 1-14,1 0 0,-1 0 0,0 1 0,0 0 0,0 1 0,15 11 0,-20-12-116,1 1 0,-1 0 0,0 0 0,6 8 0,-10-12 86,15 18-229</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31:33.826"/>
    </inkml:context>
    <inkml:brush xml:id="br0">
      <inkml:brushProperty name="width" value="0.2" units="cm"/>
      <inkml:brushProperty name="height" value="0.2" units="cm"/>
      <inkml:brushProperty name="color" value="#E71224"/>
    </inkml:brush>
  </inkml:definitions>
  <inkml:trace contextRef="#ctx0" brushRef="#br0">2591 0 760,'-1'2'10,"-8"18"206,-20 30 1,24-43-140,0 0 0,-1 0 0,0 0 1,-1-1-1,0 0 0,1 0 0,-11 5 0,-132 76 834,114-67-851,23-13-39,0-1 0,-15 7 0,-52 15 394,-2-3-1,0-4 1,-1-3-1,-1-4 1,0-4-1,-86 0 1,2-24-48,16 0-66,-222 35-71,352-18-216,-19-2 31,1-1 1,-73-10-1,-27-1-34,-152 5 46,261 4-60,0 1 0,0 2 0,-51 7 0,58-6-145,-38 1 0,49-3 33</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31:35.500"/>
    </inkml:context>
    <inkml:brush xml:id="br0">
      <inkml:brushProperty name="width" value="0.2" units="cm"/>
      <inkml:brushProperty name="height" value="0.2" units="cm"/>
      <inkml:brushProperty name="color" value="#E71224"/>
    </inkml:brush>
  </inkml:definitions>
  <inkml:trace contextRef="#ctx0" brushRef="#br0">2 4 448,'-2'-2'96,"2"0"-96</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31:36.764"/>
    </inkml:context>
    <inkml:brush xml:id="br0">
      <inkml:brushProperty name="width" value="0.2" units="cm"/>
      <inkml:brushProperty name="height" value="0.2" units="cm"/>
      <inkml:brushProperty name="color" value="#E71224"/>
    </inkml:brush>
  </inkml:definitions>
  <inkml:trace contextRef="#ctx0" brushRef="#br0">11 773 1448,'6'1'172,"0"1"1,-1 0-1,1 0 0,0 1 0,-1 0 0,0 0 0,7 5 1,-2-1 60,38 31 1484,-45-36-1684,-1-1-1,1 1 1,0-1 0,0 1 0,0-1 0,0 0 0,0 0 0,0-1 0,0 1-1,0 0 1,1-1 0,-1 0 0,0 0 0,0 0 0,0 0 0,6-1-1,100-7 331,-25 3-38,103-20 0,-128 17-287,1 2 0,-1 2 0,79 7 0,-113-1 1,-1 2 1,1 0 0,38 13-1,-35-9 12,0-1 1,34 4-1,-37-6-32,-19-3-9,-1-1 0,0 0 0,0-1 0,0 1 0,1-1 0,7 0 0,-9-2 28,0-1-1,0 0 1,-1 1-1,1-1 1,-1-1-1,1 1 1,-1 0-1,4-7 1,2 0 47,6-5 2,2 1-1,24-16 1,-25 19-83,0-1 0,-1 0-1,23-24 1,-34 31 8,-1 1 0,0-1 0,0 1 0,0-1 0,0 0 0,-1 0 0,1 0 0,-1-1 0,0 1 0,-1-1 0,0 1 0,0-1 0,0 1 0,0-1 0,-1 1 0,0-1 0,0-5 0,-2 5 3,1 0 1,-1 0-1,-1 1 1,1-1-1,-1 1 1,1 0-1,-2 0 1,1 0-1,0 0 1,-1 0-1,0 1 0,0 0 1,-9-8-1,5 5-3,0-1 0,-11-16 0,-32-72 61,41 75-69,0 0 1,-1 0 0,-1 1-1,-1 1 1,-1 0-1,-20-21 1,26 34-8,1 0-1,-1 0 1,-10-4-1,12 7 5,0-1 1,0 1-1,1-2 0,-1 1 0,1 0 1,0-1-1,-9-10 0,6 2 9,0-1-1,-8-18 1,12 21-4,-2 0 0,1 1 0,-1-1 0,-15-17 0,20 26-8,-1 1 0,0-1 0,0 1 0,0 0 0,0-1 0,0 1 0,0 0 0,0 0 0,-1 1 0,1-1 0,0 0 0,-1 1 0,1-1 0,0 1 1,-1 0-1,1 0 0,-3 0 0,-46 6-56,20-1 41,-38-2 39,-20 0-32,-1 4-1,-127 27 0,140-17 20,-115 32 42,181-45-49,-1 1 0,1 0 0,0 1 0,0 0 0,1 1 0,0 0 0,0 0 0,-11 12 0,14-12-3,1 0 1,0-1-1,0 2 1,1-1-1,0 1 1,1 0-1,-1 0 1,1 0-1,1 0 1,0 1-1,-5 17 1,8-21 0,0 0 0,0 0 0,1 0 0,-1 0 0,1-1 0,0 1 0,2 8 0,4 20 0,-7-32 0,1 10 0,-1 0 0,2 0 0,0 1 0,0-2 0,1 1 0,0 0 0,6 13 0,10 21-10,-16-38 11,-1 0-1,1 0 1,0 0-1,1 0 1,0 0-1,0-1 0,0 1 1,1-1-1,0 0 1,0-1-1,9 9 1,-8-9 1,0 1 1,-1 0 0,1 0-1,-1 1 1,-1-1 0,5 9-1,-3-7 16,-7-9-26,0 1 8,1 0 0,-1-1 1,1 1-1,-1 0 0,0 0 0,1-1 0,-1 1 0,0 0 0,1 0 0,-1 0 0,0 0 0,0 0 0,1 0 0,-1 0 0,0 0 0,1 0 1,-1 1-1,0-1 0,1 0 0,-1 0 0,1 1 0,-1-1 0,0 0 0,1 1 0,-1-1 0,1 0 0,-1 1 0,0 0 0,-5 10 27,6-11-34,0 0-1,-1 0 0,1 1 0,0-1 0,0 0 0,0 0 0,0 1 0,0-1 0,0 0 0,0 0 1,0 1-1,0-1 0,0 0 0,0 0 0,0 1 0,1-1 0,-1 0 0,0 0 0,0 1 1,0-1-1,0 0 0,0 0 0,0 0 0,0 1 0,1-1 0,-1 0 0,0 0 0,0 0 0,0 1 1,1-1-1,-1 0 0,0 0 0,0 0 0,0 0 0,1 0 0,-1 0 0,0 1 0,0-1 1,1 0-1,-1 0 0,0 0 0,0 0 0,1 0 0,-1 0 0,0 0 0,1 0 0,1 0-74</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37:42.839"/>
    </inkml:context>
    <inkml:brush xml:id="br0">
      <inkml:brushProperty name="width" value="0.2" units="cm"/>
      <inkml:brushProperty name="height" value="0.2" units="cm"/>
      <inkml:brushProperty name="color" value="#E71224"/>
    </inkml:brush>
  </inkml:definitions>
  <inkml:trace contextRef="#ctx0" brushRef="#br0">0 1 6497,'10'18'413,"-2"1"-1,0 1 0,-1 0 0,-1 0 1,4 23-1,11 105-360,-21-144-16,31 538 884,-15-178-614,-6-238-209,6 176 321,-16-289-403,0 0 0,-1-1 1,0 1-1,-1-1 1,0 1-1,-1-1 1,-1 0-1,-7 17 0,11-28-24,-1 0-1,1 0 1,-1 0-1,0 0 1,0 0-1,0 0 1,1 0-1,-1 0 1,0-1-1,0 1 1,0 0-1,0 0 1,0-1-1,-1 1 1,1-1-1,0 1 1,0-1-1,0 1 1,0-1-1,-1 0 1,1 1-1,0-1 1,0 0-1,-1 0 1,1 0-1,0 0 0,-1 0 1,1 0-1,0-1 1,0 1-1,0 0 1,-1-1-1,1 1 1,0 0-1,0-1 1,0 0-1,0 1 1,0-1-1,-2-1 1,-5-3-128,1 0 0,0 0 1,0 0-1,-8-10 0,-5-8-95</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37:43.632"/>
    </inkml:context>
    <inkml:brush xml:id="br0">
      <inkml:brushProperty name="width" value="0.2" units="cm"/>
      <inkml:brushProperty name="height" value="0.2" units="cm"/>
      <inkml:brushProperty name="color" value="#E71224"/>
    </inkml:brush>
  </inkml:definitions>
  <inkml:trace contextRef="#ctx0" brushRef="#br0">334 403 4889,'-73'97'1698,"62"-89"-1175,15-19-234,73-95-142,-39 46-85,66-90 300,-91 134-283,1 1 0,0 0 0,1 1 0,1 1 0,0 0 0,34-20 0,-30 23-10,1 0 0,0 2 0,0 0 0,1 1 0,36-5 0,-43 9-34,0 1 1,1 1 0,-1 1-1,1 0 1,-1 1-1,1 1 1,-1 0-1,0 1 1,15 5 0,-23-6-20,-1 1 1,0 0 0,0 0-1,0 1 1,0 0-1,0 0 1,-1 0 0,0 1-1,0 0 1,0 0 0,0 0-1,-1 0 1,0 1-1,0 0 1,0-1 0,-1 2-1,0-1 1,0 0 0,-1 1-1,0-1 1,0 1 0,2 8-1,-1 4 9,0 1 0,-2 0 0,0 0 0,-1 0 0,0 0 0,-6 29 0,-1-15-12,-2-1 1,-1 0-1,-1-1 1,-2 0-1,-1-1 0,-1 0 1,-2-2-1,-34 48 0,-11 2 32,-120 120-1,-158 146 65,160-192-56,167-143-50,-1 0 0,-1 0 0,0-2 0,0 0 0,-1 0 0,-26 8 0,42-17-3,0 1 1,0 0-1,0 0 0,0 0 1,0 0-1,0 0 0,0-1 1,0 1-1,0 0 0,0 0 1,0 0-1,0 0 0,0 0 0,0-1 1,0 1-1,0 0 0,0 0 1,0 0-1,0 0 0,0 0 1,0 0-1,0-1 0,0 1 1,0 0-1,-1 0 0,1 0 0,0 0 1,0 0-1,0 0 0,0 0 1,0 0-1,0-1 0,0 1 1,-1 0-1,1 0 0,0 0 1,0 0-1,0 0 0,0 0 0,0 0 1,-1 0-1,1 0 0,0 0 1,0 0-1,0 0 0,0 0 1,0 0-1,-1 0 0,1 0 1,0 0-1,0 0 0,0 0 0,0 0 1,0 0-1,-1 0 0,1 0 1,0 1-1,0-1 0,0 0 1,0 0-1,0 0 0,0 0 1,0 0-1,-1 0 0,1 0 0,0 1 1,11-13 37,8 0-2,1 1-1,0 0 1,0 1 0,1 1 0,1 1 0,40-9 0,140-15 30,-168 28-62,41-5 32,1 4 0,0 2-1,146 16 1,-170-6 8,117 19 225,-131-18-166,-1 2 1,53 20-1,-77-24-106,0 1 0,0 0 1,-1 1-1,0 0 0,15 13 1,-26-20-9,0 0 1,0 0-1,0-1 1,0 1 0,0 0-1,-1 0 1,1 0-1,0 0 1,0 0-1,-1 0 1,1 0 0,-1 0-1,1 1 1,-1-1-1,1 0 1,-1 0 0,0 0-1,0 1 1,1-1-1,-1 0 1,0 0-1,0 1 1,0-1 0,0 0-1,-1 0 1,1 1-1,-1 1 1,1-2-32,-1 1 1,0-1-1,0 1 1,0-1-1,0 1 1,0-1-1,0 0 1,0 0-1,0 1 1,-1-1 0,1 0-1,-1 0 1,1 0-1,0 0 1,-1 0-1,0-1 1,1 1-1,-1 0 1,-2 0-1,-11-1-222</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10:12.463"/>
    </inkml:context>
    <inkml:brush xml:id="br0">
      <inkml:brushProperty name="width" value="0.2" units="cm"/>
      <inkml:brushProperty name="height" value="0.2" units="cm"/>
      <inkml:brushProperty name="color" value="#E71224"/>
    </inkml:brush>
  </inkml:definitions>
  <inkml:trace contextRef="#ctx0" brushRef="#br0">141 502 6553,'0'0'35,"0"1"0,0-1-1,0 0 1,0 0 0,0 1-1,0-1 1,0 0-1,0 1 1,0-1 0,0 0-1,0 0 1,0 1 0,0-1-1,0 0 1,0 0-1,0 1 1,0-1 0,0 0-1,0 1 1,0-1 0,-1 0-1,1 0 1,0 1-1,0-1 1,0 0 0,0 0-1,-1 0 1,1 1 0,0-1-1,0 0 1,0 0-1,-1 0 1,1 0 0,0 1-1,0-1 1,-1 0 0,1 0-1,0 0 1,0 0-1,-1 0 1,1 0 0,0 0-1,-1 0 1,1 0 0,0 0-1,0 0 1,-1 0-1,1 0 1,0 0 0,-1 0-1,1 0 1,0 0 0,0 0-1,-1 0 1,1 0 0,0 0-1,0 0 1,-1-1-1,1 1 1,0 0 0,0 0-1,-1 0 1,1 0 0,0-1-1,0 1 1,0 0-1,-1 0 1,1-1 0,0 1-1,0 2-32,0 0 0,1 0 0,-1 0-1,1 0 1,-1 0 0,1 0 0,-1 0-1,1-1 1,0 1 0,2 3 0,-3-4 23,1-1 0,0 1 1,-1 0-1,1 0 1,-1-1-1,1 1 1,0 0-1,0-1 1,-1 1-1,1-1 0,0 1 1,0-1-1,0 1 1,0-1-1,-1 0 1,1 1-1,0-1 1,0 0-1,0 0 0,0 0 1,0 0-1,2 0 1,16-10 389,-3-1-218,-6 5-80,-1-1-1,0 0 1,0-1-1,0 0 1,9-12 0,-5 6 6,-3 2-48,-1 1 1,15-26-1,7-10-32,-24 37-42,0-2-1,-1 1 0,0-1 0,0 0 1,-1 0-1,-1 0 0,0-1 0,-1 0 1,2-17-1,-3 21 2,-1-1 0,0 1-1,-1-1 1,0 0 0,0 1 0,-1-1 0,-1 1 0,1-1 0,-1 1 0,-1-1-1,0 1 1,-8-17 0,9 23-1,-1 0-1,1 0 1,-1 1 0,0 0-1,1-1 1,-1 1 0,0 0-1,0 0 1,0 0 0,-1 1-1,1-1 1,0 1 0,-1 0-1,1 0 1,-1 0 0,-5-1-1,-4-1 4,11 2-3,-19-6-7,1 1 1,-1 1 0,0 1 0,0 0-1,0 2 1,-26 0 0,42 3 4,1-1 1,-1 1-1,0 0 1,1 0 0,-1 1-1,1-1 1,0 1-1,-1 0 1,1 0-1,0 0 1,0 1 0,1-1-1,-1 1 1,0 0-1,1 0 1,-1 1-1,1-1 1,0 1 0,0-1-1,-2 6 1,-1 1 2,1 1-1,0-1 1,1 1 0,0 0 0,0 0 0,-2 20 0,0 2 3,2 0 0,1 0-1,2 1 1,2-1 0,6 50 0,-4-59-1,2 0 0,1 0 1,1-1-1,1 0 0,1-1 0,0 1 0,2-1 0,18 26 0,88 147 74,-82-132-45,-30-54-28,0-1 1,0 0-1,9 10 0,-11-15 0,0 0 0,1 0 0,-1-1 0,0 1 0,1-1 0,0 0 0,-1 0 0,1 0 0,0 0 0,5 1 0,47 18 35,-42-15-54,0 0-1,1-1 0,-1-1 1,1 0-1,24 3 0,-35-7-33,0 0 0,0-1-1,0 1 1,-1-1 0,1 0 0,0 0-1,0 0 1,-1 0 0,1-1 0,0 0-1,-1 1 1,0-1 0,1 0 0,-1-1-1,0 1 1,0-1 0,0 1 0,0-1-1,-1 0 1,1 0 0,3-6 0,10-21-503,-1-1 1,13-38-1,-26 64 492,28-76-476</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37:44.222"/>
    </inkml:context>
    <inkml:brush xml:id="br0">
      <inkml:brushProperty name="width" value="0.2" units="cm"/>
      <inkml:brushProperty name="height" value="0.2" units="cm"/>
      <inkml:brushProperty name="color" value="#E71224"/>
    </inkml:brush>
  </inkml:definitions>
  <inkml:trace contextRef="#ctx0" brushRef="#br0">0 14 6409,'1'-1'44,"-1"0"-1,0 0 0,0 1 1,1-1-1,-1 0 1,0 1-1,1-1 0,-1 0 1,1 1-1,-1-1 0,1 1 1,-1-1-1,1 1 0,-1-1 1,1 1-1,0-1 1,-1 1-1,1-1 0,0 1 1,-1 0-1,1-1 0,0 1 1,-1 0-1,1 0 0,0-1 1,0 1-1,-1 0 1,1 0-1,0 0 0,0 0 1,-1 0-1,1 0 0,0 0 1,0 0-1,-1 0 0,1 1 1,0-1-1,0 0 1,-1 0-1,1 1 0,0-1 1,-1 0-1,1 1 0,0-1 1,-1 1-1,1-1 0,-1 1 1,1-1-1,-1 1 1,1-1-1,0 2 0,2 0-63,-1 1-1,0-1 0,0 1 0,0-1 0,0 1 1,0 0-1,0 0 0,-1 0 0,1 0 1,-1 0-1,2 4 0,-3-5 19,0 0-1,0 1 0,-1-1 1,1 0-1,0 0 1,-1 0-1,1 0 1,-1 0-1,0 0 1,0 0-1,-1 3 0,-5 14-3,5-11 17,0 0 0,0 0 0,1 0 0,0 0-1,1 1 1,0-1 0,0 0 0,1 0 0,3 15 0,8 7 101,1 0 0,2-1-1,1 0 1,23 31 0,-33-52-48,0-1 0,1 0 0,-1 0 0,2-1-1,-1 0 1,1 0 0,0 0 0,0-1 0,0 0 0,1-1 0,-1 0 0,16 5 0,-22-9-49,-1 0 0,1 0-1,-1 0 1,0 0 0,1 0 0,-1 0 0,1 0 0,-1 0 0,1-1 0,-1 1 0,0 0 0,1-1 0,-1 1-1,0-1 1,0 0 0,1 1 0,-1-1 0,0 0 0,0 0 0,0 0 0,0 0 0,0 0 0,0 0 0,0 0-1,0 0 1,0 0 0,0-2 0,2-2 20,0-1 0,-1 0 0,1 0 0,1-11-1,-1 7 7,14-52 6,-7 20-47,18-44 0,-23 75-1,0-1 0,1 1 1,0 0-1,0 0 0,1 1 0,1 0 0,0 0 1,13-12-1,-20 21 2,0-1 1,1 1-1,0 0 1,-1-1-1,1 1 1,0 0-1,-1 0 1,1 0-1,0 0 1,0 1-1,0-1 1,0 0-1,0 1 1,0-1-1,0 1 1,0 0-1,0 0 1,0 0-1,0 0 1,0 0-1,0 0 1,3 1-1,-2 0 0,0 0 0,0 1 0,0 0 0,0-1 0,-1 1 0,1 0 0,0 0 0,-1 0 0,0 1 0,1-1 0,-1 1 0,3 4 0,2 5 6,0 0-1,0 0 1,-1 1 0,-1 0-1,6 20 1,28 137 23,3 12-4,-32-142 1,-6-23-9,0 0 0,1 0 0,1-1 0,0 1 0,1-1 0,11 16 0,-18-32-18,0 1 0,0-1 0,0 0 1,0 0-1,0 0 0,0 0 0,0 0 0,1 1 1,-1-1-1,0 0 0,0 0 0,0 0 0,0 0 0,0 0 1,1 0-1,-1 0 0,0 0 0,0 0 0,0 0 0,1 0 1,-1 1-1,0-1 0,0 0 0,0 0 0,0 0 0,1 0 1,-1 0-1,0-1 0,0 1 0,0 0 0,0 0 0,1 0 1,-1 0-1,0 0 0,0 0 0,0 0 0,0 0 0,1 0 1,-1 0-1,0 0 0,0-1 0,0 1 0,0 0 0,0 0 1,1 0-1,-1 0 0,0 0 0,0-1 0,0 1 0,0 0 1,0 0-1,0 0 0,0 0 0,0-1 0,0 1 0,0 0 1,0 0-1,0 0 0,0 0 0,0-1 0,0 1 0,4-14-97,-3 11 52,10-21-278,11-15 127</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37:44.640"/>
    </inkml:context>
    <inkml:brush xml:id="br0">
      <inkml:brushProperty name="width" value="0.2" units="cm"/>
      <inkml:brushProperty name="height" value="0.2" units="cm"/>
      <inkml:brushProperty name="color" value="#E71224"/>
    </inkml:brush>
  </inkml:definitions>
  <inkml:trace contextRef="#ctx0" brushRef="#br0">1 0 6265,'7'119'2333,"-2"-49"-2254,0 1 79,3-1 1,3 0-1,3 0 1,3-2-1,3 0 1,3-1-1,3-1 1,51 93-1,10-13 107,-35-62-40,56 123 0,-99-186-207,24 52 7,-28-64-22,-1-1-1,1 0 1,1-1 0,0 1-1,0-1 1,8 8 0,-13-15-11,0 1 1,-1 0 0,1-1 0,0 1 0,0-1 0,-1 1 0,1-1-1,0 1 1,0-1 0,0 1 0,0-1 0,0 0 0,-1 1-1,1-1 1,0 0 0,0 0 0,0 0 0,0 0 0,0 0-1,0 0 1,0 0 0,0 0 0,0 0 0,0 0 0,0 0 0,0-1-1,0 1 1,0 0 0,-1-1 0,1 1 0,0-1 0,0 1-1,0-1 1,-1 1 0,2-2 0,1-1-89,-1 0-1,1 0 1,-1 0-1,0 0 1,0-1-1,0 1 1,0-1 0,1-3-1,7-31-287</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37:45.122"/>
    </inkml:context>
    <inkml:brush xml:id="br0">
      <inkml:brushProperty name="width" value="0.2" units="cm"/>
      <inkml:brushProperty name="height" value="0.2" units="cm"/>
      <inkml:brushProperty name="color" value="#E71224"/>
    </inkml:brush>
  </inkml:definitions>
  <inkml:trace contextRef="#ctx0" brushRef="#br0">1 703 6729,'0'0'83,"1"-1"0,-1 1-1,1 0 1,-1 0 0,1-1-1,-1 1 1,1 0 0,-1 0-1,1 0 1,-1 0-1,1 0 1,-1 0 0,1 0-1,-1 0 1,1 0 0,-1 0-1,1 0 1,-1 0 0,1 0-1,-1 0 1,1 0-1,-1 0 1,1 0 0,-1 1-1,0-1 1,1 1 0,36 16-78,39 27 19,-70-39-7,0-1 1,1-1-1,-1 1 0,1-1 1,-1 0-1,1-1 0,0 0 1,15 3-1,-18-5-4,0 0-1,-1 0 1,1-1-1,0 0 1,0 0-1,0 0 1,0 0-1,-1 0 1,1-1-1,-1 1 1,1-1-1,-1 0 1,1 0-1,4-5 1,6-4 27,-1 0 0,-1-1-1,0 0 1,19-26 0,32-62 84,-48 71-108,-1-1 0,-1 0 0,-2-1 1,-1-1-1,11-61 0,-14 44-15,-2-1 1,-2 0-1,-5-56 0,2 101-2,0-2-7,0 1 0,0 0 0,-1 0 0,0-1 0,0 1 0,0 0 0,-1 0 0,0 0 0,0 0 0,-4-7 0,6 12 6,-1 1-1,1-1 1,-1 0-1,1 1 0,-1-1 1,1 1-1,-1 0 1,1-1-1,-1 1 1,1-1-1,-1 1 1,0 0-1,1-1 1,-1 1-1,1 0 1,-1 0-1,0-1 1,1 1-1,-1 0 1,0 0-1,0 0 1,1 0-1,-1 0 1,0 0-1,1 0 1,-1 0-1,0 0 1,1 0-1,-1 1 0,0-1 1,1 0-1,-1 0 1,0 1-1,1-1 1,-2 1-1,-1 1-5,0 0 0,1 1 0,-1-1 0,1 1 0,-1 0 0,-3 4 0,-7 13-6,1 0-1,0 1 0,-15 42 0,-19 75 37,34-98-18,-45 190 61,51-189 27,1 0 0,2 0 0,4 71 0,0-101-43,0 0 0,1 0 0,0 0-1,1 0 1,0 0 0,1 0 0,0-1-1,0 0 1,2 0 0,-1 0 0,7 9-1,-8-14-26,-1-1 1,1 0-1,0 0 0,0-1 0,0 1 0,1-1 0,-1 0 1,1 0-1,0 0 0,0-1 0,0 0 0,0 1 0,0-2 1,1 1-1,-1-1 0,0 0 0,1 0 0,-1 0 0,1-1 1,-1 0-1,1 0 0,-1 0 0,1 0 0,5-2 0,0-1 11,0 0 0,0 0-1,0-1 1,0-1 0,-1 1-1,1-2 1,14-10-1,66-56 13,-40 30-68,21-15-30,105-77-1212,-147 113 960</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37:45.526"/>
    </inkml:context>
    <inkml:brush xml:id="br0">
      <inkml:brushProperty name="width" value="0.2" units="cm"/>
      <inkml:brushProperty name="height" value="0.2" units="cm"/>
      <inkml:brushProperty name="color" value="#E71224"/>
    </inkml:brush>
  </inkml:definitions>
  <inkml:trace contextRef="#ctx0" brushRef="#br0">282 18 5889,'2'-12'970,"-1"6"-252,-6 22-748,-18 53-257,-34 96 273,45-135 117,-2 1 0,-2-2 1,-23 35-1,-6-6 120,24-32-16,-18 30-1,37-54-173,1 1 0,-1 0-1,1 0 1,-1 0 0,1 0 0,0 0-1,0 0 1,0 0 0,1 0 0,-1 0-1,1 0 1,0 0 0,0 1-1,0 4 1,1-6-4,-1-1 0,1 1 0,-1 0 0,1 0 0,0-1 0,0 1 0,0-1 0,0 1 0,0-1 0,0 1 0,0-1 0,1 0 0,-1 1 0,0-1 0,1 0-1,-1 0 1,1 0 0,0 0 0,-1 0 0,1 0 0,0-1 0,-1 1 0,1 0 0,3 0 0,13 3 118,1 0-1,0-1 1,0-1 0,23 0 0,78-8 126,7 0-214,-110 7-41,0 0 1,-1 1-1,1 0 1,0 2-1,22 7 0,-35-10-17,0 0-1,-1 1 1,1-1-1,-1 1 1,1 0-1,-1 0 1,0 0-1,1 0 1,-1 1-1,0-1 1,-1 1-1,1 0 1,0 0-1,-1 0 1,1 0-1,-1 0 1,0 1-1,0-1 1,-1 0-1,1 1 1,-1 0-1,1-1 1,-1 1-1,0 0 1,0 0-1,-1 0 0,1 0 1,-1-1-1,0 8 1,-2 2-17,-1 0 0,0 0 0,0 0 0,-1-1 1,-1 1-1,0-1 0,-1 0 0,0 0 0,-1-1 0,0 0 0,-12 14 0,-13 12-194,-62 58-1,21-31-177,-8-3 169</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37:46.258"/>
    </inkml:context>
    <inkml:brush xml:id="br0">
      <inkml:brushProperty name="width" value="0.2" units="cm"/>
      <inkml:brushProperty name="height" value="0.2" units="cm"/>
      <inkml:brushProperty name="color" value="#E71224"/>
    </inkml:brush>
  </inkml:definitions>
  <inkml:trace contextRef="#ctx0" brushRef="#br0">1 748 6401,'103'-5'919,"104"-17"0,-166 16-755,693-140-300,-328 55 15,644-136 530,-385 91 571,10 53-195,-93 52-536,-1 44-73,-297 15-83,350 15 151,-603-44-130,1-1-1,54-11 0,-63 11-121,-5-1 167,-17 2-262,0 0 0,-1 1 1,1-1-1,-1 0 0,1 1 1,-1-1-1,1 0 0,-1 1 1,1-1-1,-1 0 0,0 0 1,1 0-1,-1 0 0,0 1 1,0-1-1,0 0 0,0 0 1,0 0-1,0 0 0,0 0 1,0-1-1,0 0-345</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38:59.297"/>
    </inkml:context>
    <inkml:brush xml:id="br0">
      <inkml:brushProperty name="width" value="0.2" units="cm"/>
      <inkml:brushProperty name="height" value="0.2" units="cm"/>
      <inkml:brushProperty name="color" value="#E71224"/>
    </inkml:brush>
  </inkml:definitions>
  <inkml:trace contextRef="#ctx0" brushRef="#br0">0 74 264,'59'-31'465,"-56"30"-292,-1-1 0,1 1 0,-1 0 0,1-1 0,-1 0 0,0 0 0,0 0 0,1 0 0,8-9 2241,-12 17-1516,-4 10-230,5-15-574,-15 42 308,2 0 0,3 1 0,-6 47 0,11-64-333,2-17 56,1 0 0,1 0-1,-1 13 1,2-21-99,0 0-1,0 0 0,0 0 1,1 0-1,-1 0 1,0 0-1,1-1 1,-1 1-1,1 0 1,0 0-1,0 0 1,0-1-1,-1 1 1,2 0-1,-1-1 1,0 1-1,0-1 1,0 1-1,1-1 1,-1 0-1,1 1 0,1 0 1,-1-1-6,0 0 0,0-1 0,0 1 0,0-1 1,0 1-1,0-1 0,0 0 0,0 0 0,0 0 0,0 0 0,0 0 0,0 0 1,3-1-1,28-7 130,-25 5-115,186-63 287,-7 0-214,138-51-29,-164 54-90,-127 50 23,1 2-1,0 0 0,1 3 0,0 1 0,43-3 0,3 9-19,1 5-1,84 13 1,-20-8 14,-97-7 37,0 1 0,61 13 0,-84-8-62,0 1 1,30 14 0,20 7 33,79 10 10,-6-3 11,-84-15-3,77 21-1,-120-37-25,0-2-1,1-1 0,-1-1 0,32 0 0,37-7 55,61-2 3,-52 4-21,0-5 0,104-23-1,-179 26-42,0-2-1,-1-1 0,34-15 1,70-41 7,-44 20-6,-78 42 5,-1-1 1,1 1 0,-1 0-1,1 1 1,0 0 0,0 0-1,0 0 1,-1 1-1,1 0 1,0 0 0,0 1-1,0 0 1,-1 0 0,1 1-1,0 0 1,-1 0 0,1 0-1,7 4 1,9 6-15,1 1-1,-2 1 1,27 21 0,-45-32 7,87 72-341,-81-66 95,-1 0 1,0 1-1,0 1 0,-1-1 1,-1 1-1,12 21 0,-4 18-230</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39:00.463"/>
    </inkml:context>
    <inkml:brush xml:id="br0">
      <inkml:brushProperty name="width" value="0.2" units="cm"/>
      <inkml:brushProperty name="height" value="0.2" units="cm"/>
      <inkml:brushProperty name="color" value="#E71224"/>
    </inkml:brush>
  </inkml:definitions>
  <inkml:trace contextRef="#ctx0" brushRef="#br0">1 108 416,'6'-4'58,"1"-1"-1,-1 2 1,1-1-1,1 1 1,14-6-1,-19 9-22,0-1 0,0 1 0,0-1 0,1 1 0,-1 0 0,0 0 0,0 1 0,0-1 0,1 1 0,-1-1 0,0 1 0,0 0 0,0 0 0,0 1 0,0-1 0,5 4 0,12 9 529,-1 1 0,-1 1 0,-1 1-1,0 1 1,19 26 0,-17-21-78,0-1-201,1-1-1,0-1 0,2 0 1,1-2-1,34 22 0,-41-30-190,1-1 0,1 0-1,0-2 1,0 0-1,0-1 1,0-1-1,1 0 1,0-2-1,23 3 1,28-6 172,1-3 0,89-14 0,-110 11-192,40-5 90,-1-4 0,-1-4-1,135-47 1,-95 16 90,236-57 0,-142 69-136,-172 33-103,-1 2 0,79 6 0,195 30 242,-234-25-183,-49-3-75,1-1 1,-1-3 0,44-3-1,-17-7 60,0-2 0,-1-4 0,100-35 0,-153 45-57,142-46 154,-135 46-242,1 1 0,0 0 0,1 2 0,-1 0 0,34 3 0,-47 0-35,0 0-1,0 1 1,-1 0 0,1 0 0,-1 1 0,1 0 0,-1 0 0,0 0 0,0 1 0,0 1 0,-1-1 0,1 1 0,-1 0 0,0 0 0,7 9 0,32 40-308</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39:17.361"/>
    </inkml:context>
    <inkml:brush xml:id="br0">
      <inkml:brushProperty name="width" value="0.2" units="cm"/>
      <inkml:brushProperty name="height" value="0.2" units="cm"/>
      <inkml:brushProperty name="color" value="#E71224"/>
    </inkml:brush>
  </inkml:definitions>
  <inkml:trace contextRef="#ctx0" brushRef="#br0">3361 1 4945,'6'11'287,"-4"-8"-176,0 0 0,0 0 0,0 0 0,0 1 0,-1-1 0,0 1-1,1-1 1,-1 5 0,-1-7-97,0-1 1,0 1-1,0-1 0,0 1 0,0-1 0,0 1 1,0-1-1,0 1 0,-1-1 0,1 1 1,0-1-1,0 1 0,-1-1 0,1 1 1,0-1-1,-1 1 0,1-1 0,0 1 1,-1-1-1,1 0 0,-1 1 0,-19 6 83,-619 49 685,35-18-543,-53 0 64,541-37-107,-216-28-1,39-34-101,128 24 13,116 27 103,-98-6-1,122 15-153,-1 2 0,1 1 0,0 0-1,-1 2 1,-37 11 0,49-11-51,0 0-34,0 0 0,0 1 0,-24 13 0,34-16 15,0 1 0,1 0 1,-1-1-1,1 1 0,0 1 0,-1-1 0,2 0 1,-1 1-1,0-1 0,1 1 0,-1 0 0,1 0 1,0 0-1,0 0 0,1 0 0,-3 8 1,-1 12-7,2 0 1,-2 26-1,2-9 27,-1 23 49,3 0 1,2 0 0,4 0-1,13 68 1,68 252 89,-75-342-157,221 800 6,-199-725 24,32 141 10,-20 19-5,14 425 0,-53-378-5,-4-172 126,-23 195 0,-8-115 317,25-209-458,3-17-3,0 1 1,0-1-1,1 0 0,0 13 1,34-31 230,13-7-185,1 3 0,0 2 0,60-10 1,3-1-41,357-63-179,12 40 126,-71 39 23,-353 9 21,309 25-14,-8 30 91,-27-4-19,-314-49-53,6 2-15,31 0 0,-48-4 7,-1 0 1,1 0-1,-1-1 0,1 1 0,-1-1 0,0 0 0,1 0 1,-1 0-1,0 0 0,0-1 0,0 0 0,0 0 0,6-4 1,-8 4-1,0 0 0,-1 0 0,1-1 1,-1 1-1,1 0 0,-1-1 0,0 1 1,0-1-1,0 1 0,-1-1 0,1 1 1,0-1-1,-1 0 0,0 1 0,1-1 1,-1 0-1,-1-2 0,-5-52-26,5 49 24,-5-19 16,-1-1 1,-2 1-1,-18-42 1,-17-47 1,-25-131 15,34 114-5,-26-102 32,-9-64 58,-81-181 174,116 387-195,-4 1 0,-62-106-1,40 91-49,-65-158-1,-44-224-293,32-7-541,116 403 413,-10-111 1,31 190-577,5 33 633</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39:18.640"/>
    </inkml:context>
    <inkml:brush xml:id="br0">
      <inkml:brushProperty name="width" value="0.2" units="cm"/>
      <inkml:brushProperty name="height" value="0.2" units="cm"/>
      <inkml:brushProperty name="color" value="#E71224"/>
    </inkml:brush>
  </inkml:definitions>
  <inkml:trace contextRef="#ctx0" brushRef="#br0">2467 3 4785,'10'-2'3547,"-4"12"-2825,-6-8-719,2 4 1,0 0-1,1 0 1,-1-1-1,1 1 0,4 6 1,17 21-4,-13-19-4,-1 0 0,-1 0 0,0 1 1,-1 0-1,0 1 0,7 22 0,10 73-28,-16-65 18,-3-12 9,-2 0 0,-1 1 0,-2-1 0,-2 0 0,-7 54 0,-42 172-20,36-196 24,-7 13-35,-53 127 0,49-141 2,-6 15-100,-53 92 0,58-125 75,-3 0 1,-1-2-1,-44 48 0,-209 188 232,155-158-61,-15 15-193,-6-7 0,-6-6 0,-186 112 1,-359 124-354,422-241 304</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39:02.213"/>
    </inkml:context>
    <inkml:brush xml:id="br0">
      <inkml:brushProperty name="width" value="0.2" units="cm"/>
      <inkml:brushProperty name="height" value="0.2" units="cm"/>
      <inkml:brushProperty name="color" value="#E71224"/>
    </inkml:brush>
  </inkml:definitions>
  <inkml:trace contextRef="#ctx0" brushRef="#br0">166 843 1376,'1'1'24,"42"27"922,1-1 0,78 35 0,-119-61-922,19 9 186,0-1 0,1-1-1,0-1 1,0 0 0,37 3 0,-38-9-154,0-2-1,0 0 0,0-2 1,0 0-1,-1-1 1,1-2-1,-1 0 0,0-1 1,-1-1-1,33-17 1,-30 11-8,-1 0 0,0-1 0,-1 0 0,0-2 0,-2-1 0,0-1 0,-1 0 0,24-34 0,-31 36 39,0-1-1,-2 0 1,0-1 0,-1 0 0,-1-1-1,6-26 1,-7 17 22,-1-1 1,-1 0-1,0-51 0,-4 66-86,-1 0-1,0 0 1,-1 0 0,-1 0 0,0 0-1,-1 1 1,-1-1 0,0 1 0,-1 0 0,0 1-1,-1 0 1,-1 0 0,0 0 0,-1 1-1,-15-18 1,9 17-9,1 0-1,-2 0 1,0 1 0,0 1-1,-1 1 1,-22-10-1,-1 3 0,-73-22 0,60 24-39,0 3 1,-67-6-1,87 15 0,0 2-1,1 1 1,-1 1 0,1 2 0,-34 7 0,46-5 17,0 1 1,1 0-1,0 2 1,1 0-1,0 1 0,0 1 1,1 0-1,0 2 1,-24 20-1,34-26 5,1 0 0,0 0 0,0 1 0,0 0 0,1 0 0,0 0-1,0 0 1,1 1 0,0 0 0,0 0 0,1 0 0,0 1 0,1-1-1,-4 17 1,5-14-10,1 0 0,0 0 0,0 0 0,1 0-1,0 1 1,1-1 0,0-1 0,1 1 0,0 0 0,1-1-1,7 16 1,-1-7-150,1 1 0,1-1 0,1-1 0,28 31 0,23 15-115</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10:12.900"/>
    </inkml:context>
    <inkml:brush xml:id="br0">
      <inkml:brushProperty name="width" value="0.2" units="cm"/>
      <inkml:brushProperty name="height" value="0.2" units="cm"/>
      <inkml:brushProperty name="color" value="#E71224"/>
    </inkml:brush>
  </inkml:definitions>
  <inkml:trace contextRef="#ctx0" brushRef="#br0">1 276 6961,'157'-121'2640,"-150"115"-2628,0 1 1,1 0-1,-1 0 1,1 1-1,-1 0 0,1 0 1,1 1-1,9-3 1,-18 6-10,1 0 0,0-1 0,0 1 0,0 0 0,-1 0 0,1 0 0,0 0 0,0 0 0,0 0 0,-1 0 0,1 0 0,0 0 1,0 0-1,0 0 0,-1 0 0,1 1 0,0-1 0,0 0 0,-1 0 0,1 1 0,0-1 0,-1 1 0,1-1 0,0 1 0,-1-1 0,1 1 0,0-1 0,-1 1 1,1-1-1,-1 1 0,1 0 0,-1-1 0,0 1 0,1 0 0,-1-1 0,1 1 0,-1 0 0,0 0 0,0-1 0,0 1 0,1 0 0,-1 0 0,0 1 0,0 3 37,0 0-1,-1 0 0,1 0 0,-1 1 0,-2 6 1,1-7 0,-19 96 196,5 1-1,4 0 0,2 121 0,10-205-223,1 0 0,0 0 0,5 22 1,-4-34-4,0 1 1,0-1 0,0 0 0,1 0-1,0 0 1,0 0 0,1-1 0,-1 1-1,1-1 1,7 8 0,-6-8 14,-1 0 0,1 1 0,-1 0 0,0 0 0,-1 0 0,1 1 0,-1-1 0,2 9 0,4 7 30,4 5 26,-5-11 12,-1 0 0,9 28 1,-4-5 84,-6-32-70,-2-13 3,-4-4-62,0-1 0,-1 1 0,0-1 0,0 1 0,-1 0 0,0 0 0,-1 0 0,-4-10 0,2 4-8,-1 1 0,0 0 0,-1 1-1,-14-21 1,-3 8 14,20 24-52,1-1 0,-1 1 0,1-1 0,0 0 0,1 0 0,-1 0 0,1 0-1,-1-1 1,-1-5 0,-3-10-3,1-1 0,1 0 0,1 0 0,1-1 0,0 1-1,1-31 1,4 9-10,1 0-1,11-54 1,-5 51 11,3 1 1,1 1 0,2 0-1,2 1 1,37-66 0,-46 95-37,2 0-1,0 1 1,0 1 0,1-1 0,1 2 0,0 0 0,24-18-1,-33 27-33,1 0 0,-1 0-1,0 1 1,0-1-1,1 1 1,-1-1 0,1 1-1,0 0 1,-1 1-1,1-1 1,-1 1-1,1-1 1,0 1 0,0 0-1,-1 0 1,1 1-1,0-1 1,-1 1 0,1 0-1,-1 0 1,1 0-1,-1 0 1,1 1 0,-1-1-1,0 1 1,1 0-1,-1 0 1,3 2 0,-4-2-40,1 0 1,-1-1 0,1 0 0,-1 1 0,1-1-1,0 0 1,3 1 0,23-4-383</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39:02.681"/>
    </inkml:context>
    <inkml:brush xml:id="br0">
      <inkml:brushProperty name="width" value="0.2" units="cm"/>
      <inkml:brushProperty name="height" value="0.2" units="cm"/>
      <inkml:brushProperty name="color" value="#E71224"/>
    </inkml:brush>
  </inkml:definitions>
  <inkml:trace contextRef="#ctx0" brushRef="#br0">8 109 3681,'-1'-5'227,"-1"2"-166,1 1-1,0-1 0,1 0 0,-1 0 1,0 1-1,1-1 0,0 0 0,-1 0 1,1 1-1,0-1 0,0 0 1,1 0-1,-1 0 0,1 1 0,-1-1 1,1 0-1,0 1 0,0-1 0,0 0 1,0 1-1,1-1 0,2-3 0,-2 2-59,12-19 19,-14 23-24,1-1-1,-1 0 1,1 0-1,-1 1 1,1-1-1,-1 1 1,1-1-1,-1 0 1,1 1-1,0-1 1,-1 1-1,1 0 1,0-1-1,-1 1 0,1-1 1,0 1-1,0 0 1,0 0-1,-1-1 1,1 1-1,0 0 1,0 0-1,0 0 1,-1 0-1,1 0 1,1 0-1,1 7-116,-17 67 113,3 24 457,-10 104 214,19-155-464,2 0 0,7 60 0,40 235 962,-16-192-809,-10-55-194,-21-89-191,2-1 0,-1 1-1,1 0 1,0 0 0,0 0-1,0-1 1,1 1 0,0-1-1,0 0 1,0 0 0,1 0-1,4 5 1,2-5-408,0-7 185</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39:03.035"/>
    </inkml:context>
    <inkml:brush xml:id="br0">
      <inkml:brushProperty name="width" value="0.2" units="cm"/>
      <inkml:brushProperty name="height" value="0.2" units="cm"/>
      <inkml:brushProperty name="color" value="#E71224"/>
    </inkml:brush>
  </inkml:definitions>
  <inkml:trace contextRef="#ctx0" brushRef="#br0">1187 1030 5625,'-51'32'2041,"-19"-79"-1745,2-4-120,-11-11-56,-9-42 16,-3-3-16,-18-1-16,3-5 8,-5 25-80,4 9-32,13 20-72,11 3-96,19 3-240,28 11-104,13 3-121,16 1-55,20 23 464</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39:03.393"/>
    </inkml:context>
    <inkml:brush xml:id="br0">
      <inkml:brushProperty name="width" value="0.2" units="cm"/>
      <inkml:brushProperty name="height" value="0.2" units="cm"/>
      <inkml:brushProperty name="color" value="#E71224"/>
    </inkml:brush>
  </inkml:definitions>
  <inkml:trace contextRef="#ctx0" brushRef="#br0">1 865 5737,'17'-23'1865,"9"-35"-2121,8-23 584,8-4 56,-3-15-64,5 13-80,-1 16-56,10 12-80,9 12-72,8-2-32,1-2-16,-1 6-96,7 2-24,-24 16-120,-4 10-136,-19 4-568,-17 4 639</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39:03.765"/>
    </inkml:context>
    <inkml:brush xml:id="br0">
      <inkml:brushProperty name="width" value="0.2" units="cm"/>
      <inkml:brushProperty name="height" value="0.2" units="cm"/>
      <inkml:brushProperty name="color" value="#E71224"/>
    </inkml:brush>
  </inkml:definitions>
  <inkml:trace contextRef="#ctx0" brushRef="#br0">408 5 4665,'-13'-5'1624,"11"14"-1472,-9 4-80,-2 12-120,3 11 24,-24 7 48,15 8-8,-16-6 48,-1 6-64,2 4-8,-6 1 16,6 6-32,2-7 24,8-4-104,-8-12-80,11-3-712,4-9 616</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39:04.106"/>
    </inkml:context>
    <inkml:brush xml:id="br0">
      <inkml:brushProperty name="width" value="0.2" units="cm"/>
      <inkml:brushProperty name="height" value="0.2" units="cm"/>
      <inkml:brushProperty name="color" value="#E71224"/>
    </inkml:brush>
  </inkml:definitions>
  <inkml:trace contextRef="#ctx0" brushRef="#br0">77 1 3577,'-9'12'278,"1"1"1,0 0 0,0 1-1,2 0 1,-1 0 0,2 1-1,0-1 1,1 1 0,0 0-1,-2 20 1,3 1-311,0-1 1,3 1 0,4 47-1,0-49 122,1 0 1,3-1-1,0 1 0,2-2 1,1 1-1,24 46 1,-13-38 45,1-1 1,3-1-1,1-1 1,39 42-1,-29-38-107,38 40 58,-70-79-60,-1 0 1,0 0-1,1 0 0,-1 0 1,1-1-1,0 0 1,0 0-1,0 0 0,0-1 1,0 0-1,0 0 0,0 0 1,9 0-1,21 5-27,-18-3-295,3 1 126</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39:05.028"/>
    </inkml:context>
    <inkml:brush xml:id="br0">
      <inkml:brushProperty name="width" value="0.2" units="cm"/>
      <inkml:brushProperty name="height" value="0.2" units="cm"/>
      <inkml:brushProperty name="color" value="#E71224"/>
    </inkml:brush>
  </inkml:definitions>
  <inkml:trace contextRef="#ctx0" brushRef="#br0">0 407 4521,'14'-7'251,"1"1"0,-1 0 0,1 1 0,0 0 0,0 1 0,0 1 0,20-2 0,110 0-356,-114 6 245,89 2-33,-58 0 243,105-9 0,-142 2-214,0-2 0,0-1 1,45-18-1,-8 2 24,-36 16-110,27-12 160,-74 13-247,-176-35-136,171 36 203,2-1 0,-1-2 0,1 0 1,0-2-1,-40-21 0,60 28-18,-1 0-1,1 0 1,0 0-1,0 0 1,0-1-1,-6-7 1,9 10-12,1 0 0,-1 0 0,0 0 0,1 0 0,-1 0-1,1 0 1,-1 0 0,1 0 0,0 0 0,-1 0 0,1 0 0,0 0 0,0 0 0,-1 0 0,1 0 0,0 0 0,0 0 0,0 0 0,0 0 0,1 0 0,-1 0 0,0 0 0,0 0 0,1 0-1,-1 0 1,0 0 0,1 0 0,-1 0 0,1 0 0,-1 0 0,1 0 0,0 0 0,-1 0 0,1 0 0,0 1 0,0-2 0,16-10 8,0 1 1,1 1-1,0 0 1,1 1-1,29-10 0,-40 16-4,-1 0-1,1 0 0,-1 1 0,1 0 0,0 1 0,0-1 0,0 1 0,0 1 0,0 0 1,-1 0-1,1 0 0,0 1 0,0 0 0,10 3 0,-7 0-1,-1 1 0,0 0 0,-1 0 0,1 1 0,-1 1 0,9 7 0,48 48 31,-65-62-33,69 79 19,-61-68-9,-1 0-1,0 1 1,-1 0-1,-1 1 0,8 19 1,-13-31-3,-1 0 0,0 0 0,0 0 0,1 0 0,-1 0 1,0 0-1,0 0 0,0 0 0,0 0 0,0 0 0,-1 0 0,1 0 0,0 0 1,0 0-1,-1 0 0,1 0 0,0 0 0,-1 0 0,1 0 0,-1 0 0,1 0 0,-1 0 1,-1 1-1,-21 16 168,20-17-195,1 1 0,-1-1 0,0 1 0,1 0 0,-1 0 0,1 0 0,0 1 0,0-1 0,-1 0 0,2 1 0,-4 5 1,-3 13-860,6-6 559</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39:07.100"/>
    </inkml:context>
    <inkml:brush xml:id="br0">
      <inkml:brushProperty name="width" value="0.2" units="cm"/>
      <inkml:brushProperty name="height" value="0.2" units="cm"/>
      <inkml:brushProperty name="color" value="#E71224"/>
    </inkml:brush>
  </inkml:definitions>
  <inkml:trace contextRef="#ctx0" brushRef="#br0">3741 502 4969,'-8'-11'1039,"7"9"-1000,1 1-1,-1-1 0,0 1 1,0 0-1,-1-1 1,1 1-1,0 0 0,0 0 1,-1 0-1,1 0 1,0 0-1,-1 0 0,-1-1 1,-1 1-42,1 1 0,0-1 1,0 1-1,-1 0 0,1 0 1,0 0-1,-1 0 0,1 1 0,0-1 1,0 1-1,-7 2 0,-312 89-111,129-44 122,-353 39 1,-16-52 168,144-43-18,138-1 4,-464-4 989,659 14-1102,0 3 1,-94 18-1,139-15 2,13-3 25,-33 9 0,37-7-37,14-4-28,1 0 0,-1 1 0,-10 5-1,16-7-9,0 1-1,0 0 1,0 0-1,1 0 1,-1 0 0,1 1-1,-1-1 1,1 1-1,0-1 1,0 1-1,0 0 1,-2 4-1,0 1 0,0 1 0,0 0 0,1 0 1,0 1-1,1-1 0,0 1 0,1-1 0,-1 19 0,2 1 3,9 49-1,-5-50-4,55 289-18,21 0 75,-24-100-31,-47-184-23,63 240 13,-48-191-12,-5 2-1,9 86 1,-7-11-5,35 293 12,-30-255 10,5 56 9,-22-173-45,25 108-1,-29-167 15,1 0 1,1 0-1,1 0 1,1-1-1,0 0 1,2-1-1,13 20 1,-17-30 25,0 0 0,0 0 0,1-1 0,0 0-1,0-1 1,1 1 0,0-2 0,0 1 0,1-1 0,0-1 0,0 1 0,0-2 0,0 1 0,1-2 0,21 6 0,18-4 2,-1-3 0,1-1 0,83-10 0,-46 2-1,-9-2 80,147-37 0,-15 2 54,193 4-28,6 32-7,-68 22 8,-97-1-84,-192-12-43,0-3 0,0-2 0,0-2 0,-1-2 0,0-2 0,0-3 0,89-35 0,41-35 48,163-64 242,-301 133-282,54-20-6,-85 29-1,-1 0 0,1-2 0,-1 1 0,0-1 0,17-15 0,-28 22-5,2-2 8,0 1 1,0-1-1,0 0 1,0 0-1,0-1 1,-1 1-1,1 0 0,2-5 1,-3 4 5,-1-1 1,1 1-1,-1-1 0,0 1 1,1-1-1,-1 1 1,-1-1-1,0-6 0,-144-802 177,130 749-173,-2 1-1,-3 1 0,-39-85 1,-86-103 62,31 60-52,41 47 25,-65-187-1,-29-161 75,139 404-101,-174-589 221,133 433-515,66 235 72,1 6-201,-2 13-543,3-5 695,-9 23-825,-6 9 465</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39:07.862"/>
    </inkml:context>
    <inkml:brush xml:id="br0">
      <inkml:brushProperty name="width" value="0.2" units="cm"/>
      <inkml:brushProperty name="height" value="0.2" units="cm"/>
      <inkml:brushProperty name="color" value="#E71224"/>
    </inkml:brush>
  </inkml:definitions>
  <inkml:trace contextRef="#ctx0" brushRef="#br0">0 55 4673,'42'99'1430,"-41"-98"-1420,-1-1 0,1 1 0,-1-1 0,0 1 0,1 0 0,-1-1 0,0 1 0,0 0 1,1 0-1,-1-1 0,0 1 0,0 0 0,0 0 0,0-1 0,0 1 0,0 0 0,0 0 1,0-1-1,0 1 0,0 0 0,0 0 0,-1-1 0,1 1 0,0 0 0,0 0 0,-1-1 0,1 1 1,0 0-1,-1 0 0,0 2-361,13 6 309,16 10 135,1-1-1,59 28 1,-76-42-63,0 0 1,1-2 0,-1 1 0,0-1-1,1-1 1,-1 0 0,1-1 0,-1 0-1,18-3 1,-7 1 12,25-3 87,88-21-1,-7 0 89,221-23 651,-270 31-523,97-33 0,3-1-100,-94 31-112,140-13 1,-214 34-113,-1 0 1,1 1-1,0 1 1,0 0-1,-1 1 0,1 0 1,-1 1-1,0 0 1,0 0-1,0 2 0,-1-1 1,0 1-1,0 1 1,12 9-1,-18-13-128,0 0 0,-1 1 0,1 0 0,-1 0 0,1 0 0,-1 0 0,0 0 0,-1 1-1,1-1 1,-1 1 0,0 0 0,0 0 0,0 0 0,-1 0 0,1 0 0,-1 5 0,4 15-339</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39:08.997"/>
    </inkml:context>
    <inkml:brush xml:id="br0">
      <inkml:brushProperty name="width" value="0.2" units="cm"/>
      <inkml:brushProperty name="height" value="0.2" units="cm"/>
      <inkml:brushProperty name="color" value="#E71224"/>
    </inkml:brush>
  </inkml:definitions>
  <inkml:trace contextRef="#ctx0" brushRef="#br0">0 615 4345,'55'-86'1304,"-39"70"-952,-4 14-205,-4 10-54,-11-6-70,3-2-22,0 0 0,-1 1 0,1-1 0,0 0 0,0 0 0,-1 0 0,1 0 0,0 1 0,0-1-1,-1 0 1,1 0 0,0 0 0,0 1 0,0-1 0,-1 0 0,1 0 0,0 1 0,0-1 0,0 0-1,0 1 1,-1-1 0,1 0 0,0 0 0,0 1 0,0-1 0,0 0 0,0 1 0,0-1 0,0 0-1,0 1 1,0-1 0,0 0 0,0 1 0,0-1 0,0 0 0,0 1 0,1-1 0,-1 0 0,0 0-1,0 1 1,1 10 3,-1-7-3,0 0 1,0 0-1,0 0 1,1 0-1,0 0 0,0 0 1,0 0-1,2 5 0,7 8 21,1-1 0,0 0 0,19 20 0,-15-21 21,-2 2 1,0 0 0,-1 1-1,10 19 1,-12-10 61,-8-19-34,1 0 1,0-1 0,6 13 0,-1-10 20,-7-8-67,1 0 0,-1 0 0,1 1 0,-1-1 0,0 0 0,0 1 0,0-1 0,0 0 0,0 1 0,-1-1 0,1 1-1,-1-1 1,1 5 0,3 23 137,-4-29-170,0 0 0,0-1 0,0 1 0,0-1 0,0 1 0,0 0 0,1-1 0,-1 1 0,0 0 0,0-1 1,0 1-1,1-1 0,-1 1 0,0-1 0,1 1 0,-1-1 0,1 1 0,-1-1 0,0 1 0,1-1 0,-1 1 0,1-1 0,-1 0 1,1 1-1,0-1 0,-1 0 0,1 1 0,-1-1 0,1 0 0,0 0 0,-1 1 0,1-1 0,0 0 0,0-5 10,-4 0 28,-9-31-7,-51-119 46,6 42 15,-14-32-95,63 126 14,1-1-1,1 1 1,1-1-1,1 0 1,-3-37-1,6 32 55,1-1 0,1 1 0,1-1-1,1 1 1,1 0 0,14-46 0,-16 66-52,0 1 0,0-1 1,1 1-1,-1-1 0,1 1 1,0 0-1,0 0 0,1 0 1,-1 0-1,1 1 0,0-1 1,0 1-1,0 0 0,0 0 1,0 1-1,1-1 0,0 1 1,5-2-1,7-2-19,1 1 0,-1 1 1,32-3-1,-34 5 12,1 0-4,1 0 0,-1 2 0,1 0 0,-1 1 0,1 0 0,-1 2 0,0 0 1,0 0-1,0 2 0,0 0 0,17 8 0,-23-8 3,-1 0 0,1 0-1,-1 1 1,0 0 0,-1 1 0,1 0-1,-2 1 1,1-1 0,-1 1 0,0 1 0,0-1-1,-1 1 1,0 1 0,-1-1 0,0 1-1,0 0 1,-1 0 0,3 11 0,-4-8-23,0-1 1,-1 1 0,-1 0-1,0 0 1,0 0 0,-1-1-1,-1 1 1,0 0-1,-1 0 1,0 0 0,-7 18-1,1-8 4,-2-1-1,0 0 0,-2 0 1,0-2-1,-21 27 1,-28 29 35,41-53-27,0 1 1,1 1-1,2 0 0,-25 48 1,42-72 10,-1 0 0,0 1 0,1-1 0,-1 1-1,1-1 1,-1 1 0,1-1 0,0 1 0,-1 0 0,1-1 0,0 1 0,0-1 0,0 1 0,0-1-1,0 1 1,1 0 0,-1-1 0,0 1 0,1-1 0,0 1 0,-1-1 0,1 1 0,-1-1 0,1 0-1,0 1 1,0-1 0,0 0 0,0 1 0,0-1 0,2 1 0,2 2-5,0-1 1,0 0-1,1 0 1,0-1 0,0 1-1,8 1 1,-3 0-8,111 32 6,33 12 152,-105-29-278,1-2 0,84 17 0,-100-30-401,-7-7 212</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39:09.465"/>
    </inkml:context>
    <inkml:brush xml:id="br0">
      <inkml:brushProperty name="width" value="0.2" units="cm"/>
      <inkml:brushProperty name="height" value="0.2" units="cm"/>
      <inkml:brushProperty name="color" value="#E71224"/>
    </inkml:brush>
  </inkml:definitions>
  <inkml:trace contextRef="#ctx0" brushRef="#br0">1 380 5521,'162'-1'1610,"-159"1"-1584,0 0-1,0 0 1,0 0 0,0-1 0,0 0-1,0 1 1,0-1 0,-1 0 0,1 0-1,0-1 1,0 1 0,-1-1 0,1 1 0,-1-1-1,1 0 1,-1 0 0,3-2 0,-4 3-18,19-18 173,32-21-1,-31 24-74,32-30-1,-47 39-108,1 1-1,-2-2 0,1 1 1,-1-1-1,0 1 1,-1-1-1,0 0 1,6-16-1,-10 20-40,1 0 1,0-1-1,-1 1 0,0 0 0,0 0 0,0 0 1,-1-1-1,1 1 0,-1 0 0,0 0 1,0 0-1,-1 0 0,1 0 0,-1 0 1,0 1-1,0-1 0,0 0 0,-4-4 1,1 1-46,1 1 1,-2 0 0,1 0 0,-1 0-1,0 1 1,0-1 0,0 1 0,-13-6-1,16 9 95,-1 0-1,0 0 0,0 1 0,0-1 0,1 1 0,-1 0 0,0 0 0,-1 1 1,1-1-1,0 1 0,0 0 0,0 0 0,0 0 0,0 0 0,0 1 0,0 0 1,0 0-1,0 0 0,0 0 0,0 1 0,0-1 0,1 1 0,-1 0 0,0 0 1,1 0-1,0 1 0,-1-1 0,1 1 0,0 0 0,-4 4 0,-2 5 62,0 0-1,0 0 0,2 1 1,-1 0-1,1 0 0,1 0 1,-5 18-1,-1 3-27,1 0-1,2 0 1,-8 57 0,16-77-31,1-1 0,0 1 0,0-1 0,1 1 1,5 18-1,-4-24 17,0 0 0,1 0 0,0-1 1,0 1-1,1-1 0,0 1 0,0-1 1,1 0-1,9 10 0,-8-11 62,0-1-1,1 0 1,-1 0 0,1 0-1,0-1 1,1 0 0,-1-1-1,1 0 1,-1 0 0,10 2-1,12 3 101,37 4-1,-64-12-186,8 1-4,0 1 0,-1-2 1,1 0-1,0 0 0,0 0 1,0-1-1,-1-1 1,1 0-1,0 0 0,-1-1 1,0 0-1,0-1 0,0 1 1,0-2-1,0 0 0,-1 0 1,9-6-1,10-7-304,-2-1 1,0-2-1,-1 0 0,25-29 0,-24 17-83</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10:14.227"/>
    </inkml:context>
    <inkml:brush xml:id="br0">
      <inkml:brushProperty name="width" value="0.2" units="cm"/>
      <inkml:brushProperty name="height" value="0.2" units="cm"/>
      <inkml:brushProperty name="color" value="#E71224"/>
    </inkml:brush>
  </inkml:definitions>
  <inkml:trace contextRef="#ctx0" brushRef="#br0">1 246 7210,'3'-50'2045,"-3"49"-2031,1 1 0,-1-1 0,1 0 0,-1 0-1,0 1 1,1-1 0,-1 0 0,1 1 0,-1-1-1,1 1 1,0-1 0,-1 1 0,1-1 0,0 1-1,-1-1 1,1 1 0,0-1 0,-1 1-1,1 0 1,0-1 0,0 1 0,-1 0 0,1 0-1,0 0 1,0 0 0,0-1 0,-1 1 0,1 0-1,0 0 1,0 1 0,0-1 0,0 0 0,1 0-1,4 0 25,-5 0-36,0 0 0,0 0-1,1 0 1,-1 0 0,0 0 0,0 0 0,1 1-1,-1-1 1,0 0 0,0 1 0,0-1-1,0 1 1,1-1 0,-1 1 0,0-1-1,0 1 1,0 0 0,0 0 0,0-1 0,0 1-1,-1 0 1,1 0 0,1 1 0,12 30 16,-10-20-10,76 231 299,-20-109 127,3 5-52,26 109-72,-69-192-246,-19-55-48,0 1 1,0-1-1,0 1 1,1-1-1,-1 0 1,0 1-1,1-1 0,-1 0 1,0 0-1,1 0 1,-1 0-1,1 0 1,0 0-1,-1 0 1,1-1-1,0 1 1,0 0-1,-1-1 1,1 0-1,0 1 1,0-1-1,3 0 1,-5 0 14,0-1 1,1 1-1,-1-1 1,0 1 0,0-1-1,0 1 1,0-1-1,0 1 1,0-1 0,0 1-1,0-1 1,0 1 0,0-1-1,0 1 1,0-1-1,0 1 1,0-1 0,-1 1-1,1-1 1,0 1 0,0-1-1,0 1 1,-1-1-1,-2-10 25,-10-40-4,-10-100-1,20 108-44,7-80 0,14-47-17,-7 77 34,22-206 19,-31 289-46,0-1 0,0 1 1,1 0-1,1 0 0,-1 0 1,2 0-1,-1 1 0,10-14 1,-14 21-11,1 1 1,0 0 0,-1-1-1,1 1 1,0-1 0,0 1-1,0 0 1,0 0 0,0-1-1,1 1 1,-1 0 0,0 0-1,0 0 1,1 0 0,-1 1-1,1-1 1,-1 0-1,1 1 1,-1-1 0,1 0-1,-1 1 1,1 0 0,-1-1-1,1 1 1,0 0 0,-1 0-1,1 0 1,-1 0 0,4 0-1,0 2-106,0 0 0,-1 0-1,1 0 1,0 1-1,-1 0 1,0 0-1,6 4 1,3 2 30,-11-9 85,0 1-1,0 0 0,-1 1 0,1-1 0,0 0 0,-1 0 1,1 1-1,-1-1 0,0 1 0,1-1 0,0 3 0,4 6 10,1 0-1,0 0 0,1 0 0,-1-1 0,2 0 0,-1-1 0,2 0 0,-1 0 0,1-1 1,14 8-1,-17-11-3,0 0 1,0 1-1,-1-1 0,1 1 1,-1 0-1,-1 1 1,1 0-1,7 10 0,-1 1 18,19 37-1,-12-17-1,7 12 32,-17-30-13,1 0-1,20 29 0,-26-44-27,0-1-1,1 1 1,-1-1 0,1-1-1,-1 1 1,1 0 0,0-1 0,0 0-1,0 0 1,0-1 0,0 1-1,11 0 1,-4 1-1,-3-1 3,0 0 0,0-1 0,0 0 0,0-1 0,0 0 1,0 0-1,0-1 0,0 0 0,0 0 0,0-1 0,-1 0 0,1-1 1,0 0-1,9-5 0,-18 8-9,2-1 7,0 0-1,-1 0 1,1 0-1,-1 0 0,1 0 1,-1-1-1,1 1 0,-1-1 1,0 1-1,0-1 0,0 1 1,0-1-1,0 0 1,2-2-1,5-20 49,-1-1 1,0 0-1,5-48 1,-1-76 33,-11 144-89,0 0 0,0 1 0,-1-1 1,1 0-1,-1 1 0,0-1 0,0 1 0,-1-1 0,1 1 1,-1-1-1,0 1 0,0 0 0,0 0 0,-1 0 0,1 0 0,-1 0 1,0 1-1,0-1 0,-1 1 0,1 0 0,-1 0 0,1 0 1,-1 0-1,0 1 0,0-1 0,-5-1 0,-4-1-19,0 1 0,0 0 0,0 1 1,-1 1-1,1 0 0,-1 1 0,-14 0 0,23 1 8,0 0-1,0 1 1,1-1 0,-1 1 0,0 0-1,1 0 1,-1 1 0,1-1 0,-1 1-1,1 0 1,0 0 0,0 1 0,0-1-1,0 1 1,0 0 0,0 0 0,1 0-1,-1 1 1,1-1 0,0 1 0,0 0-1,0-1 1,1 2 0,-5 7 0,0 5 17,0 0 0,1 0 0,0 1 0,2 0 0,-4 22 1,-3 39 11,4 1 1,4 122-1,3-183-16,2-1 0,0 1 0,1-1 0,1 0 1,1 0-1,1 0 0,0 0 0,1-1 0,10 18 0,13 30 51,51 99-20,-76-156-32,0 1 2,1 0 0,-1-1 0,12 13 0,-13-18-3,-1 0 0,1 0-1,-1-1 1,1 1 0,0-1 0,1 1 0,-1-1 0,0-1-1,0 1 1,1 0 0,4 0 0,10 3 19,0-1 1,0 0 0,0-1-1,0-2 1,1 0-1,-1-1 1,1 0 0,34-7-1,-52 6-16,0 1-1,0-1 0,0 0 1,0 0-1,0 0 0,0 0 0,0 0 1,0 0-1,-1-1 0,1 1 1,-1 0-1,1-1 0,-1 1 1,1-1-1,-1 0 0,0 1 1,0-1-1,2-2 0,-1-3 3,1 1 0,-1-1-1,0 1 1,1-9 0,0 1 2,31-155 25,-14 55-88,-9 39-44,2-14 30,-13 88 65,0 1 1,0-1 0,0 0 0,0 1 0,0-1 0,0 1 0,0-1 0,1 0 0,-1 1-1,0-1 1,0 1 0,1-1 0,-1 0 0,0 1 0,1-1 0,-1 1 0,0-1-1,1 1 1,-1-1 0,1 1 0,-1 0 0,1-1 0,-1 1 0,1-1 0,-1 1-1,1 0 1,-1 0 0,1-1 0,0 1 0,-1 0 0,1 0 0,-1 0 0,1-1 0,0 1-1,-1 0 1,1 0 0,0 0 0,-1 0 0,1 0 0,-1 0 0,1 1 0,0-1-1,-1 0 1,1 0 0,-1 0 0,1 0 0,0 1 0,-1-1 0,1 0 0,0 1-1,4 2-6,0 1-1,0 0 0,0 0 1,6 7-1,-6-5 22,28 24-2,41 28-1,15 13 1,-84-66-7,-1 1 0,1 0 0,-1 0 0,0 0 0,0 0 0,0 0 0,-1 1 0,0 0 0,-1 0 0,1 0 0,-1 0 0,2 12 1,0-1 3,37 176 30,-42-175-16,1-19-16,-1 0 0,1 0 0,0 1 0,-1-1 0,1 0 0,-1 0 1,1 0-1,0 0 0,-1 0 0,1 0 0,-1 0 0,1 0 0,-1 0 0,1 0 0,-1 0 0,1 0 0,0 0 0,-1 0 1,1 0-1,-1 0 0,1 0 0,-1-1 0,-9-1 55,9 2-54,1 0-1,-1 0 0,0 0 0,0-1 1,0 1-1,0 0 0,0-1 0,0 1 1,1-1-1,-1 1 0,0-1 0,0 1 1,1-1-1,-1 0 0,0 1 1,1-1-1,-1 0 0,1 1 0,-1-1 1,1 0-1,-1 0 0,1 0 0,-1 1 1,1-2-1,-13-27 94,-8-31 0,2 7 3,1 0-17,11 29-30,-1 1 0,-2 1 0,0-1 0,-1 1-1,-23-34 1,26 44-45,0-1-1,1 1 1,1-2-1,1 1 1,-1-1-1,2 0 1,0 0-1,-3-19 1,3 1-9,1 1 0,2-57 0,3 48 18,15-78-1,-13 99-16,1 0 0,1 1 0,1-1 1,0 1-1,16-28 0,-17 38-53,1-1 0,0 1-1,1 1 1,0 0 0,0 0 0,0 0 0,1 1 0,0 0-1,0 1 1,0 0 0,1 0 0,0 1 0,0 0 0,0 1 0,0 0-1,0 0 1,1 2 0,20-3 0,-30 4-6,0 0 0,0 0 0,0 0 0,0 0 0,0 0 0,0 0 1,0 0-1,0 0 0,0 0 0,0 0 0,0 1 0,0-1 0,0 0 0,0 1 0,0-1 0,0 1 1,0-1-1,-1 1 0,1-1 0,0 1 0,0-1 0,0 1 0,-1 0 0,1 0 0,0-1 0,-1 1 1,1 0-1,-1 0 0,1 0 0,0 1 0,1 16-493</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39:10.134"/>
    </inkml:context>
    <inkml:brush xml:id="br0">
      <inkml:brushProperty name="width" value="0.2" units="cm"/>
      <inkml:brushProperty name="height" value="0.2" units="cm"/>
      <inkml:brushProperty name="color" value="#E71224"/>
    </inkml:brush>
  </inkml:definitions>
  <inkml:trace contextRef="#ctx0" brushRef="#br0">245 326 2585,'95'-74'1713,"-94"73"-1630,1 0-1,-1-1 1,1 1-1,-1-1 1,0 1-1,1-1 1,-1 0-1,0 1 1,0-1 0,0 0-1,0 0 1,-1 0-1,1 1 1,0-1-1,-1 0 1,1 0-1,-1 0 1,0 0-1,0 0 1,1 0-1,-2-3 1,0 2 37,0-1 1,0 1-1,0 0 1,0 1-1,-1-1 1,0 0-1,0 0 1,1 1-1,-4-4 1,1 1 80,-10-14 58,-13-17-92,-47-48 1,70 80-168,1 1 0,-1 0 0,0 0 1,0 0-1,0 1 0,0-1 0,0 1 0,0 0 0,-1 0 1,1 0-1,-1 1 0,0 0 0,1 0 0,-1 0 1,0 0-1,0 1 0,1-1 0,-1 1 0,0 1 1,0-1-1,0 1 0,1-1 0,-1 1 0,0 1 1,1-1-1,-1 1 0,1 0 0,-1 0 0,1 0 1,0 0-1,0 1 0,0 0 0,0-1 0,0 2 1,1-1-1,-1 0 0,1 1 0,0-1 0,0 1 1,-2 4-1,-2 5 17,0-1 0,1 1 1,1 0-1,0 0 0,0 1 1,2-1-1,0 1 0,0 0 1,1 0-1,1 0 0,0 0 1,1 0-1,1 0 0,0 0 1,1 0-1,0 0 0,1 0 1,1 0-1,8 19 0,-8-25-14,0 0-1,1 0 0,0 0 1,0-1-1,1 1 0,0-1 0,0-1 1,1 1-1,0-1 0,0 0 0,0-1 1,1 0-1,0 0 0,0 0 1,9 3-1,-8-4-5,1 0 0,-1-1 0,1 0 1,0 0-1,0-1 0,0-1 0,0 0 1,0 0-1,0-1 0,1 0 0,-1 0 0,0-1 1,15-4-1,-19 3-3,-1 1 1,1-2-1,-1 1 1,1-1-1,-1 1 1,0-2-1,0 1 1,-1 0 0,1-1-1,-1 0 1,1 0-1,5-8 1,-4 5 1,-1-1 1,-1 0-1,1 0 1,-1 0-1,-1 0 1,1-1 0,3-14-1,-4 8 1,0 0 0,-1 0 1,-1-1-1,0 1 0,-1 0 0,-1-1 1,0 1-1,-1 0 0,-6-21 0,-23-74-46,20 83 46,2 18-4,8 9 7,1 0 0,0 0 0,-1 0-1,1 0 1,0 0 0,-1 0 0,1 0 0,0 1-1,-1-1 1,1 0 0,0 0 0,-1 0 0,1 1 0,0-1-1,-1 0 1,1 0 0,0 1 0,0-1 0,0 0-1,-1 1 1,1-1 0,0 0 0,0 1 0,0-1 0,0 0-1,-1 1 1,1-1 0,0 0 0,0 1 0,0-1-1,0 1 1,0-1 0,0 0 0,0 1 0,-1 5 1,1-1 1,-1 1-1,1-1 1,0 1 0,2 9-1,0 7 18,-1 17 36,2-1 0,2 1 0,2 0 0,1-1 0,13 37 1,0-11 109,2-1 1,51 95 0,93 105 258,-162-256-415,-1-1 1,1-1-1,0 1 0,1-1 0,11 10 1,1-1-13,-8-8-2,-9-6-9,-1 0 0,1 0-1,0 1 1,-1-1 0,1 0 0,0 1 0,-1-1 0,1 0 0,0 1 0,-1-1 0,1 1 0,-1-1 0,1 1-1,-1 0 1,1-1 0,-1 1 0,0-1 0,1 2 0,-1-2-27,0 1 0,0-1 0,0 1 0,0-1 1,0 1-1,0-1 0,-1 1 0,1-1 0,0 0 0,0 1 0,0-1 0,-1 1 1,1-1-1,0 0 0,0 1 0,-1-1 0,1 1 0,0-1 0,-1 0 0,1 0 1,-1 1-1,-2 1-376</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39:10.510"/>
    </inkml:context>
    <inkml:brush xml:id="br0">
      <inkml:brushProperty name="width" value="0.2" units="cm"/>
      <inkml:brushProperty name="height" value="0.2" units="cm"/>
      <inkml:brushProperty name="color" value="#E71224"/>
    </inkml:brush>
  </inkml:definitions>
  <inkml:trace contextRef="#ctx0" brushRef="#br0">0 593 5777,'35'-53'1935,"-35"52"-1900,1 0 0,-1 0 0,0 0 0,1 0-1,-1 1 1,1-1 0,-1 0 0,1 0 0,0 1-1,-1-1 1,1 1 0,0-1 0,-1 0 0,1 1-1,0-1 1,0 1 0,0-1 0,-1 1 0,1 0 0,0-1-1,0 1 1,0 0 0,0 0 0,0 0 0,0 0-1,0-1 1,0 1 0,-1 0 0,3 1 0,4-2 47,-4-1-61,0 0-1,0 0 1,0 0-1,0 0 1,0-1-1,0 1 1,-1-1-1,1 0 1,3-5-1,18-32 145,5-17-62,13-32-21,-30 61-114,0 2-1,1-1 1,2 2-1,0 0 1,2 1 0,1 0-1,1 1 1,0 2-1,45-38 1,-64 58 32,32-20-246,-31 20 208,0 1 0,0-1 0,1 0 1,-1 1-1,0-1 0,0 1 0,0 0 1,1-1-1,-1 1 0,0 0 0,0 0 1,0 0-1,1 0 0,-1 0 0,0 0 1,1 0-1,-1 0 0,0 0 0,0 1 1,0-1-1,1 0 0,-1 1 0,0-1 1,0 1-1,0-1 0,2 2 0,0 10-316</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39:10.887"/>
    </inkml:context>
    <inkml:brush xml:id="br0">
      <inkml:brushProperty name="width" value="0.2" units="cm"/>
      <inkml:brushProperty name="height" value="0.2" units="cm"/>
      <inkml:brushProperty name="color" value="#E71224"/>
    </inkml:brush>
  </inkml:definitions>
  <inkml:trace contextRef="#ctx0" brushRef="#br0">1 110 5489,'82'-74'1745,"-82"73"-1725,1 1 1,0-1 0,-1 1-1,1-1 1,0 0 0,-1 1 0,1 0-1,0-1 1,0 1 0,0-1-1,0 1 1,-1 0 0,1-1-1,0 1 1,0 0 0,0 0 0,0 0-1,0 0 1,0 0 0,-1 0-1,1 0 1,0 0 0,0 0 0,0 0-1,0 0 1,0 1 0,0-1-1,-1 0 1,1 1 0,0-1 0,0 1-1,1 0 1,-1 1-16,1 0-1,-1-1 1,0 1 0,0 0 0,0 0-1,0 0 1,0 1 0,1 3 0,0 0 23,6 12-2,-2 1 0,0 0-1,-1 0 1,3 24 0,4 85 170,-6-48-142,-1-20-121,-7-53 28,-2-8 45,3 0-6,1 0 1,-1 0-1,1 0 1,-1 0-1,1 0 1,-1 0-1,1-1 1,0 1-1,0 0 1,-1 0-1,1-1 1,0 1 0,0 0-1,0 0 1,1-3-1,2-23-111,1 0 1,2-1-1,13-41 0,-11 47-105,1 0-1,1 1 1,1 0-1,15-20 1,5-13-179,-26 45 378,27-44-157,-30 49 191,1 1 0,0-1-1,0 1 1,0 0 0,1 0 0,-1 0-1,1 0 1,0 1 0,-1-1-1,9-3 1,-11 6 7,0 0-1,0 0 1,0 0 0,0 0 0,0 0-1,0 0 1,-1 0 0,1 0-1,0 0 1,0 0 0,0 0 0,0 0-1,0 1 1,0-1 0,-1 0-1,1 1 1,0-1 0,0 1 0,0-1-1,-1 1 1,1-1 0,0 1-1,-1-1 1,1 1 0,0 0 0,-1-1-1,1 1 1,-1 0 0,2 1-1,9 24 390,-8-8-272,-2 0-1,1 0 1,-3 25-1,0-23-69,1 1 0,4 30 0,4-19-16,0-1-1,3 0 1,13 29 0,-23-58-68,-1 0 0,1 0-1,0 0 1,0 0 0,0 0 0,0-1 0,0 1 0,0 0-1,1-1 1,-1 1 0,0-1 0,1 1 0,0-1 0,-1 1 0,1-1-1,0 0 1,-1 0 0,1 0 0,0 0 0,0 0 0,0-1-1,3 2 1,-2-2-78,-1 0-1,1 0 0,0-1 1,0 1-1,0-1 1,-1 1-1,1-1 0,0 0 1,-1 0-1,1 0 1,-1 0-1,1-1 0,-1 1 1,0-1-1,4-2 0,17-14-340</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39:11.319"/>
    </inkml:context>
    <inkml:brush xml:id="br0">
      <inkml:brushProperty name="width" value="0.2" units="cm"/>
      <inkml:brushProperty name="height" value="0.2" units="cm"/>
      <inkml:brushProperty name="color" value="#E71224"/>
    </inkml:brush>
  </inkml:definitions>
  <inkml:trace contextRef="#ctx0" brushRef="#br0">13 476 7017,'2'-4'198,"-1"1"0,2 0-1,-1-1 1,0 1 0,0 0-1,1 0 1,0 0-1,0 1 1,-1-1 0,5-2-1,37-23-551,-4 2 307,-18 6 29,-2-1 0,0-1 0,28-42 0,-4 6-59,-35 48 63,-1-1 1,-1 0-1,1-1 1,-2 0-1,0 0 1,0 0-1,-1-1 1,-1 0-1,6-25 1,-10 36 8,1 0-1,-1 0 1,0 0 0,1 0 0,-1 0 0,0-1-1,0 1 1,-1 0 0,1 0 0,0 0 0,-1 0-1,1-1 1,-1 1 0,1 0 0,-1 0 0,0 0-1,0 0 1,0 0 0,0 1 0,-2-3 0,1 2-3,1 1 1,-1 0-1,0 0 1,0 0-1,0 0 1,1 0-1,-1 0 1,0 1-1,0-1 1,0 1-1,0-1 1,0 1-1,-1 0 1,1-1-1,0 1 1,0 0-1,-2 1 1,-5 0-6,1 0 0,-1 1 0,1 0 0,-1 1 0,1 0 0,0 0 0,0 1-1,-11 6 1,4 1 21,0 0-1,0 2 0,1 0 0,1 0 0,0 1 0,1 1 1,1 0-1,0 1 0,-12 22 0,10-12 22,0 1 0,2 0 1,1 1-1,1 0 0,-7 40 0,15-62-10,0 0 1,0 0-1,1 0 0,0 0 0,0 0 1,0 0-1,1 0 0,0 0 0,0 0 1,0-1-1,1 1 0,0 0 1,0-1-1,1 1 0,-1-1 0,1 1 1,0-1-1,1 0 0,-1 0 0,9 8 1,-7-9 5,1 1 1,-1-1 0,1 0-1,0-1 1,0 1 0,0-1-1,0-1 1,1 1 0,-1-1-1,1 0 1,0 0 0,-1-1-1,1 0 1,0 0 0,0 0-1,0-1 1,0 0 0,9-2-1,-1 0-4,-1-1-1,1 0 0,-1-1 0,1-1 0,-1-1 0,-1 0 1,1 0-1,17-12 0,7-9-238,49-42-1,-36 26-298,8-9-359,-5-1 371</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39:11.695"/>
    </inkml:context>
    <inkml:brush xml:id="br0">
      <inkml:brushProperty name="width" value="0.2" units="cm"/>
      <inkml:brushProperty name="height" value="0.2" units="cm"/>
      <inkml:brushProperty name="color" value="#E71224"/>
    </inkml:brush>
  </inkml:definitions>
  <inkml:trace contextRef="#ctx0" brushRef="#br0">45 5 7722,'0'-1'41,"0"1"0,-1 0 0,1 0 0,0-1 0,0 1 1,-1 0-1,1 0 0,0-1 0,-1 1 0,1 0 0,0 0 0,0 0 1,-1-1-1,1 1 0,-1 0 0,1 0 0,0 0 0,-1 0 0,1 0 1,0 0-1,-1 0 0,1 0 0,0 0 0,-1 0 0,1 0 0,-1 0 1,1 0-1,0 0 0,-1 0 0,1 0 0,0 0 0,-1 1 0,1-1 1,0 0-1,-1 0 0,1 0 0,0 1 0,0-1 0,-1 0 1,1 0-1,0 0 0,-1 1 0,1-1 0,0 0 0,0 1 0,0-1 1,-1 0-1,1 1 0,0-1 0,0 0 0,0 1 0,0-1 0,0 0 1,0 1-1,0-1 0,0 1 0,-7 29-711,5-19 816,-5 36-312,1-1-1,1 60 0,3-43 9,2-56 125,-1-1 0,2 0 0,-1 1 1,1-1-1,0 1 0,0-1 0,3 9 1,-3-13 25,-1-1 1,1 0-1,0 1 1,-1-1-1,1 0 1,0 1-1,0-1 1,0 0 0,0 0-1,0 0 1,0 0-1,0 0 1,0 0-1,0 0 1,1 0 0,-1-1-1,0 1 1,0 0-1,1-1 1,-1 1-1,1-1 1,-1 1-1,0-1 1,1 0 0,-1 1-1,1-1 1,-1 0-1,1 0 1,-1 0-1,1 0 1,-1 0-1,1-1 1,-1 1 0,1 0-1,-1-1 1,0 1-1,3-2 1,7-1 57,-1 1 1,1 0 0,1 0 0,-1 1-1,0 1 1,0 0 0,0 0-1,1 1 1,-1 0 0,0 1-1,0 0 1,16 7 0,-22-8-51,0 1-1,-1-1 1,0 1-1,1 1 1,-1-1 0,0 0-1,0 1 1,-1 0 0,1 0-1,0 0 1,-1 1 0,0-1-1,0 1 1,0-1 0,0 1-1,0 0 1,-1 0 0,0 1-1,0-1 1,0 0-1,0 1 1,0-1 0,-1 1-1,0-1 1,0 1 0,-1 0-1,1 0 1,-1-1 0,0 1-1,0 0 1,0 0 0,-2 6-1,-2 4 3,0 1 0,-1-1 0,0 0 0,-1 0 0,-9 14-1,-44 65-415,29-58 228</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39:12.021"/>
    </inkml:context>
    <inkml:brush xml:id="br0">
      <inkml:brushProperty name="width" value="0.2" units="cm"/>
      <inkml:brushProperty name="height" value="0.2" units="cm"/>
      <inkml:brushProperty name="color" value="#E71224"/>
    </inkml:brush>
  </inkml:definitions>
  <inkml:trace contextRef="#ctx0" brushRef="#br0">1 0 7730,'6'4'2416,"2"11"-2536,16 21-96,-11 1 40,-5 22 184,7 5 8,-6 19-32,14 20 24,3 1 8,16 17-16,9-12-88,-19-19-88,0-27-88,-30-28 32,1-25 104,3-1-96,-15-22 176</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39:12.364"/>
    </inkml:context>
    <inkml:brush xml:id="br0">
      <inkml:brushProperty name="width" value="0.2" units="cm"/>
      <inkml:brushProperty name="height" value="0.2" units="cm"/>
      <inkml:brushProperty name="color" value="#E71224"/>
    </inkml:brush>
  </inkml:definitions>
  <inkml:trace contextRef="#ctx0" brushRef="#br0">1 45 7882,'74'-38'2624,"-52"32"-2464,5 12-216,8-4-16,3 11-64,-4 8-304,-6-6-408,-9 6 480</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39:12.707"/>
    </inkml:context>
    <inkml:brush xml:id="br0">
      <inkml:brushProperty name="width" value="0.2" units="cm"/>
      <inkml:brushProperty name="height" value="0.2" units="cm"/>
      <inkml:brushProperty name="color" value="#E71224"/>
    </inkml:brush>
  </inkml:definitions>
  <inkml:trace contextRef="#ctx0" brushRef="#br0">0 1 9098,'26'47'-112,"-7"-7"8,30 58-48,2-4 40,-6 6 80,-9-4 8,-10 6 0,6 0-80,-9-8-432,9-2-521,-2-33 649</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39:13.063"/>
    </inkml:context>
    <inkml:brush xml:id="br0">
      <inkml:brushProperty name="width" value="0.2" units="cm"/>
      <inkml:brushProperty name="height" value="0.2" units="cm"/>
      <inkml:brushProperty name="color" value="#E71224"/>
    </inkml:brush>
  </inkml:definitions>
  <inkml:trace contextRef="#ctx0" brushRef="#br0">0 179 5345,'17'-168'1841,"-6"161"-1681,6 3-80,17 11-8,0 5-72,7-1-72,-7-2-56,4-3-144,5-4-73,-7-4 217</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39:13.422"/>
    </inkml:context>
    <inkml:brush xml:id="br0">
      <inkml:brushProperty name="width" value="0.2" units="cm"/>
      <inkml:brushProperty name="height" value="0.2" units="cm"/>
      <inkml:brushProperty name="color" value="#E71224"/>
    </inkml:brush>
  </inkml:definitions>
  <inkml:trace contextRef="#ctx0" brushRef="#br0">18 59 6481,'-13'-52'1680,"10"45"-1316,2 8-86,2 31-111,2-4-163,2 0 0,1 0 0,2-1 1,16 42-1,56 106 30,-24-59 16,21 62-22,58 125-5,-81-206-172,-31-60-298,-14-24-100,-5-14 230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10:30.251"/>
    </inkml:context>
    <inkml:brush xml:id="br0">
      <inkml:brushProperty name="width" value="0.2" units="cm"/>
      <inkml:brushProperty name="height" value="0.2" units="cm"/>
      <inkml:brushProperty name="color" value="#E71224"/>
    </inkml:brush>
  </inkml:definitions>
  <inkml:trace contextRef="#ctx0" brushRef="#br0">7 381 7386,'0'-1'94,"-1"0"0,0 0 1,1 1-1,-1-1 0,1 0 1,-1 0-1,1 0 0,-1 1 1,1-1-1,0 0 0,-1 0 1,1 0-1,0 0 0,0 0 1,-1 0-1,1 0 1,0 0-1,0 0 0,0 0 1,0 0-1,0 0 0,1 0 1,-1 0-1,0 0 0,0 0 1,1 1-1,-1-1 0,1-1 1,1 0-61,1-1 0,-1 1 0,1 1 0,0-1 0,0 0 0,-1 1 0,1-1 0,4 0 0,-2 0-32,0 0 1,0 0-1,0 1 1,1 0 0,-1 0-1,1 0 1,-1 1-1,1 0 1,-1 0 0,0 0-1,1 1 1,6 1-1,7 3 2,0 0 0,20 9 0,27 8 4,-44-18-4,-1-1 0,1-1 0,1-1 0,-1-1 0,0-1 0,0 0 0,0-2 0,0-1 0,-1 0 0,24-9 0,-16 3 15,-1-2-1,0-1 1,-1-1 0,-1-1-1,0-1 1,40-33 0,36-46 35,27-20-603,-103 97 43,-26 18 494,0-1 0,1 1 0,-1 0 0,1 0 0,-1 0 0,0-1 0,1 1 0,-1 0 0,1 0 0,-1 0 0,0 0 0,1 0 0,-1 0 0,1 0 0,-1 0-1,0 0 1,1 0 0,-1 0 0,1 0 0,-1 0 0,1 0 0,-1 1 0,0-1 0,1 0 0</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39:13.799"/>
    </inkml:context>
    <inkml:brush xml:id="br0">
      <inkml:brushProperty name="width" value="0.2" units="cm"/>
      <inkml:brushProperty name="height" value="0.2" units="cm"/>
      <inkml:brushProperty name="color" value="#E71224"/>
    </inkml:brush>
  </inkml:definitions>
  <inkml:trace contextRef="#ctx0" brushRef="#br0">578 0 6817,'-18'0'2097,"8"9"-2313,-16 12-88,-8 9 112,-2-2 120,-17-1 32,-5 5 24,-2-10 8,-12 5-72,12-5-128,9-5-192,4-3-57,20-1 97,5-8 96,18-5 104,6 2 16,9-2-1400</inkml:trace>
  <inkml:trace contextRef="#ctx0" brushRef="#br0" timeOffset="1">271 177 7346,'2'13'307,"0"0"1,2-1 0,-1 1 0,2-1 0,0 1 0,7 13-1,2 3-248,71 205-155,26 59 140,39-19-161,-54-103-352,-94-166 369,-3-4 39,-4-6-851,5 2 578</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39:14.160"/>
    </inkml:context>
    <inkml:brush xml:id="br0">
      <inkml:brushProperty name="width" value="0.2" units="cm"/>
      <inkml:brushProperty name="height" value="0.2" units="cm"/>
      <inkml:brushProperty name="color" value="#E71224"/>
    </inkml:brush>
  </inkml:definitions>
  <inkml:trace contextRef="#ctx0" brushRef="#br0">1 333 8010,'30'-132'2720,"-26"111"-2544,21 6-200,-1-8-32,10 12 56,4-4-80,5 0 24,2-2-80,-3 0-96,-8 4-24,-8-2-152,-3 3-96,-12-1-400,-2 0 584</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39:14.531"/>
    </inkml:context>
    <inkml:brush xml:id="br0">
      <inkml:brushProperty name="width" value="0.2" units="cm"/>
      <inkml:brushProperty name="height" value="0.2" units="cm"/>
      <inkml:brushProperty name="color" value="#E71224"/>
    </inkml:brush>
  </inkml:definitions>
  <inkml:trace contextRef="#ctx0" brushRef="#br0">0 7 6833,'1'-6'2373,"0"6"-2336,11 4 87,-1 5-95,0 0 0,-1 0 0,0 1 0,0 0 0,15 23 0,-5-8-17,26 31-11,-3 2 0,38 69 0,-65-100-20,-2 2-1,-1 0 0,-1 1 0,-1 0 0,-2 1 1,-1 0-1,4 33 0,-9-13-213,-3-48 137,0 1 1,0 0-1,-1 0 1,1-1-1,-1 1 1,0 0-1,0-1 0,0 1 1,-1-1-1,-1 4 1,-6 2-321</inkml:trace>
  <inkml:trace contextRef="#ctx0" brushRef="#br0" timeOffset="1">539 39 7058,'2'32'2368,"26"28"-2304,-7 6-56,33 30 64,-20 6-48,0 9-8,4 4-16,-8-19-48,2-13-80,-11-24-120,-2-16-56,-12-24-208,-3-6-168,-2-20 432</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39:14.872"/>
    </inkml:context>
    <inkml:brush xml:id="br0">
      <inkml:brushProperty name="width" value="0.2" units="cm"/>
      <inkml:brushProperty name="height" value="0.2" units="cm"/>
      <inkml:brushProperty name="color" value="#E71224"/>
    </inkml:brush>
  </inkml:definitions>
  <inkml:trace contextRef="#ctx0" brushRef="#br0">57 665 7722,'-17'-54'1025,"7"26"-486,2 0-1,-10-56 0,15 42-596,2 0-1,2 0 1,7-52-1,1-9 72,-4 22-1,-4 78-20,-1 0 0,1 0 0,0 0 0,0-1 0,0 1 0,1 0 0,-1 1 1,1-1-1,-1 0 0,1 0 0,0 1 0,0-1 0,0 1 0,1-1 0,-1 1 0,1 0 0,-1 0 0,6-3 0,-6 3-13,0 1-1,1 0 0,-1-1 0,1 1 1,-1 0-1,1 0 0,0 0 0,-1 1 0,1-1 1,0 0-1,0 1 0,-1 0 0,1 0 1,0 0-1,0 0 0,0 0 0,-1 1 0,1-1 1,0 1-1,0-1 0,4 3 0,1 1 10,-1 1 0,0 0 0,0 0 0,0 0 0,0 1 0,-1 0 0,0 1 0,0-1 0,-1 1 0,0 0 0,0 1 0,0-1-1,4 12 1,-4-7 22,-1 0 0,0 0 0,-1 0 0,0 0 0,-1 0 0,-1 1 0,0-1-1,-1 25 1,0-31-15,-1 0 0,0 1-1,-1-1 1,0 0-1,0 0 1,0 0 0,0-1-1,-1 1 1,0 0 0,0-1-1,-5 6 1,-4 5-244,-1-1 1,-18 15 0,-1-1-56</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39:19.744"/>
    </inkml:context>
    <inkml:brush xml:id="br0">
      <inkml:brushProperty name="width" value="0.2" units="cm"/>
      <inkml:brushProperty name="height" value="0.2" units="cm"/>
      <inkml:brushProperty name="color" value="#E71224"/>
    </inkml:brush>
  </inkml:definitions>
  <inkml:trace contextRef="#ctx0" brushRef="#br0">7079 2793 6801,'-898'-41'3130,"-54"-57"-2643,665 54-100,-369-105 0,-88-113-245,23-61-87,28-47-26,588 312-22,-409-239 58,322 185-46,15 6 2,6-6-1,-174-149 0,-62-100 66,338 291-46,45 44-30,0 1-1,-38-29 1,46 46-37,-4-3-81,18 8-22,12 1-78,14 4 156,0 1 1,0 1 0,0 1-1,0 1 1,32 14 0,-42-16 52,0 2 1,0 0-1,-1 0 1,0 1 0,-1 1-1,1 0 1,-1 1-1,-1 0 1,0 1-1,11 12 1,15 18 3,-2 2 0,-1 1 0,-3 1 0,-1 2-1,-3 1 1,-2 1 0,-1 2 0,-3 0 0,-2 1 0,-3 1 0,11 54 0,-12-36 0,35 101 0,-35-131-57,2-1 0,2 0 0,41 63 0,-42-77 11,5 9-58,0 1 1,23 51-1,-39-80 171,-6-7-52,-4-8-24,-17-27-82,3 4-44,1 0 0,1-1 0,-11-40 0,6 17-234,-3 2 0,-35-61 0,-70-97 185,103 172 265,-76-103-231,101 142 141,-1 0 1,0 0-1,1 0 1,-1 0-1,0 1 1,1-1-1,-1 0 1,0 0 0,0 1-1,0-1 1,0 1-1,0-1 1,0 0-1,0 1 1,0 0 0,0-1-1,-2 0 1,3 2 1,-1-1 0,1 0 0,-1 0 0,1 0 0,-1 1 0,1-1 0,-1 0 0,1 0 0,0 1 0,-1-1 0,1 0 0,-1 1 1,1-1-1,0 1 0,-1-1 0,1 0 0,0 1 0,-1-1 0,1 1 0,0-1 0,0 1 0,-1-1 0,1 1 0,0-1 0,0 1 0,-2 7-12,0-1 0,1 1 0,-1 15-1,2-16 12,-3 56-2,-13 113 307,14-160-289,0 0 0,0 0 1,2 18-1,1-26-95,0 1 0,0-1 0,1 0-1,0 0 1,1 0 0,0 0 0,6 14-1,-2-9-105,-3-8 44,-1 1-1,0-1 1,-1 1 0,1-1-1,-1 1 1,0 0-1,-1 0 1,1 0-1,0 10 1,-2-16 121,-1 7 137,-2-13 380,-2-7-468,-27-73 366,17 44-237,-4-11 121,1 0 1,3-1 0,-12-82 0,26 124-230,0 1 0,1-1 1,1 0-1,0 1 0,2-12 1,-3 21-45,1 0 1,0 0-1,-1 0 1,1 1-1,0-1 1,0 0-1,0 1 1,0-1 0,0 0-1,0 1 1,0 0-1,1-1 1,-1 1-1,1 0 1,-1-1-1,1 1 1,-1 0 0,1 0-1,-1 0 1,1 0-1,0 1 1,0-1-1,-1 0 1,1 1-1,0-1 1,0 1 0,0 0-1,0-1 1,2 1-1,6 0 12,0-1 0,-1 2-1,1-1 1,15 4 0,30 8 37,0 3 0,85 35 1,-88-28-161,2-4 0,103 23 0,-34-28-8</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39:21.149"/>
    </inkml:context>
    <inkml:brush xml:id="br0">
      <inkml:brushProperty name="width" value="0.2" units="cm"/>
      <inkml:brushProperty name="height" value="0.2" units="cm"/>
      <inkml:brushProperty name="color" value="#E71224"/>
    </inkml:brush>
  </inkml:definitions>
  <inkml:trace contextRef="#ctx0" brushRef="#br0">4875 1 5017,'-10'3'410,"-1"0"0,0 1-1,1 1 1,0 0 0,0 0 0,-15 11-1,-52 47-230,13-9-293,-23 0-67,28-19 94,-402 232 737,334-196-538,-11 1-228,-225 83-1,-161 15 676,435-146-461,0-3 0,-2-5 0,-133 8 0,108-24 145,1-5-1,0-4 1,-129-29 0,151 22-104,-1 5 0,-104-1 0,146 13-120,1 2 0,-1 2 0,1 3 0,0 1 0,-71 24 0,51-7-33,-81 43 1,-64 47-119,122-63 61,0-3-43,-158 59-1,125-63-787,93-33 617</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39:21.863"/>
    </inkml:context>
    <inkml:brush xml:id="br0">
      <inkml:brushProperty name="width" value="0.2" units="cm"/>
      <inkml:brushProperty name="height" value="0.2" units="cm"/>
      <inkml:brushProperty name="color" value="#E71224"/>
    </inkml:brush>
  </inkml:definitions>
  <inkml:trace contextRef="#ctx0" brushRef="#br0">9 30 6265,'-8'-17'1893,"8"16"-1883,0 1 1,0 0-1,-1-1 1,1 1-1,0 0 1,0-1-1,0 1 1,0-1-1,0 1 1,0 0-1,0-1 1,0 1-1,0 0 1,0-1 0,0 1-1,1-1 1,-1 1-1,0 0 1,0-1-1,0 1 1,0 0-1,0-1 1,1 1-1,-1 0 1,0-1-1,0 1 1,1 0-1,-1 0 1,0-1-1,1 1 1,-1 0-1,0 0 1,1-1-1,-1 1 1,0 0-1,1 0 1,-1 0 0,0 0-1,1 0 1,-1-1-1,0 1 1,1 0-1,0 0 221,-1 5-134,4 39-60,69 263-7,-66-281-37,41 126 54,-37-121 0,2 0-1,29 49 1,76 108-796,-118-203-718,-1-11 1067</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39:22.224"/>
    </inkml:context>
    <inkml:brush xml:id="br0">
      <inkml:brushProperty name="width" value="0.2" units="cm"/>
      <inkml:brushProperty name="height" value="0.2" units="cm"/>
      <inkml:brushProperty name="color" value="#E71224"/>
    </inkml:brush>
  </inkml:definitions>
  <inkml:trace contextRef="#ctx0" brushRef="#br0">0 18 6577,'0'-2'2201,"0"-1"-2145,45-3-88,72 0 56,-66 6 0,-2 8 0,-6-4 0,-5 5-64,-2 4-160,-8-3-1120,0-1 911</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39:22.596"/>
    </inkml:context>
    <inkml:brush xml:id="br0">
      <inkml:brushProperty name="width" value="0.2" units="cm"/>
      <inkml:brushProperty name="height" value="0.2" units="cm"/>
      <inkml:brushProperty name="color" value="#E71224"/>
    </inkml:brush>
  </inkml:definitions>
  <inkml:trace contextRef="#ctx0" brushRef="#br0">1 1 7090,'31'2'1840,"-25"-1"-1739,0-1-101,0 1 0,0 0 0,-1 0 1,1 1-1,0-1 0,-1 1 0,1 1 0,-1-1 0,0 1 1,0 0-1,0 0 0,0 0 0,0 1 0,-1-1 0,1 1 0,-1 1 1,0-1-1,4 6 0,7 16 14,0 1 0,-2 1 1,12 37-1,23 95 216,-29-94-153,-10-34-35,69 272 269,-77-299-322,3 27-23,-4-31 28,1 0-1,-1 0 0,0 0 1,0 0-1,0 0 0,0 0 1,-1 0-1,1 0 0,0 0 1,0 0-1,0 0 0,-1 0 1,1-1-1,0 1 0,-1 0 1,1 0-1,-1 0 0,1 0 0,-1-1 1,0 1-1,1 0 0,-1-1 1,0 1-1,-1 1 0,-18 4-721,6-7 439</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39:22.953"/>
    </inkml:context>
    <inkml:brush xml:id="br0">
      <inkml:brushProperty name="width" value="0.2" units="cm"/>
      <inkml:brushProperty name="height" value="0.2" units="cm"/>
      <inkml:brushProperty name="color" value="#E71224"/>
    </inkml:brush>
  </inkml:definitions>
  <inkml:trace contextRef="#ctx0" brushRef="#br0">1 182 6729,'29'-22'2761,"3"1"-873,9 13-2112,-3-3-96,-6 0 248,0 5-8,2-7-24,7 3-40,8 3-96,-9-6 16,-12-2-224,-9-4-112,-4 4-400,-4 5 544</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10:30.889"/>
    </inkml:context>
    <inkml:brush xml:id="br0">
      <inkml:brushProperty name="width" value="0.2" units="cm"/>
      <inkml:brushProperty name="height" value="0.2" units="cm"/>
      <inkml:brushProperty name="color" value="#E71224"/>
    </inkml:brush>
  </inkml:definitions>
  <inkml:trace contextRef="#ctx0" brushRef="#br0">49 298 4225,'7'-18'656,"-3"7"-535,-1 0 0,1-1 0,-2 1-1,0-1 1,0 1 0,0-20 0,-2 17 436,-1-1 1,-1 0 0,0 1 0,0-1-1,-2 1 1,0-1 0,-12-25 0,14 36-486,0 0 1,-1 0-1,0 1 1,1-1 0,-1 1-1,-1 0 1,1 0-1,0 0 1,-7-4-1,10 7-64,-1 0-1,1 0 1,0 0-1,-1 0 1,1 0 0,0 0-1,-1 0 1,1 0-1,0 0 1,0 0-1,-1 0 1,1 0-1,0 0 1,-1 0-1,1 1 1,0-1 0,0 0-1,-1 0 1,1 0-1,0 0 1,0 1-1,-1-1 1,1 0-1,0 0 1,0 0-1,0 1 1,-1-1-1,1 0 1,0 0 0,0 1-1,0-1 1,0 0-1,0 1 1,0-1-1,-1 0 1,1 0-1,0 1 1,0-1-1,0 0 1,0 1-1,0-1 1,0 0 0,0 1-1,0-1 1,0 0-1,0 0 1,1 1-1,-1 27 197,0-20-224,1 20 90,2 0 0,0 1-1,2-2 1,13 45 0,34 53 84,-30-78-130,-2 2 0,18 69 0,-26-61-325,-3-1 0,5 109 0,-16-164 126,0 0 0,-1 0-1,0 0 1,1 0 0,-1 0 0,1-1 0,-1 1 0,0-1 0,-3 0 0,-29 0-244</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39:23.311"/>
    </inkml:context>
    <inkml:brush xml:id="br0">
      <inkml:brushProperty name="width" value="0.2" units="cm"/>
      <inkml:brushProperty name="height" value="0.2" units="cm"/>
      <inkml:brushProperty name="color" value="#E71224"/>
    </inkml:brush>
  </inkml:definitions>
  <inkml:trace contextRef="#ctx0" brushRef="#br0">0 45 6857,'17'0'2449,"7"-2"-1729,10 10-792,0 11-48,2 11 104,2 11 56,-1 14-80,-5 0-16,-9 9 0,-10-2-32,-13-6 24,-2 1 0,-3-12 40,1-5 8,-4-10-104,-7-4-168,-4-5 208</inkml:trace>
  <inkml:trace contextRef="#ctx0" brushRef="#br0" timeOffset="1">595 183 6001,'12'0'2393,"1"-2"-1497,-11-2-600,17 4-216,3 2 16,5 0-24,1-4-16,2 0-40,0-7 0,2 3 8,2-7-8,2-6-40,7-4-80,-1-5-56,1 7-64,-7-5-56,-12-2-96,-7 24 264</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39:23.683"/>
    </inkml:context>
    <inkml:brush xml:id="br0">
      <inkml:brushProperty name="width" value="0.2" units="cm"/>
      <inkml:brushProperty name="height" value="0.2" units="cm"/>
      <inkml:brushProperty name="color" value="#E71224"/>
    </inkml:brush>
  </inkml:definitions>
  <inkml:trace contextRef="#ctx0" brushRef="#br0">0 1 6753,'19'12'2353,"0"1"-2145,1 13-144,3 16-72,-2 5 32,-8 13 16,-2-5 24,-1 5-32,-7 2-16,1-5-16,-2 9-24,-6-15-56,4 1-128,-9-20-264,1-9-304,8-12 496</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39:24.041"/>
    </inkml:context>
    <inkml:brush xml:id="br0">
      <inkml:brushProperty name="width" value="0.2" units="cm"/>
      <inkml:brushProperty name="height" value="0.2" units="cm"/>
      <inkml:brushProperty name="color" value="#E71224"/>
    </inkml:brush>
  </inkml:definitions>
  <inkml:trace contextRef="#ctx0" brushRef="#br0">0 0 7874,'3'17'2528,"1"20"-2656,17 18-24,-8 17 88,2 3 72,2 6-8,8 2-16,3 4 24,-7 3-16,7 6-56,-19-11-112,-3-23-328,7-13-272,-15-37 488</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39:24.414"/>
    </inkml:context>
    <inkml:brush xml:id="br0">
      <inkml:brushProperty name="width" value="0.2" units="cm"/>
      <inkml:brushProperty name="height" value="0.2" units="cm"/>
      <inkml:brushProperty name="color" value="#E71224"/>
    </inkml:brush>
  </inkml:definitions>
  <inkml:trace contextRef="#ctx0" brushRef="#br0">0 477 7090,'19'-27'571,"-12"19"-453,-2 1 0,1-1 0,-1 0-1,0-1 1,-1 1 0,0-1 0,0 0-1,-1 0 1,0-1 0,0 1 0,-1 0-1,-1-1 1,1-11 0,-1 7-128,0 1 0,1 0 1,0 0-1,1 0 0,0 0 0,1 0 1,1 1-1,0-1 0,0 1 0,1 0 1,1 1-1,0-1 0,1 2 0,0-1 1,0 1-1,1 0 0,1 0 0,20-15 1,-17 14-110,0 1 0,1 1 0,0 0 0,31-14 0,-38 20 103,0 1 1,1-1 0,-1 2 0,1-1 0,0 1 0,0 0 0,-1 0 0,1 1-1,0 0 1,0 1 0,0 0 0,-1 0 0,9 2 0,-13-2 24,1 0 0,0 1 0,-1-1 1,1 1-1,-1-1 0,1 1 0,-1 0 1,0 0-1,0 0 0,0 1 0,0-1 1,0 1-1,0 0 0,-1 0 0,1 0 1,3 6-1,-4-5-1,0 1 0,0 0 1,0 0-1,-1 0 1,0 0-1,0 0 0,0 0 1,0 0-1,-1 1 0,0-1 1,0 6-1,-2 2-7,0 1 0,-1-1 0,0 0 0,-1 0 0,0 0 0,-2 0 0,1-1 0,-13 20 1,-101 130-653,47-75 375</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39:25.020"/>
    </inkml:context>
    <inkml:brush xml:id="br0">
      <inkml:brushProperty name="width" value="0.2" units="cm"/>
      <inkml:brushProperty name="height" value="0.2" units="cm"/>
      <inkml:brushProperty name="color" value="#E71224"/>
    </inkml:brush>
  </inkml:definitions>
  <inkml:trace contextRef="#ctx0" brushRef="#br0">28 555 6321,'16'15'323,"-1"1"0,-1 1 0,0 0 0,-1 1 0,-1 0 0,11 22 0,-4 1-303,26 81 1,-1 30 303,6 21-488,-50-172 154,0 0 1,1 1-1,-1-1 0,0 1 1,1-1-1,-1 0 0,1 0 0,0 1 1,-1-1-1,1 0 0,0 0 0,0 0 1,0 1-1,-1-1 0,3 1 0,-2-4 3,0 0 0,0-1 1,0 1-1,-1 0 0,1 0 0,0 0 0,-1-1 0,1 1 0,-1 0 0,0-4 0,2-11 56,-1 1 1,-1-1-1,0 1 0,-1-1 1,-5-21-1,-24-85 254,-45-74-230,45 125-223,-6-13-108,-33-93-337,53 130 526,-25-91 8,38 124 146,0 0 1,1 0-1,1 0 1,0 0-1,2-1 1,-1 1-1,5-22 1,-4 32-14,1 0-1,0 0 1,0 1 0,0-1-1,1 0 1,-1 1 0,1-1-1,6-6 1,-7 8-37,0 2-27,-1-1 0,0 1 0,0-1 0,1 1 0,-1 0 0,1 0 0,-1 0 0,1-1 0,0 2 0,-1-1 0,1 0 0,0 0 0,0 0 0,0 1 0,-1-1 0,1 1 0,0-1 0,3 1 0,-1 0-13,-1 0 1,1 0-1,0 1 0,0 0 0,-1-1 1,1 1-1,-1 1 0,1-1 0,3 2 1,6 4-43,1 1 0,-2 1 0,21 16 0,125 131-67,-148-145 119,-2-3 6,0 1 0,0 1-1,-1-1 1,-1 1 0,1 0 0,-2 1 0,1 0-1,5 17 1,-8-19 1,-1 0-1,-1 0 0,1 1 0,-2-1 0,1 0 1,-1 1-1,-1-1 0,1 0 0,-2 0 1,1 1-1,-4 11 0,-5 6-20,0-1 1,-2 0-1,-1 0 1,-1-1-1,-1-1 1,-19 24-1,27-39-32,-1-1 0,0 1-1,-1-2 1,0 1 0,0-1 0,0-1-1,-1 1 1,0-2 0,0 1 0,-13 4 0,13-8 54,8-4 37,3 2-47,0-1 1,0 1-1,-1-1 1,1 1-1,0-1 1,0 1-1,0-1 1,0 1-1,0 0 1,0-1-1,0 1 0,0 0 1,0 0-1,1 0 1,0 0-1,11 0 3,1 0 0,-1 2 0,0-1 0,0 1 1,0 1-1,0 1 0,-1-1 0,1 2 0,-1 0 0,0 0 0,0 1 0,13 10 0,8 4-75,-2 2 0,0 1 0,-2 2 0,0 1 0,-2 1 0,-1 1 0,-1 2 0,-2 0 0,26 43 0,-36-44-551,-7-11 258</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39:25.502"/>
    </inkml:context>
    <inkml:brush xml:id="br0">
      <inkml:brushProperty name="width" value="0.2" units="cm"/>
      <inkml:brushProperty name="height" value="0.2" units="cm"/>
      <inkml:brushProperty name="color" value="#E71224"/>
    </inkml:brush>
  </inkml:definitions>
  <inkml:trace contextRef="#ctx0" brushRef="#br0">278 213 7162,'16'5'683,"-1"1"1,1 1 0,22 13 0,-36-19-697,0 0 1,-1 0-1,1 0 1,0 0-1,0-1 0,-1 1 1,1 0-1,0-1 1,0 0-1,0 1 1,0-1-1,0 0 1,-1 0-1,1 0 0,0 0 1,0 0-1,0 0 1,0-1-1,0 1 1,0-1-1,0 1 1,-1-1-1,1 0 0,0 1 1,-1-1-1,1 0 1,0 0-1,-1 0 1,1-1-1,-1 1 1,1 0-1,-1-1 0,0 1 1,0 0-1,1-1 1,-1 0-1,0 1 1,0-1-1,1-3 1,1-1-25,0-1 0,0 0 0,-1-1 0,0 1 0,0 0 0,-1-1 1,0 1-1,0-1 0,-1-9 0,6-91-316,-5 107 349,-1-1 1,0 1 0,0-1 0,0 0 0,-1 1 0,1-1 0,0 0 0,-1 1 0,1-1 0,-1 1 0,1-1 0,-1 1 0,0-1 0,1 1 0,-1-1 0,0 1 0,0 0 0,0-1 0,0 1 0,-1 0 0,1 0 0,0 0 0,-2-2 0,1 2 2,-1 0-1,1 1 1,-1-1 0,1 0 0,-1 1-1,1-1 1,-1 1 0,1 0 0,-1 0-1,1 0 1,-1 0 0,1 1-1,-5 0 1,-5 2-1,0 1-1,1 0 1,0 0-1,-1 1 1,-12 8-1,-7 8-26,-49 43 0,76-61 27,-17 16 15,0 1 0,2 0 0,0 2 0,1 0-1,-20 35 1,28-41 60,1 0-1,1 1 1,1 0 0,0 1-1,1-1 1,1 1-1,1 0 1,0 1-1,-1 22 1,5-36-51,0 0-1,0 0 1,0-1-1,1 1 1,0 0-1,0 0 1,0-1-1,0 1 1,1 0-1,0-1 1,0 0-1,0 1 1,0-1-1,1 0 1,0 0-1,0 0 1,0 0 0,0-1-1,0 1 1,1-1-1,6 5 1,5 2 18,0-1 0,0-1 0,1-1 0,28 10 0,-42-16-39,26 8-138,0-1 0,0-2 1,0 0-1,1-2 0,-1-1 0,1-2 1,0 0-1,0-2 0,0-1 0,-1-1 1,1-2-1,-1-1 0,0-1 0,40-16 1,-13-3-316</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39:25.919"/>
    </inkml:context>
    <inkml:brush xml:id="br0">
      <inkml:brushProperty name="width" value="0.2" units="cm"/>
      <inkml:brushProperty name="height" value="0.2" units="cm"/>
      <inkml:brushProperty name="color" value="#E71224"/>
    </inkml:brush>
  </inkml:definitions>
  <inkml:trace contextRef="#ctx0" brushRef="#br0">292 1 7138,'-5'5'221,"-143"167"2173,108-121-2592,-49 80 0,88-128 167,-1 0-1,1 0 1,0 0 0,0 1 0,0-1 0,0 0 0,0 0 0,1 1 0,-1-1-1,1 0 1,0 6 0,0-8 23,0 0 0,0-1 0,1 1 0,-1 0-1,0 0 1,0-1 0,1 1 0,-1 0 0,0-1 0,1 1-1,-1 0 1,0-1 0,1 1 0,-1 0 0,1-1-1,-1 1 1,1-1 0,0 1 0,-1-1 0,2 1 0,-1 0 7,0-1 1,0 0 0,0 1-1,0-1 1,0 0 0,1 0 0,-1 0-1,0 0 1,0 0 0,0 0-1,0-1 1,0 1 0,1 0-1,-1 0 1,0-1 0,0 1-1,0-1 1,1 0 0,9-5 36,0 0-1,16-12 1,-17 10-16,1 1 0,-1 1 0,17-8 0,-3 4-3,62-24 18,-74 30-33,0 1 0,1 0 0,-1 0 0,1 2 0,13-1 0,-24 1-8,0 1 1,0 0 0,0 0 0,0 0-1,-1 0 1,1 0 0,0 1 0,0-1-1,0 0 1,0 1 0,0-1-1,-1 1 1,1 0 0,0 0 0,0 0-1,-1 0 1,1 0 0,-1 0 0,1 0-1,-1 0 1,1 1 0,-1-1 0,0 0-1,1 1 1,-1-1 0,0 1 0,0 0-1,0-1 1,0 1 0,-1 0-1,1 0 1,0-1 0,-1 1 0,1 0-1,-1 0 1,0 0 0,1 0 0,-1 0-1,0 0 1,0-1 0,0 1 0,0 0-1,-1 3 1,-1 4-25,0 0 1,0 0-1,-1 0 1,0 0-1,-1 0 1,0 0-1,-6 9 1,-1-1-32,0-1 0,-2 0 0,0-1 1,0 0-1,-2-1 0,1-1 1,-34 23-1,-9 3-32</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39:26.279"/>
    </inkml:context>
    <inkml:brush xml:id="br0">
      <inkml:brushProperty name="width" value="0.2" units="cm"/>
      <inkml:brushProperty name="height" value="0.2" units="cm"/>
      <inkml:brushProperty name="color" value="#E71224"/>
    </inkml:brush>
  </inkml:definitions>
  <inkml:trace contextRef="#ctx0" brushRef="#br0">1 1 8122,'4'19'2656,"9"15"-2768,4 15 16,6 11 96,-10-3-40,2 9 0,-7-8-24,14 12 16,3 7 56,-10-5-8,6-1 0,-16-27-96,7-12-40,-3-17-64,-3-6-40</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39:26.639"/>
    </inkml:context>
    <inkml:brush xml:id="br0">
      <inkml:brushProperty name="width" value="0.2" units="cm"/>
      <inkml:brushProperty name="height" value="0.2" units="cm"/>
      <inkml:brushProperty name="color" value="#E71224"/>
    </inkml:brush>
  </inkml:definitions>
  <inkml:trace contextRef="#ctx0" brushRef="#br0">1 255 7386,'68'-152'2105,"-66"146"-2052,1 1 0,-1 0-1,1 0 1,0-1 0,0 2-1,0-1 1,1 0-1,-1 1 1,7-7 0,0 2-76,-6 5 18,0 0 0,1 1 0,-1 0 0,1 0-1,-1 0 1,1 0 0,0 1 0,0-1-1,0 1 1,0 1 0,1-1 0,-1 1 0,1 0-1,-1 0 1,0 0 0,9 1 0,10 0-88,-1 1 1,37 7-1,-47-6 34,-8-1 60,-1-1 0,1 2 0,0-1 0,0 0 0,-1 1 0,1 0 0,-1 0 0,0 0 0,0 1 0,8 5 0,-10-6 0,0 0-1,0 0 0,0 1 1,0-1-1,0 0 0,-1 1 1,1 0-1,-1-1 0,1 1 1,-1 0-1,0 0 0,0 0 0,0 0 1,-1 0-1,1 0 0,-1 0 1,1 0-1,-1 4 0,-1 4-23,0 1 0,0-1 0,-2 1 0,1-1 0,-1 0 0,-1 0 0,0 0 0,-1 0 0,0-1 0,-8 13 0,-10 13-230,-42 49 0,-2 2-745,28-27-521,13-14 705</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39:27.147"/>
    </inkml:context>
    <inkml:brush xml:id="br0">
      <inkml:brushProperty name="width" value="0.2" units="cm"/>
      <inkml:brushProperty name="height" value="0.2" units="cm"/>
      <inkml:brushProperty name="color" value="#E71224"/>
    </inkml:brush>
  </inkml:definitions>
  <inkml:trace contextRef="#ctx0" brushRef="#br0">147 241 6833,'0'33'1826,"4"94"-1230,-3-118-592,0 0-1,1 0 0,0-1 0,0 1 1,1-1-1,0 0 0,8 14 1,-10-20-19,0 0 0,0 0 1,0-1-1,0 1 0,1 0 0,-1-1 1,0 0-1,1 1 0,-1-1 1,1 0-1,0 1 0,-1-1 1,1 0-1,0 0 0,0-1 0,0 1 1,0 0-1,0-1 0,0 1 1,0-1-1,0 1 0,0-1 1,0 0-1,0 0 0,0 0 1,0 0-1,0 0 0,0 0 0,0-1 1,0 1-1,0-1 0,0 1 1,0-1-1,0 0 0,-1 0 1,1 0-1,0 0 0,2-2 1,5-3-22,-1-1 0,0 0 1,-1-1-1,1 0 0,9-14 1,-2 3 46,105-134 713,-112 144-698,0 0 0,-1-1 0,0-1 0,-1 1 0,0-1 0,0 0-1,-1 0 1,6-23 0,-10 32-38,-1-1 0,1 1 1,-1 0-1,0-1 0,0 1 0,0 0 0,0 0 0,0-1 0,-1 1 0,1 0 0,-1-1 0,1 1 0,-1 0 0,0 0 0,0 0 0,0 0 0,0 0 0,0 0 1,-1 0-1,1 0 0,-1 0 0,1 0 0,-1 1 0,-2-3 0,-4-2-30,0 0 0,0 0-1,-1 0 1,-14-5 0,-69-30-124,80 37 192,-1 0 1,0 0 0,0 1-1,0 1 1,-22-2-1,32 4 6,-1 0 0,0 1 0,1 0 0,-1-1 0,1 1 0,0 1-1,-1-1 1,1 0 0,0 1 0,-1-1 0,1 1 0,0 0 0,0 0 0,1 0-1,-1 1 1,-4 4 0,-2 0 44,-12 11 49,1 0-1,1 1 1,-22 29 0,33-37-142,0 0-1,1 1 1,1 0-1,0 0 0,0 1 1,1-1-1,1 1 1,-5 24-1,5-22-125,2 0 0,0-1 0,1 1 0,2 28 0,-1-42 127,0 0 0,0-1-1,0 1 1,0 0 0,1 0 0,-1 0-1,0 0 1,0-1 0,1 1 0,-1 0-1,1 0 1,-1 0 0,1-1-1,-1 1 1,1 0 0,-1-1 0,1 1-1,0-1 1,-1 1 0,1 0-1,0-1 1,-1 1 0,1-1 0,0 0-1,0 1 1,0-1 0,1 1-1,0-1-37,0 0-1,0 1 1,0-1-1,0 0 1,0 0-1,0-1 0,1 1 1,-1 0-1,0-1 1,0 1-1,2-2 0,21-11-255</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10:31.248"/>
    </inkml:context>
    <inkml:brush xml:id="br0">
      <inkml:brushProperty name="width" value="0.2" units="cm"/>
      <inkml:brushProperty name="height" value="0.2" units="cm"/>
      <inkml:brushProperty name="color" value="#E71224"/>
    </inkml:brush>
  </inkml:definitions>
  <inkml:trace contextRef="#ctx0" brushRef="#br0">1 190 6217,'0'-1'113,"0"0"0,0 0 0,0 0 0,1-1 0,-1 1 0,0 0 0,1 0-1,-1 0 1,1 1 0,-1-1 0,1 0 0,0 0 0,-1 0 0,1 0 0,0 0 0,0 1 0,-1-1-1,1 0 1,0 1 0,2-2 0,-1 1-76,0 1-1,1-1 1,-1 1 0,1-1-1,-1 1 1,0 0 0,1 0-1,4 0 1,70 2 239,0-3 0,79-12 0,145-41 396,-138 13-354,64-13-137,-219 52-214,-1 1 0,1 0 1,0 0-1,0 1 0,0-1 0,14 3 1,-21-2 5,0 1 1,0-1 0,0 0-1,0 1 1,-1-1 0,1 1-1,0-1 1,-1 1 0,1-1-1,0 1 1,-1 0 0,1-1-1,-1 1 1,1 0 0,-1-1-1,1 1 1,-1 0 0,1 0-1,-1-1 1,0 1 0,1 0 0,-1 0-1,0 0 1,0 0 0,1-1-1,-1 1 1,0 0 0,0 0-1,0 0 1,0 0 0,0 0-1,0 0 1,-1-1 0,1 1-1,0 0 1,0 0 0,-1 0-1,1 0 1,0-1 0,-1 1-1,0 1 1,-19 32-370</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39:27.631"/>
    </inkml:context>
    <inkml:brush xml:id="br0">
      <inkml:brushProperty name="width" value="0.2" units="cm"/>
      <inkml:brushProperty name="height" value="0.2" units="cm"/>
      <inkml:brushProperty name="color" value="#E71224"/>
    </inkml:brush>
  </inkml:definitions>
  <inkml:trace contextRef="#ctx0" brushRef="#br0">16 69 7386,'-12'79'2678,"10"-51"-2737,0 1 0,2 0 0,1 0 0,7 36 0,-5-44 43,16 76 56,-16-86-47,0 1 1,1-1-1,1 0 0,0 0 0,12 19 1,-14-27-22,-3-5 12,-2-9-1,1 9 14,-11-59 23,2 0 0,-4-125 0,15 160-137,1-1 1,7-32 0,-4 28-33,-4 26 133,0 0 0,0 0-1,0 0 1,1 0-1,-1 1 1,1-1 0,0 0-1,1 1 1,-1 0-1,5-6 1,-6 9 31,0 0-1,0 0 1,0 0-1,0 0 1,1 0 0,-1 0-1,0 0 1,1 1-1,-1-1 1,0 0 0,1 1-1,-1-1 1,1 1 0,-1 0-1,1 0 1,-1-1-1,1 1 1,-1 0 0,1 0-1,-1 0 1,1 0-1,-1 1 1,1-1 0,-1 0-1,1 1 1,-1-1-1,1 1 1,-1-1 0,0 1-1,1 0 1,-1-1-1,0 1 1,1 0 0,-1 0-1,0 0 1,0 0-1,1 2 1,5 4 64,0 0 0,-1 1-1,0 0 1,0 0 0,-1 0 0,0 1-1,-1 0 1,6 15 0,-7-18-46,13 37 208,20 85 0,0 3-107,-30-115-141,2 5-67,-1 0 1,-1 1-1,-1 0 0,4 27 0,-10-39-251,0-8 7,-1-6-249,-1-7 107</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39:28.069"/>
    </inkml:context>
    <inkml:brush xml:id="br0">
      <inkml:brushProperty name="width" value="0.2" units="cm"/>
      <inkml:brushProperty name="height" value="0.2" units="cm"/>
      <inkml:brushProperty name="color" value="#E71224"/>
    </inkml:brush>
  </inkml:definitions>
  <inkml:trace contextRef="#ctx0" brushRef="#br0">251 0 7714,'8'2'3164,"-15"6"-3156,-28 67-317,22-45 147,-21 36 0,-100 148-553,118-194 641,14-19 75,0 0-1,1 1 1,-1-1 0,1 1 0,0-1-1,-1 1 1,1 0 0,0-1 0,0 1 0,0 0-1,0 0 1,0 0 0,1-1 0,-1 1-1,0 0 1,1 0 0,0 0 0,-1 0-1,1 0 1,0 1 0,0 2 0,10-10 609,55-18-520,1 3 0,74-13 0,-86 21-56,-31 6-23,0 1 0,1 0 1,-1 2-1,1 1 0,44 1 0,-66 2-5,0-1 0,0 0 0,1 0 0,-1 1 0,0 0 0,0-1 0,0 1 0,0 0 0,0 0 0,0 0 0,-1 0 0,1 0 0,0 0 0,0 0 0,-1 1 0,1-1 0,-1 1 0,1-1 0,-1 1 0,1 0 0,1 3 0,-2-2-2,0 0 0,-1 0 0,1 0 0,0 0 0,-1 0 0,0 0 0,0 0 0,0 0 0,0 0 0,0 0 0,-1 0 0,1 0 0,-2 4 1,-3 9-9,-1-1 0,0 0 1,-2 0-1,-11 18 0,19-32 4,-17 25-184,0-1 1,-2-1 0,-1-1-1,-1 0 1,0-2 0,-2 0-1,0-1 1,-1-2 0,-2 0-1,-40 21 1,33-20-190</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39:28.645"/>
    </inkml:context>
    <inkml:brush xml:id="br0">
      <inkml:brushProperty name="width" value="0.2" units="cm"/>
      <inkml:brushProperty name="height" value="0.2" units="cm"/>
      <inkml:brushProperty name="color" value="#E71224"/>
    </inkml:brush>
  </inkml:definitions>
  <inkml:trace contextRef="#ctx0" brushRef="#br0">319 285 7594,'17'-3'3007,"-16"3"-3009,-1 0-1,0 0 1,1-1-1,-1 1 0,0 0 1,0 0-1,1-1 0,-1 1 1,0 0-1,0-1 0,0 1 1,1 0-1,-1 0 0,0-1 1,0 1-1,0 0 0,0-1 1,0 1-1,0 0 1,0-1-1,1 1 0,-1 0 1,0-1-1,0 1 0,0-1 1,-1 1-1,1 0 0,0-1 1,0 1-1,0 0 0,0-1 1,0 1-1,0 0 0,0-1 1,0 1-1,-1 0 1,1 0-1,0-1 0,-1 1 1,1-1 22,1-11-199,-1 10 144,3-8-2,30-169-231,-32 176 275,-1 1 0,0 0 0,0 0 0,0-1 0,0 1 0,0 0 0,0 0 0,0 0 0,-1-1 0,1 1 0,-1 0 0,0 0 0,0 0 0,0 0 0,0 0 0,0 0-1,0 0 1,0 0 0,0 1 0,-1-1 0,1 0 0,-1 1 0,0-1 0,1 1 0,-1-1 0,0 1 0,0 0 0,0 0 0,0 0 0,0 0 0,0 0 0,0 0 0,0 0 0,0 1 0,0-1 0,-3 0 0,-4 0-9,0 0 1,0 0-1,0 1 0,0 0 0,1 0 0,-1 1 1,-15 3-1,14-1-6,0 1 0,1 0-1,-1 0 1,1 1 0,-1 0 0,1 0 0,1 1 0,-1 0-1,1 1 1,0 0 0,-12 14 0,0 3-6,2 0 0,-27 47 0,38-59 35,1 0 0,0 0 0,1 1 0,1 0 0,-5 23 1,7-27 13,1 1 1,0-1-1,0 0 1,1 0 0,0 1-1,1-1 1,0 0-1,1 0 1,3 14 0,-3-18-10,1 0 0,0 0 0,0 0 0,0-1 0,0 1 1,1-1-1,0 0 0,0 0 0,0 0 0,0 0 0,1-1 1,-1 0-1,1 0 0,0 0 0,0 0 0,0-1 0,0 0 1,1 0-1,8 2 0,10 3 36,1-2 0,0 0 1,26 0-1,-18-3-30,1-1 1,-1-2 0,38-7-1,99-23-57,-74 12-80,-70 14-149,42-13-1,-58 14 340,0 0 1,0-1-1,0 1 0,-1-2 0,0 0 1,17-13-1,7-14 258</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39:49.847"/>
    </inkml:context>
    <inkml:brush xml:id="br0">
      <inkml:brushProperty name="width" value="0.2" units="cm"/>
      <inkml:brushProperty name="height" value="0.2" units="cm"/>
      <inkml:brushProperty name="color" value="#E71224"/>
    </inkml:brush>
  </inkml:definitions>
  <inkml:trace contextRef="#ctx0" brushRef="#br0">5383 123 2256,'-1'-1'87,"0"1"0,0-1 0,0 0-1,0 1 1,0-1 0,0 1 0,-1-1-1,1 1 1,0-1 0,-1 1 0,1 0-1,0-1 1,-1 1 0,1 0 0,0 0-1,-3 0 1,-26 5 800,0-1-50,17-7-670,0 0 0,0 0 1,0-1-1,1-1 1,-1 0-1,1-1 1,-13-8-1,-17-7-20,19 11-67,-1 2-1,1 1 0,-1 1 0,-33-5 0,-100-4 302,149 15-365,-55-3 149,0 2 1,-119 16 0,-566 109 153,206 12-321,316-71 16,-25 6-33,-320 76 23,432-120 7,-168 36 25,-305 72 105,525-117-126,-450 129 46,406-109-69,34-12 12,71-17-4,0 1 0,0 1 0,-41 25 0,55-29 1,0 1-1,0 1 0,1 0 0,0 0 1,1 1-1,0 1 0,0 0 1,-15 22-1,23-28-1,0-1-1,0 1 1,0-1 0,1 1 0,0-1 0,-1 1-1,2 0 1,-1 0 0,0 0 0,1 0-1,0 0 1,0-1 0,1 1 0,-1 0-1,1 0 1,0 0 0,0-1 0,3 7 0,2 5-12,1-1 0,1 0 0,16 24 0,-22-35 12,114 152 13,-47-67 8,-32-40-27,2-1 0,2-2 0,2-2 0,96 75 0,-40-46 9,104 77 22,-149-109 10,2-3 1,105 53 0,-115-70-18,1-2 1,1-1-1,0-3 0,67 12 0,273 17-33,-206-27 19,416 65 82,-86-39 218,-140-52-142,-194 0-115,639 22-14,-691-3 4,1-7 1,146-13 0,-210 3-10,0-3 0,-1-3 0,0-2 0,-1-3 0,-1-2 1,73-36-1,-84 30 107,-1-3 1,59-45-1,80-81 338,-80 65-399,-75 61-70,0 0 1,-2-2-1,48-64 0,26-41 41,-100 129-43,0 1-1,0-1 0,-1 0 0,0-1 1,0 1-1,-1 0 0,1-1 0,-2 1 1,1-1-1,-1 0 0,0 0 0,-1 1 1,0-1-1,0 0 0,-3-13 0,-2-7 32,-1-1 0,-20-50-1,18 54 8,-5-12 7,-16-46 210,-30-148 0,-7-69-249,35 167 17,6 25 44,10 52-44,-32-106-86,40 143 64,-1 1-1,0 0 0,-2 1 0,0 0 0,0 0 1,-19-21-1,18 27-6,0 0 1,-1 0 0,0 1-1,-1 0 1,0 1 0,0 1-1,-1 0 1,0 1 0,0 0-1,-1 1 1,-27-7 0,6 2-160,-41-5 1,67 14 33,-1 1-1,0 0 1,0 1-1,1 0 1,-1 0 0,0 1-1,1 1 1,-1 0-1,-10 3 1,-22 17-305</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39:56.545"/>
    </inkml:context>
    <inkml:brush xml:id="br0">
      <inkml:brushProperty name="width" value="0.2" units="cm"/>
      <inkml:brushProperty name="height" value="0.2" units="cm"/>
      <inkml:brushProperty name="color" value="#E71224"/>
    </inkml:brush>
  </inkml:definitions>
  <inkml:trace contextRef="#ctx0" brushRef="#br0">30 1 4377,'-28'80'1678,"28"-78"-1674,-1-1-1,1 1 1,0 0 0,0 0 0,0-1 0,0 1 0,0 0 0,0 0 0,0-1 0,1 1 0,-1 0 0,1-1 0,-1 1 0,1 0 0,1 2 0,18 25 26,-7-10-25,-9-14 20,-1 1-1,1-1 1,0 1-1,6 5 1,-9-11-17,0 1-1,-1 0 1,1 0 0,0 0 0,0 0 0,0-1 0,0 1 0,1 0 0,-1-1-1,0 1 1,0-1 0,0 1 0,0-1 0,0 0 0,1 1 0,-1-1 0,0 0 0,0 0-1,1 0 1,-1 0 0,0 0 0,0 0 0,1 0 0,-1 0 0,0-1 0,0 1-1,0 0 1,1-1 0,1 0 0,13-8 205,1 1 0,18-6 0,25-12 42,-58 24-236,0 1 0,1 0 0,-1-1 1,1 1-1,-1 0 0,1 1 0,-1-1 1,1 0-1,3 0 0,13-2 119,-10 0-101,-1 0 1,0 0-1,0 0 0,0-1 0,0-1 0,-1 1 0,1-1 0,-1 0 0,0-1 1,-1 1-1,11-12 0,-10 8-16,-5 6-15,0 1 0,0-1 0,0 1-1,0 0 1,1 0 0,-1 0 0,1 0 0,0 0-1,-1 0 1,4-1 0,-5 3-4,0 0-1,0-1 1,0 1-1,0-1 1,0 0-1,-1 1 1,1-1-1,0 0 1,0 1-1,-1-1 1,1 0-1,0 0 1,-1 1-1,1-1 1,0-1-1,3-2-4,7 7-3,-6-2 8,5-1 4,0 1 0,0 1 0,0-1 0,0 2 0,0-1 0,10 5 0,3 0 0,-16-5 11,1-1 0,-1 0 0,0-1 0,0 0 0,10-1 0,-13 1-1,0 0 0,0 0 0,1 0 1,-1 0-1,0 0 0,5 2 0,4 2 29,-2-1-39,0 0-1,0-1 0,0 0 0,0 0 0,0-2 0,0 1 1,20-2-1,-26 0-8,40-4-208,-30 5 145</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40:51.485"/>
    </inkml:context>
    <inkml:brush xml:id="br0">
      <inkml:brushProperty name="width" value="0.2" units="cm"/>
      <inkml:brushProperty name="height" value="0.2" units="cm"/>
      <inkml:brushProperty name="color" value="#E71224"/>
    </inkml:brush>
  </inkml:definitions>
  <inkml:trace contextRef="#ctx0" brushRef="#br0">589 3567 5417,'1'1'21,"0"0"1,0-1-1,-1 1 0,1 0 1,0-1-1,0 1 0,0-1 1,0 1-1,0-1 0,0 0 1,0 1-1,0-1 0,0 0 1,0 0-1,1 1 0,-1-1 1,0 0-1,0 0 0,0 0 1,0-1-1,0 1 0,0 0 1,0 0-1,0 0 0,0-1 1,0 1-1,0-1 0,0 1 1,2-2-1,4 0-114,17-5-86,0-2 0,-1 0 0,33-20 0,-30 16 240,0 0 1,39-12-1,298-53 725,-343 75-751,98-15 113,187-2 0,119 27-48,-322-4-6,501 34 876,1 22-476,-521-50-509,753 103 53,-666-85-26,183 7 0,-282-33 25,0-2 0,0-3-1,0-4 1,-1-2 0,96-28 0,-103 19-6,-2-3-1,0-2 1,-2-3 0,0-3 0,-3-2-1,0-2 1,-2-3 0,92-84-1,-129 105-26,-1-1 1,-1-1-1,0 0 0,-2-1 0,17-30 1,-23 36-1,-1-1-1,0-1 1,-1 1 0,-1-1 0,0 0 0,-1 0 0,-1 0 0,0 0-1,-1-18 1,-2 0 10,-2 0 0,-2 0 0,-16-60 0,16 73-10,-12-42 10,-155-490 11,140 458-29,-69-147-1,83 208 21,0 1 1,-2 0-1,-2 2 0,-1 1 0,-1 0 1,-1 2-1,-41-35 0,4 14 55,-78-45-1,-75-30-16,-97-63-27,185 94-12,45 31 3,-89-49 1,-156-54 9,-12-6 2,262 126-28,-174-94-5,-10 22-1,161 82 11,-2 4-1,-1 5 1,-1 4 0,-169-11-1,189 29-10,0 4-1,0 4 0,1 4 0,0 3 0,1 4 0,0 3 0,-145 56 1,166-50-12,-91 55 1,-53 54-46,116-72 47,-298 204-55,156-94 27,197-142 33,2 1 0,1 2-1,2 0 1,-37 55 0,-6 30 2,-88 195 1,134-245 15,-29 113 1,31-92 9,10-43-13,3 1 0,1-1 0,3 2 0,1-1 0,2 96 0,10-77-1,26 117 0,-4-40 17,-3-14-6,-6-31 1,-12-56-1,17 56 1,-12-62-2,41 109 10,-30-94-10,-15-30-9,2 0 0,0 0 0,1-1 0,1 0 1,27 32-1,-20-30-14,-16-17-73,0 0 0,1-1 0,0 1-1,0-1 1,0 0 0,0 0 0,1 0-1,0-1 1,-1 1 0,1-1 0,1 0 0,-1-1-1,0 1 1,1-1 0,8 2 0,13-1-323</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10:32.106"/>
    </inkml:context>
    <inkml:brush xml:id="br0">
      <inkml:brushProperty name="width" value="0.2" units="cm"/>
      <inkml:brushProperty name="height" value="0.2" units="cm"/>
      <inkml:brushProperty name="color" value="#E71224"/>
    </inkml:brush>
  </inkml:definitions>
  <inkml:trace contextRef="#ctx0" brushRef="#br0">49 194 5425,'4'-17'924,"17"-51"1386,-21 68-2290,0 0-1,0 0 0,0 0 0,0-1 1,0 1-1,0 0 0,1 0 1,-1 0-1,0-1 0,0 1 1,0 0-1,0 0 0,0 0 1,0-1-1,0 1 0,1 0 1,-1 0-1,0 0 0,0 0 1,0-1-1,0 1 0,1 0 1,-1 0-1,0 0 0,0 0 1,0 0-1,1 0 0,-1 0 1,0 0-1,0 0 0,0 0 0,1 0 1,-1-1-1,0 1 0,0 0 1,0 0-1,1 1 0,5 6 339,-2 9-289,1 0 0,-2-1 0,0 1 0,-1 1 0,-1-1 1,0 22-1,2 18-8,1-21-6,2-2 1,2 1-1,1-1 1,1 0-1,2-1 1,1 0 0,2-1-1,18 30 1,132 276 607,-52-97-582,-55-146 164,-53-77-231,-5-16-14,0-1 0,0 0-1,0 0 1,0 0 0,0 0 0,0 1 0,0-1 0,-1 0-1,1 0 1,0 0 0,0 0 0,0 0 0,0 1 0,-1-1-1,1 0 1,0 0 0,0 0 0,0 0 0,0 0 0,-1 0-1,1 0 1,0 0 0,0 0 0,0 0 0,-1 0 0,1 0-1,0 0 1,0 0 0,0 0 0,-1 0 0,1 0 0,0 0-1,0 0 1,0 0 0,-1 0 0,1 0 0,0 0 0,0 0-1,-1 0 1,-23-15 3,-21-24 6,3-1 1,-54-66 0,-59-102-13,120 158 77,-46-90-1,68 113 7,1 0-1,2-2 1,1 1 0,0-1 0,-5-45 0,10 40 49,1 0 1,4-61 0,0 76-117,1 1 0,2 0 0,0 0 1,0 1-1,2-1 0,0 1 0,9-18 0,-10 27-24,1 0-1,0 0 1,0 0-1,0 1 0,1 0 1,0 0-1,1 0 0,0 1 1,10-6-1,12-7-42,38-16-1,-50 26 49,0 1 0,1 1 0,1 0 0,-1 2 0,1 0 0,35-3-1,-46 7-1,-1 1 0,1 1-1,0-1 1,-1 1-1,1 1 1,-1-1-1,0 2 1,9 2 0,-11-3-5,-1 1 0,0 0 1,0-1-1,0 2 1,-1-1-1,1 1 0,-1-1 1,1 1-1,-1 0 1,0 1-1,-1-1 0,1 1 1,2 5-1,0 1-33,0 0 0,-1 1 0,-1-1 0,0 1 0,5 24 0,2 63-146,-9-80 159,-2 0 0,0 0 0,-5 36 0,4-47 31,-1-1-1,0 0 1,0 1-1,-1-1 1,0 0-1,0 0 1,-1 0 0,0-1-1,0 1 1,-1-1-1,1 0 1,-11 10-1,1-3-108,-2 0 0,1-1-1,-1 0 1,-1-1 0,0-1-1,-1-1 1,1 0 0,-2-2-1,1 0 1,-1-1 0,0 0 0,-22 2-1,9-4-719,10 3 386</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10:33.132"/>
    </inkml:context>
    <inkml:brush xml:id="br0">
      <inkml:brushProperty name="width" value="0.2" units="cm"/>
      <inkml:brushProperty name="height" value="0.2" units="cm"/>
      <inkml:brushProperty name="color" value="#E71224"/>
    </inkml:brush>
  </inkml:definitions>
  <inkml:trace contextRef="#ctx0" brushRef="#br0">409 409 5881,'-1'0'46,"0"0"0,0 0-1,0 1 1,0-1 0,0 0-1,0 0 1,0 0 0,0 0-1,0 0 1,0 0 0,0 0-1,0-1 1,0 1 0,0 0-1,0 0 1,0-1 0,1 1 0,-1-1-1,0 1 1,0-1 0,0 1-1,0-1 1,1 1 0,-1-1-1,0 0 1,1 1 0,-2-2-1,1 0-72,1 0 0,0 1 0,-1-1 0,1 0-1,0 1 1,0-1 0,0 0 0,0 0-1,0 1 1,0-1 0,0 0 0,1 1 0,-1-1-1,1-2 1,4-8-115,0 0 0,0 1 0,9-14 0,-12 22 401,3-6 105,0 0-1,-1 0 1,0-1 0,-1 0 0,0 1 0,3-17 0,-5 22-266,-1 0 0,0-1 0,1 1 0,-1 0 1,0 0-1,-1 0 0,1-1 0,-1 1 1,0 0-1,0 0 0,0 0 0,-1 0 0,1 0 1,-1 0-1,0 0 0,0 1 0,0-1 0,-5-4 1,-4-4-65,-1 1-1,-1 0 1,0 1 0,0 1 0,-27-14 0,14 9-13,-2 2 1,-37-11 0,60 21-21,-10-3 50,0 1 1,0 1-1,-29-4 0,40 7-43,1-1 1,0 1-1,-1 0 1,1 0-1,0 1 0,-1-1 1,1 1-1,0-1 1,0 1-1,0 0 1,0 0-1,-1 1 0,1-1 1,1 1-1,-1-1 1,0 1-1,0 0 1,1 0-1,-1 0 1,1 1-1,-1-1 0,1 0 1,0 1-1,0 0 1,-2 3-1,-2 6-8,1 1 1,0 0-1,1 0 0,1 0 1,0 0-1,1 1 0,0-1 1,1 1-1,1 21 0,1-12-11,2-1-1,0 0 0,1 0 1,1-1-1,9 26 0,-2-19-43,2-1-1,0-1 1,2 0-1,0-1 1,2-1-1,0 0 1,28 25-1,-38-40 13,1-2 0,0 1 0,0-1-1,0-1 1,0 1 0,17 7-1,-21-12 37,0 0 1,-1-1-1,1 1 0,0-1 0,0 0 0,0-1 0,0 1 0,0-1 0,0 0 0,0 0 1,0 0-1,0-1 0,0 1 0,0-1 0,0-1 0,9-2 0,-6 0 36,0 0 1,-1-1-1,0 0 0,0 0 0,0 0 0,9-11 0,34-41 201,-49 55-226,1 0 0,0-1 0,-1 1 0,0-1 0,1 0 0,-1 1 0,0-1 0,0 0 0,-1 0 0,1 1 0,0-1 0,-1 0 0,0 0 0,0 0 0,0 0 0,0 0 0,0 0 0,0 0 0,-1 0 0,0 1 0,1-1 0,-1 0 0,0 0 0,0 0 0,-1 1 0,1-1 0,0 1 0,-1-1 0,-2-2 0,-3-4 0,0-1 1,-1 1 0,-1 1-1,1-1 1,-18-11 0,-1 0 22,-1 2 0,0 0 0,-48-20 0,65 36-95,16 9 28,11 8 2,-16-15 37,39 31 45,71 45 0,-35-26 89,-50-33-115,54 41 42,-70-50-157,-1 1-1,1-1 1,-1 1 0,-1 1 0,0 0 0,8 13 0,-14-21 72,0 1 0,1-1 1,-1 1-1,0-1 0,0 1 1,0 0-1,-1 0 0,1-1 1,-1 1-1,1 0 0,-1 0 1,0 0-1,0 0 0,0-1 1,-1 4-1,-5 17-30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07:59.393"/>
    </inkml:context>
    <inkml:brush xml:id="br0">
      <inkml:brushProperty name="width" value="0.2" units="cm"/>
      <inkml:brushProperty name="height" value="0.2" units="cm"/>
      <inkml:brushProperty name="color" value="#E71224"/>
    </inkml:brush>
  </inkml:definitions>
  <inkml:trace contextRef="#ctx0" brushRef="#br0">1634 298 3769,'43'-33'1307,"-41"31"-1243,-1 0-1,1-1 1,-1 1 0,0-1 0,0 0 0,0 1 0,0-1-1,-1 0 1,1 1 0,-1-1 0,1 0 0,-1 0 0,0 1-1,0-1 1,0 0 0,0 0 0,-2-4 0,1-9 202,5-30 76,-2 30-238,-1 1 1,0-1-1,-1 0 0,-3-22 0,2 36-79,0 1 0,1-1 1,-1 0-1,0 0 0,0 1 0,0-1 1,0 1-1,-1-1 0,1 1 1,0-1-1,-1 1 0,1 0 1,-1-1-1,1 1 0,-1 0 1,0 0-1,1 0 0,-1 0 1,0 0-1,0 1 0,1-1 0,-5 0 1,-5-2 20,0 1 0,-20-2 0,16 2-32,-17-2 4,-1 1-1,0 2 1,1 1 0,-1 2-1,1 1 1,-1 1-1,1 2 1,0 1-1,1 2 1,0 1-1,0 1 1,1 2 0,1 1-1,0 1 1,1 1-1,0 2 1,2 1-1,-38 33 1,33-23-5,-1 2-8,-1-2 1,-2-1 0,-55 34 0,44-37 4,-2-2-1,-90 29 1,113-46 17,23-6-20,-1 0-1,1 1 1,-1-1-1,1 0 1,0 1-1,-1 0 1,1-1 0,0 1-1,0 0 1,-1 0-1,1 1 1,0-1-1,0 0 1,0 1-1,0-1 1,1 1-1,-1-1 1,0 1-1,1 0 1,-1 0-1,1 0 1,-3 3 0,-15 28 7,-1-1 0,-2-1 1,-1-1-1,-29 29 0,-29 38-11,38-42 29,-58 57 0,91-103 12,1 1-1,1 0 1,0 0-1,0 1 1,1 0-1,0 0 1,1 1-1,1 0 1,-5 13-1,9-19-40,0 1-1,1-1 1,0 1 0,0 0-1,0-1 1,1 1 0,0-1-1,1 0 1,-1 1 0,1-1 0,0 0-1,1 0 1,0 0 0,0 0-1,6 9 1,4 5 21,2 0 0,30 31 0,-24-29-8,2-1 0,1-1 0,0-1 1,1-1-1,1-1 0,1-1 0,0-2 0,1-1 1,50 17-1,-54-23 13,0-1-1,1-1 1,-1-1 0,1 0-1,0-3 1,0 0-1,0-1 1,0-1 0,-1-2-1,1 0 1,0-2 0,32-10-1,73-34 26,-79 28-48,0 2 1,2 2-1,67-11 0,25 7 43,66-9 5,-192 26-27,-1 1 0,0-2 0,18-7 0,-31 10-20,0 0 1,0-1-1,0 1 1,-1-1-1,1 0 1,-1 0-1,1-1 1,-1 1-1,0-1 1,-1 0-1,1 0 0,-1-1 1,1 1-1,3-8 1,2-4 1,1 1 0,15-19 1,2-3 10,-15 21 28,0 0 0,25-22 0,-35 35-37,-1 1 1,1 0-1,-1-1 0,0 0 1,1 1-1,-1-1 1,0 0-1,0 0 0,-1 1 1,1-1-1,-1 0 0,1 0 1,-1 0-1,0 0 1,0-4-1,2-21-14,3-2 20,0 3 31,0-28 0,-1-10 103,10-105 27,-12 152-174,-1 0-1,-1-1 0,-4-29 0,1-14 4,3 61-8,0 1-1,0-1 1,-1 1-1,1-1 1,0 1-1,0-1 0,0 1 1,0-1-1,0 1 1,-1-1-1,1 1 1,0-1-1,0 1 0,-1-1 1,1 1-1,0-1 1,-1 1-1,1 0 1,0-1-1,-1 1 1,1-1-1,-1 1 0,1 0 1,0 0-1,-1-1 1,1 1-1,-1 0 1,0-1-1,-19 0-86,-24 11-125,40-8 182,-17 4-323,0 0 0,-1-1 1,-29 2-1,22-7-14</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10:33.942"/>
    </inkml:context>
    <inkml:brush xml:id="br0">
      <inkml:brushProperty name="width" value="0.2" units="cm"/>
      <inkml:brushProperty name="height" value="0.2" units="cm"/>
      <inkml:brushProperty name="color" value="#E71224"/>
    </inkml:brush>
  </inkml:definitions>
  <inkml:trace contextRef="#ctx0" brushRef="#br0">225 400 7410,'14'3'516,"22"3"809,-36-6-1312,0 0 1,1 0-1,-1 0 0,0 0 1,0 0-1,1 0 0,-1 0 0,0 0 1,0 0-1,1-1 0,-1 1 1,0 0-1,0 0 0,1 0 1,-1 0-1,0 0 0,0 0 1,0 0-1,1-1 0,-1 1 1,0 0-1,0 0 0,0 0 0,1-1 1,-1 1-1,0 0 0,0 0 1,0 0-1,0-1 0,0 1 1,0 0-1,1-1 0,-8-12 163,4 9-196,-1 1 0,1 0 0,0-1 0,-1 1 0,1 0 0,-1 1 0,0-1 0,0 1 0,0 0 0,0 0 0,-1 0 0,1 0 0,0 1 0,-1-1 0,1 1-1,-1 0 1,1 1 0,-1-1 0,0 1 0,1 0 0,-1 0 0,0 0 0,1 1 0,-1 0 0,1-1 0,-1 2 0,1-1 0,-8 4 0,2-1 27,1 1 0,-1 0 1,2 1-1,-1 0 0,0 0 0,1 1 0,0 0 1,1 0-1,0 1 0,0 0 0,-10 15 0,12-14-5,0-1 0,1 1 0,0 0 0,0 0 0,1 1 0,0-1 0,1 0 0,0 1 0,0 0 0,1 0 0,0-1 0,1 1 0,0 0-1,0 0 1,1 0 0,1 0 0,-1-1 0,2 1 0,-1-1 0,1 1 0,6 10 0,-6-15 36,0 1 0,0-1 0,0 0 1,1-1-1,0 1 0,0-1 0,1 1 0,-1-1 0,1 0 0,0-1 1,0 1-1,0-1 0,0 0 0,0 0 0,1-1 0,0 0 0,-1 1 1,1-2-1,0 1 0,0-1 0,0 0 0,0 0 0,0-1 0,0 0 1,0 0-1,0 0 0,0 0 0,0-1 0,9-2 0,-8-1 9,1 1 0,-1-1-1,0 0 1,0 0 0,-1-1 0,1 0-1,-1 0 1,0-1 0,0 0-1,-1 0 1,1 0 0,-1-1-1,-1 1 1,1-1 0,-1 0 0,3-8-1,-2 3-22,-1 0-1,0 0 1,-1-1 0,0 1-1,-1-1 1,0 1-1,-1-1 1,-1 0-1,-1-20 1,-6-18-103,-3-1 0,-2 1 0,-25-67 0,4 15 181,31 95-99,-1-5 54,-1 0 1,0 0 0,-1 0 0,-1 0-1,0 1 1,0 0 0,-9-13 0,13 24-122,2 5 22,14 20 30,19 30 22,45 96 0,-21 14-69,2 4-193,-46-137 24,2 1 1,1-2 0,21 32 0,-36-61 155,0 0-1,0 1 1,-1-1 0,1 0-1,0 0 1,0 0 0,0 0-1,0 0 1,0 0 0,0 0-1,0 0 1,1 0 0,-1 0 0,0-1-1,0 1 1,1-1 0,1 1-1,3-3-352</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10:34.680"/>
    </inkml:context>
    <inkml:brush xml:id="br0">
      <inkml:brushProperty name="width" value="0.2" units="cm"/>
      <inkml:brushProperty name="height" value="0.2" units="cm"/>
      <inkml:brushProperty name="color" value="#E71224"/>
    </inkml:brush>
  </inkml:definitions>
  <inkml:trace contextRef="#ctx0" brushRef="#br0">368 534 8218,'-2'-10'518,"-1"1"1,0-1 0,-1 0-1,-6-11 1,7 17-568,1-1 1,-1 1-1,0 0 0,-1 1 0,1-1 1,-1 0-1,1 1 0,-1 0 0,0 0 1,0 0-1,-7-3 0,5 2 58,0 1-1,-1 1 1,1-1-1,-1 1 1,1 0 0,-1 1-1,1-1 1,-1 2-1,0-1 1,0 0-1,0 1 1,1 1-1,-1-1 1,0 1 0,0 0-1,1 0 1,-1 1-1,1 0 1,-1 0-1,1 1 1,0-1-1,-1 1 1,1 1 0,1-1-1,-1 1 1,1 0-1,-1 1 1,1-1-1,-7 9 1,1 0-33,0 0 0,1 0-1,1 1 1,0 1 0,1 0 0,1 0 0,0 0 0,1 1-1,1 0 1,0 0 0,-2 18 0,4-20 12,2 1 0,-1-1 1,2 0-1,0 0 0,1 0 0,0 0 1,1 0-1,1 0 0,0 0 0,6 15 1,-5-19-2,0 1 1,1-1 0,1-1 0,0 1-1,0-1 1,1 0 0,0 0 0,0 0 0,1-1-1,0-1 1,1 1 0,18 11 0,-15-11 6,2-1-1,-1 0 1,1-2 0,0 1 0,0-2 0,0 1 0,1-2-1,25 3 1,-34-5 31,0-1-1,0 0 0,0-1 1,0 1-1,0-1 0,-1 0 1,1 0-1,0-1 0,-1 0 1,11-5-1,-12 5 8,-1 0-1,1 0 1,-1-1-1,0 0 1,0 0 0,0 0-1,0 0 1,-1 0 0,1 0-1,-1-1 1,0 1 0,0-1-1,0 1 1,0-1-1,-1 0 1,0 0 0,2-5-1,-1-2 24,0-1 0,-1 0 0,0 1 0,-1-1 0,0 0 0,-1 1 0,0-1-1,0 0 1,-2 1 0,-6-23 0,-6-6-23,-34-64 0,25 55 3,-60-120 112,-89-203 264,157 327-111,17 49-304,1 1-1,-1 0 1,0-1 0,0 1 0,-1 0 0,1 0 0,-1 9 0,-1-7 5,2-1-1,-1 0 1,1 1-1,0-1 1,2 9-1,0-9 0,0 1-1,0 0 1,1-1-1,0 1 0,0-1 1,0 0-1,8 7 1,40 34-19,-41-37 16,64 49-24,23 22 51,-55-41 16,-3 2 0,62 81 1,-88-102-67,0 0 1,-2 0 0,0 1 0,-1 1-1,-1 0 1,-2 0 0,0 1-1,-1 0 1,3 26 0,-3-27-173,-7-23 169,0 1 0,0-1 1,1 1-1,-1-1 0,0 0 1,0 1-1,1-1 0,-1 0 1,0 1-1,0-1 0,1 0 1,-1 0-1,1 1 0,-1-1 1,0 0-1,1 0 0,-1 1 1,1-1-1,-1 0 0,0 0 1,1 0-1,-1 0 0,1 0 1,-1 0-1,1 0 0,-1 0 1,0 0-1,1 0 0,-1 0 1,1 0-1,-1 0 0,1 0 1,-1 0-1,0 0 0,1 0 1,-1 0-1,1-1 0,-1 1 1,0 0-1,1 0 0,-1-1 1,1 1-1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10:35.069"/>
    </inkml:context>
    <inkml:brush xml:id="br0">
      <inkml:brushProperty name="width" value="0.2" units="cm"/>
      <inkml:brushProperty name="height" value="0.2" units="cm"/>
      <inkml:brushProperty name="color" value="#E71224"/>
    </inkml:brush>
  </inkml:definitions>
  <inkml:trace contextRef="#ctx0" brushRef="#br0">0 241 7258,'5'-4'180,"-1"0"0,1 1 0,0-1 0,0 1 0,0 0 0,0 0 0,1 0 0,-1 1 0,1 0 1,0 0-1,11-2 0,-13 4-234,0-1 0,1 1 0,-1 0 0,0 0 0,0 1 0,0-1 1,1 1-1,-1 0 0,0 0 0,0 1 0,0-1 0,0 1 0,0-1 0,-1 1 1,1 1-1,-1-1 0,1 0 0,3 5 0,1 0-56,-1 0-1,-1 1 1,0 0-1,0 0 1,0 1-1,-1 0 1,-1 0 0,1 0-1,4 16 1,2 12-92,8 46-1,-12-45 201,3 15 283,1 61-1,-10-97-189,0-12 20,-1 1 1,0-1-1,-1 0 0,1 0 0,-1 1 0,0-1 0,0 0 0,-4 8 0,6-15-2,-1-1-1,0 1 0,0 0 0,0-1 0,0 1 0,0 0 0,-1-1 0,1 1 1,0 0-1,-1-1 0,-1-2 0,-11-28 653,12 31-716,-9-20 468,-27-39 0,4 7-179,9 12-247,3-1 0,-21-57 0,37 84-102,0 1 0,1-1-1,1 0 1,0 0 0,1 0 0,1 0-1,0 0 1,2 0 0,-1-1 0,6-24-1,-4 34 6,-1 0-1,2 0 1,-1 0-1,1 1 1,0-1-1,0 1 1,1-1-1,0 1 1,0 0-1,1 0 0,-1 1 1,1 0-1,0-1 1,1 1-1,-1 1 1,1-1-1,0 1 1,0 0-1,1 1 1,-1-1-1,1 1 1,0 0-1,-1 1 1,1 0-1,0 0 1,0 0-1,9 0 1,-5 1-104,-1 0 0,1 1 1,0 0-1,-1 1 1,1 0-1,0 1 1,-1 0-1,1 1 1,-1 0-1,0 0 1,0 1-1,0 0 1,0 1-1,-1 0 1,0 1-1,11 8 1,8 14-314</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10:35.649"/>
    </inkml:context>
    <inkml:brush xml:id="br0">
      <inkml:brushProperty name="width" value="0.2" units="cm"/>
      <inkml:brushProperty name="height" value="0.2" units="cm"/>
      <inkml:brushProperty name="color" value="#E71224"/>
    </inkml:brush>
  </inkml:definitions>
  <inkml:trace contextRef="#ctx0" brushRef="#br0">261 355 7594,'-29'-91'2939,"13"26"-2794,-11-82 1,27 142-100,-1 0 0,0 0 1,-1 1-1,1-1 1,-1 1-1,0-1 0,0 1 1,-4-6-1,6 10-48,0 0-1,0 0 1,0-1-1,0 1 1,0 0-1,0 0 1,-1-1-1,1 1 1,0 0-1,0 0 1,0 0-1,-1-1 1,1 1-1,0 0 1,0 0-1,-1 0 1,1 0-1,0-1 1,0 1-1,-1 0 1,1 0-1,0 0 1,0 0-1,-1 0 1,1 0-1,0 0 1,-1 0-1,1 0 1,0 0-1,0 0 1,-1 0-1,1 0 1,0 0-1,-1 0 1,1 0-1,0 0 1,0 0-1,-1 0 1,1 1-1,0-1 1,0 0-1,-1 0 1,1 0-1,0 0 1,0 1-1,0-1 1,-1 0-1,1 0 1,0 1-1,-7 11-187,1 20-170,6-32 358,0 1-1,0-1 1,-1 1-1,1 0 1,0-1 0,0 1-1,0-1 1,0 1 0,0 0-1,0-1 1,0 1 0,1-1-1,-1 1 1,0-1 0,0 1-1,0 0 1,0-1 0,1 1-1,-1-1 1,0 1 0,1-1-1,-1 1 1,0-1 0,1 1-1,-1-1 1,0 0 0,1 1-1,-1-1 1,1 0 0,-1 1-1,1-1 1,-1 0-1,1 1 1,-1-1 0,1 0-1,-1 0 1,1 1 0,0-1-1,-1 0 1,1 0 0,-1 0-1,1 0 1,0 0 0,-1 0-1,1 0 1,-1 0 0,1 0-1,-1 0 1,1 0 0,0-1-1,10-10 276,-11 7-63,-7 6-1,-6 5-204,1 1 0,1 0 0,0 0 0,0 1-1,-13 14 1,11-10 8,5-5 4,0 0 1,1 0 0,0 1 0,1 0-1,-1 0 1,2 1 0,0-1-1,0 1 1,0 0 0,-4 17-1,9-25-8,-1 1-1,1-1 1,0 1-1,0-1 1,0 1 0,0 0-1,0-1 1,0 1-1,1-1 1,-1 1-1,1-1 1,0 1-1,0-1 1,-1 0-1,2 1 1,-1-1-1,0 0 1,0 0-1,1 0 1,-1 0-1,1 0 1,3 3-1,3 2 8,0 0 0,0 0 0,18 10-1,-20-13-4,19 10 24,1-1 1,0-1-1,0-2 1,37 10-1,113 21-275,-135-33-20,-33-6 144,-4-1-31,0 0 1,0 0-1,0-1 1,0 0-1,1 0 1,3 0 0,9-4-216</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10:36.191"/>
    </inkml:context>
    <inkml:brush xml:id="br0">
      <inkml:brushProperty name="width" value="0.2" units="cm"/>
      <inkml:brushProperty name="height" value="0.2" units="cm"/>
      <inkml:brushProperty name="color" value="#E71224"/>
    </inkml:brush>
  </inkml:definitions>
  <inkml:trace contextRef="#ctx0" brushRef="#br0">177 131 5881,'-4'-6'210,"0"0"0,1 0 0,0 0 0,0 0 0,0 0 0,1 0 0,0-1 0,0 0 0,1 1 0,0-1 0,0 0 0,0 0-1,1 1 1,0-1 0,0 0 0,1 0 0,0 0 0,1-7 0,-81 218 297,18-50-749,59-151 244,1 1-1,-1-1 1,1 1-1,0-1 1,0 1-1,0-1 0,1 1 1,-1 0-1,1-1 1,0 1-1,0 0 1,0 0-1,0-1 0,1 1 1,1 4-1,-2-7 6,1-1 0,-1 0 0,0 1 0,1-1 0,-1 0 0,1 0 0,-1 1 0,1-1 0,-1 0 0,1 0 0,-1 0 0,0 0 0,1 0 0,-1 0 0,1 1 0,-1-1-1,1 0 1,-1 0 0,1-1 0,-1 1 0,1 0 0,-1 0 0,1 0 0,-1 0 0,1 0 0,-1 0 0,1-1 0,-1 1 0,1 0 0,21-10 214,-14 6-116,33-15 222,1 1 0,59-15 0,-89 30-317,0 0-1,0 1 0,0 0 0,1 1 0,-1 0 0,1 1 0,-1 1 1,0 0-1,1 0 0,-1 1 0,0 1 0,0 0 0,21 9 1,-28-10-29,-1 0 0,0 0 1,1 1-1,-1 0 0,0 0 1,0 0-1,0 0 1,-1 1-1,1-1 0,3 6 1,-5-6-7,0 1 0,0-1 0,-1 1 0,0-1 0,1 1 0,-1 0 0,0 0 0,-1-1 0,1 1 0,-1 0 0,1 0 1,-1 0-1,0 0 0,-2 7 0,-1 5-75,0 1 0,-1-1 0,-1 0 0,-1-1 0,0 1 0,-1-1 0,-17 27 0,-77 95-922,94-129 935,-1 2-74,0-1 1,-1 0-1,0 0 0,0-1 0,-1 0 0,0 0 0,-20 10 0,-8 0-233</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10:36.812"/>
    </inkml:context>
    <inkml:brush xml:id="br0">
      <inkml:brushProperty name="width" value="0.2" units="cm"/>
      <inkml:brushProperty name="height" value="0.2" units="cm"/>
      <inkml:brushProperty name="color" value="#E71224"/>
    </inkml:brush>
  </inkml:definitions>
  <inkml:trace contextRef="#ctx0" brushRef="#br0">197 84 5737,'-2'-2'261,"-6"-14"422,0-1 1,-9-31-1,2 74-192,-35 55-383,-17 31-195,62-101 359,-1-1 0,-12 16-1,24-29-142,0-1-1,1 1 1,-1 0-1,1 1 1,0 0-1,-1 0 1,1 0-1,11-1 1,1 1-66,-1 1 0,22 0 0,-19 2-62,1 2 0,-1 0 0,0 1 0,39 13-1,-52-15 0,0 1 0,-1 0 0,1 0 0,-1 1-1,0 0 1,0 1 0,-1-1 0,1 1 0,-1 1-1,0-1 1,0 1 0,-1 0 0,1 0 0,-2 1-1,9 13 1,-11-15-8,-1 0 0,1 0-1,-1 0 1,0 0 0,0 0-1,-1 1 1,0-1 0,0 0-1,0 1 1,-1-1 0,1 0-1,-1 0 1,0 0 0,-1 1-1,-1 4 1,-5 10-64,-1 1-1,-14 23 0,20-40 52,-19 35-804,-2-2 1,-1 0-1,-45 47 0,45-57-137</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09:47.597"/>
    </inkml:context>
    <inkml:brush xml:id="br0">
      <inkml:brushProperty name="width" value="0.2" units="cm"/>
      <inkml:brushProperty name="height" value="0.2" units="cm"/>
      <inkml:brushProperty name="color" value="#E71224"/>
    </inkml:brush>
  </inkml:definitions>
  <inkml:trace contextRef="#ctx0" brushRef="#br0">481 303 7450,'-9'-4'2452,"0"3"-2452,1-2 0,0 1-1,-1-1 1,1-1 0,0 1 0,1-1-1,-12-8 1,14 8 1,-1 1-1,0-1 0,0 1 1,0 1-1,0-1 1,0 1-1,0 0 1,-1 0-1,1 0 1,-1 1-1,1 0 1,-1 1-1,1-1 1,-1 1-1,-8 1 0,5 0 17,-1 1-1,0 0 0,0 0 0,1 1 0,0 1 1,-1 0-1,1 0 0,1 1 0,-1 0 0,1 0 0,0 1 1,0 1-1,0-1 0,-8 10 0,6-5 19,1 1-1,0 1 0,1 0 1,0 0-1,1 0 1,0 1-1,1 1 0,1-1 1,-7 23-1,2 3 13,2 1 0,1-1 0,2 2 0,2-1 0,2 0 0,2 1 0,9 76 0,-7-107-18,0 1-1,1-1 0,1 1 0,0-1 0,1 0 1,0 0-1,1-1 0,0 1 0,0-1 1,1-1-1,0 1 0,1-1 0,0 0 1,1-1-1,-1 0 0,2 0 0,15 9 0,-11-9-4,0 0 0,1-1 0,0-1 0,0-1 0,1 0 0,0-1 0,-1 0 0,1-1 0,1-1 0,-1-1 0,0 0 0,19-2 0,-13-1 20,-1 0-1,-1-2 0,1-1 0,0 0 0,-1-1 0,33-16 0,-26 9 17,-1-2-1,-1-1 1,-1 0-1,28-25 1,-6-3 49,-1-2 1,-3-1-1,65-96 1,-59 72-27,-3-2 0,-3-1 0,34-88 0,-67 142-33,-1-1 1,-1 0-1,-1 0 0,0 0 0,4-43 1,-10 60-47,0-1 1,1 0 0,-1 0-1,-1 0 1,1 0 0,-1 1-1,0-1 1,0 0 0,0 1-1,-1-1 1,1 0 0,-1 1-1,0 0 1,0-1 0,-1 1-1,0 0 1,1 0 0,-1 0-1,-1 1 1,1-1 0,0 1-1,-1-1 1,0 1 0,0 0-1,1 1 1,-2-1 0,1 1-1,0-1 1,-1 1 0,1 1-1,-1-1 1,1 1 0,-7-2-1,-14-1-9,0 1 0,0 1-1,0 1 1,0 1 0,0 1-1,-1 2 1,1 0 0,-33 10-1,27-6-2,0 1-1,0 2 1,1 1-1,-39 21 1,62-28-11,-3 2 11,-1-1 0,-18 7 0,28-11-24,-1 0 1,1-1 0,-1 1 0,1-1-1,-1 1 1,1-1 0,-1 0 0,1 0-1,-1 0 1,0 0 0,1 0-1,-1 0 1,1 0 0,-1 0 0,1 0-1,-1-1 1,1 1 0,-1-1 0,1 1-1,-1-1 1,1 1 0,0-1 0,-1 0-1,1 0 1,0 0 0,-1 0 0,1 0-1,-1-1 1,1 1-23,1 0 0,-1 0 1,1-1-1,0 1 0,0 0 0,-1 0 0,1 0 1,0 0-1,0 0 0,0-1 0,0 1 1,0 0-1,1 0 0,-1-2 0,8-25-433</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09:48.267"/>
    </inkml:context>
    <inkml:brush xml:id="br0">
      <inkml:brushProperty name="width" value="0.2" units="cm"/>
      <inkml:brushProperty name="height" value="0.2" units="cm"/>
      <inkml:brushProperty name="color" value="#E71224"/>
    </inkml:brush>
  </inkml:definitions>
  <inkml:trace contextRef="#ctx0" brushRef="#br0">3 217 7530,'21'-147'2896,"-19"133"-2693,0-1 0,7-20-1,-5 29 72,-2 11-50,2 17 57,1 56 227,-4 0 0,-13 123-1,-28 372 195,39-325-618,5-199-76,1-1 1,3 0-1,14 51 0,-19-91-147,-1-1 0,2 1 0,-1 0 0,8 12 0,-11-20 115,0 0 0,0 0 1,0 0-1,1 1 0,-1-1 0,0 0 0,0 0 0,0 1 0,0-1 1,1 0-1,-1 0 0,0 0 0,0 0 0,0 1 0,1-1 0,-1 0 0,0 0 1,0 0-1,0 0 0,1 0 0,-1 0 0,0 0 0,0 0 0,1 0 0,-1 1 1,0-1-1,0 0 0,1 0 0,-1 0 0,0 0 0,1-1 0,-1 1 0,0 0 1,1 0-1,5-8-624,4-18 233</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09:48.813"/>
    </inkml:context>
    <inkml:brush xml:id="br0">
      <inkml:brushProperty name="width" value="0.2" units="cm"/>
      <inkml:brushProperty name="height" value="0.2" units="cm"/>
      <inkml:brushProperty name="color" value="#E71224"/>
    </inkml:brush>
  </inkml:definitions>
  <inkml:trace contextRef="#ctx0" brushRef="#br0">170 128 6049,'-37'-103'2178,"37"102"-2136,-1 0 0,1-1 0,-1 1 0,1 0 0,-1 0 0,1-1 0,-1 1 0,0 0-1,0 0 1,1 0 0,-1 0 0,0 0 0,0 0 0,0 0 0,0 0 0,0 0 0,0 1 0,-1-1 0,1 0 0,0 1 0,0-1 0,-1 0 0,1 1-1,0 0 1,-1-1 0,1 1 0,0 0 0,-1 0 0,1-1 0,0 1 0,-1 0 0,1 1 0,0-1 0,-1 0 0,-1 1 0,-4 0 158,-11 1 187,1 2 0,-34 11 0,81 18 819,-24-27-1130,6 6-20,137 142 761,-107-107-504,50 76 0,-32-28-156,59 83-47,-115-173-108,0 0 1,0 0 0,0 0-1,0-1 1,9 7-1,-12-11-20,0 1 0,-1-1 0,1 1-1,0-1 1,0 0 0,0 1 0,0-1-1,0 0 1,0 0 0,0 1-1,0-1 1,0 0 0,0 0 0,-1 0-1,1 0 1,0 0 0,0 0 0,0-1-1,0 1 1,0 0 0,0 0-1,0-1 1,0 1 0,0-1 0,-1 1-1,1-1 1,0 1 0,0-1 0,0 1-1,-1-1 1,1 1 0,0-1 0,-1 0-1,1 0 1,0 1 0,-1-1-1,1 0 1,-1 0 0,0 0 0,1 0-1,-1 1 1,0-1 0,1-1 0,3-6-359,-1 0 1,0-1 0,0 1-1,-1-1 1,1-10 0,0-18-330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09:49.237"/>
    </inkml:context>
    <inkml:brush xml:id="br0">
      <inkml:brushProperty name="width" value="0.2" units="cm"/>
      <inkml:brushProperty name="height" value="0.2" units="cm"/>
      <inkml:brushProperty name="color" value="#E71224"/>
    </inkml:brush>
  </inkml:definitions>
  <inkml:trace contextRef="#ctx0" brushRef="#br0">0 448 7058,'4'-8'411,"1"-1"0,0 2 0,0-1 1,0 0-1,1 1 0,0 0 1,1 0-1,12-10 0,1 1-250,42-23 0,45-26 192,46-32 330,-85 52-413,-65 43-261,46-30 100,63-31-1,-109 62-141,-1 0-32,0-1 0,0 1 0,1 0 0,-1 0-1,0 0 1,1 1 0,-1-1 0,1 0 0,-1 1 0,1 0 0,-1-1 0,1 1 0,-1 0-1,1 0 1,0 1 0,2 0 0,1 3-768,-8 4 323</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08:10.252"/>
    </inkml:context>
    <inkml:brush xml:id="br0">
      <inkml:brushProperty name="width" value="0.2" units="cm"/>
      <inkml:brushProperty name="height" value="0.2" units="cm"/>
      <inkml:brushProperty name="color" value="#E71224"/>
    </inkml:brush>
  </inkml:definitions>
  <inkml:trace contextRef="#ctx0" brushRef="#br0">3726 89 4345,'16'-13'656,"28"-31"0,-44 44-647,0 0 1,0-1-1,0 1 0,1-1 0,-1 1 0,0 0 0,0-1 1,0 1-1,0-1 0,0 1 0,0-1 0,0 1 0,0-1 1,0 1-1,0 0 0,0-1 0,0 1 0,0-1 0,0 1 1,0-1-1,-1 1 0,1 0 0,0-1 0,0 1 0,0-1 1,-1 1-1,1 0 0,0-1 0,0 1 0,-1 0 0,1-1 1,0 1-1,-1 0 0,1-1 0,0 1 0,-1 0 0,1 0 1,-1 0-1,1-1 0,0 1 0,-1 0 0,1 0 1,-1 0-1,1 0 0,-1 0 0,1 0 0,-1 0 0,0 0 1,-30-6 131,24 5-81,-9-1 31,-48-5 297,58 7-269,0 0-1,1 0 0,-1 0 1,0 1-1,0 0 0,0 0 1,1 1-1,-10 3 0,-9 5 751,-39 11 0,30-11-504,12-6-35,1 0-1,-1-1 0,0-1 0,0-1 0,-40-3 1,55 1-272,2 1-37,1-1-1,-1 1 1,1-1-1,-1 0 1,1 0-1,-1-1 1,1 1-1,0-1 1,0 1-1,0-1 1,-1 0-1,2 0 1,-5-4-1,-20-11 453,24 16-438,0 1-1,0 0 1,0 0-1,0 0 0,0 0 1,0 1-1,0-1 1,0 1-1,0-1 0,0 1 1,0 0-1,0 1 1,-3 0-1,-1 1 17,-6 2-28,-9 3 4,-1-1 1,1 0 0,-1-2 0,-29 4 0,-79-6 159,-17 2 405,39-3-334,74-3-195,1 2 1,-68 10-1,51 1-26,40-8-21,-1 0-1,0-1 1,0-1 0,0 0-1,0-1 1,0 0 0,0-1-1,0 0 1,-1-1 0,-12-2 0,4-1 81,0 1 0,-41 1 0,7 0-56,45 2-41,0 1 0,0-1 0,-19 5 1,-20 1-5,23-6-6,-204-8 15,198 7 26,1 1 0,-1 1 1,1 2-1,-51 11 0,9-1-17,32-6-15,-25 3-2,43-9 2,0 2 1,-43 11-1,44-10 25,0-2 1,1 0 0,-1-1 0,0-2-1,0 0 1,-43-8 0,50 8-11,-1 1 0,1 0 0,-1 1 0,1 1 0,-29 6 0,7-1-14,-9 0 151,-79 3-1,79-7 323,32-2-394,0 0 0,0-1 0,-21-3 0,24 2-60,-1 0 1,1 1 0,-15 1 0,-29 0 250,50-2-258,2 0-10,1 1 0,-1-1 1,0 1-1,0 0 0,0 0 0,0 0 0,0 0 1,0 1-1,0-1 0,0 1 0,0 0 0,0 0 0,-3 1 1,4-1-5,0-1 1,-1 1-1,1-1 1,0 0-1,-1 0 0,1 0 1,0 0-1,-1 0 1,-2-1-1,-4 1 0,-65-2-11,36 0 14,0 1 0,-57 8 0,76-4 31,15-1-27,-1-1-1,1 0 0,-1-1 0,0 1 1,1-1-1,-1 0 0,1 0 0,-1 0 1,0-1-1,1 0 0,-1 1 0,-5-3 1,7 2-8,1 0 0,0 1 0,0 0 1,-1-1-1,1 1 0,0 0 0,0 0 1,-1 0-1,1 1 0,0-1 0,-1 1 0,1-1 1,0 1-1,0 0 0,0-1 0,0 1 1,0 0-1,0 1 0,-4 1 0,-1 1-60,-5-4-1203</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09:49.645"/>
    </inkml:context>
    <inkml:brush xml:id="br0">
      <inkml:brushProperty name="width" value="0.2" units="cm"/>
      <inkml:brushProperty name="height" value="0.2" units="cm"/>
      <inkml:brushProperty name="color" value="#E71224"/>
    </inkml:brush>
  </inkml:definitions>
  <inkml:trace contextRef="#ctx0" brushRef="#br0">464 0 5817,'16'1'511,"0"0"1,31 7-1,-46-7-504,0-1 0,-1 0-1,1 1 1,-1-1 0,1 1 0,-1-1 0,1 1 0,-1-1-1,1 1 1,-1-1 0,0 1 0,1-1 0,-1 1 0,1-1-1,-1 1 1,0 0 0,0-1 0,1 1 0,-1 0 0,0-1 0,0 1-1,0 0 1,0-1 0,0 1 0,0 0 0,0-1 0,0 1-1,0 0 1,0 0 0,0-1 0,0 1 0,-1 1 0,-10 28-101,6-19 107,-82 192 195,-24 63 646,65-144-223,-6-3-1,-73 125 1,99-204-327,-45 55 0,58-84-420,13-11 104,0 0-1,0 0 0,-1 0 0,1 0 1,0 0-1,0 0 0,0 0 0,-1-1 1,1 1-1,0 0 0,0 0 0,0 0 1,0 0-1,0 0 0,-1-1 0,1 1 1,0 0-1,0 0 0,0 0 0,0-1 1,0 1-1,0 0 0,0 0 0,0 0 1,0-1-1,0 1 0,0 0 0,0 0 1,0 0-1,0-1 0,0 1 0,0 0 1,0 0-1,0 0 0,0-1 0,0 1 1,0 0-1,0 0 0,8-33-935,14-7 533</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09:50.074"/>
    </inkml:context>
    <inkml:brush xml:id="br0">
      <inkml:brushProperty name="width" value="0.2" units="cm"/>
      <inkml:brushProperty name="height" value="0.2" units="cm"/>
      <inkml:brushProperty name="color" value="#E71224"/>
    </inkml:brush>
  </inkml:definitions>
  <inkml:trace contextRef="#ctx0" brushRef="#br0">1 44 7146,'3'-3'127,"0"-1"0,0 0 0,1 1 0,0 0 0,-1 0 0,1 0 0,0 0 1,1 0-1,-1 1 0,0 0 0,1 0 0,-1 0 0,1 0 0,0 1 1,0 0-1,-1 0 0,1 0 0,0 1 0,0-1 0,0 1 0,0 0 1,0 0-1,0 1 0,-1 0 0,1 0 0,0 0 0,0 0 0,-1 1 1,1 0-1,-1-1 0,1 2 0,4 2 0,11 7 110,-2 1 0,1 1 0,25 25-1,47 57 371,-60-63-429,18 24 239,-2 2 0,67 112-1,-87-130-260,2-1 0,2-2-1,1 0 1,2-3 0,59 49 0,-88-78-289,2-1 0,-1-1 1,0 1-1,1-1 0,0 0 0,0-1 1,0 0-1,0 0 0,1 0 0,-1-1 1,1 0-1,15 2 0,-8-4-420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09:51.040"/>
    </inkml:context>
    <inkml:brush xml:id="br0">
      <inkml:brushProperty name="width" value="0.2" units="cm"/>
      <inkml:brushProperty name="height" value="0.2" units="cm"/>
      <inkml:brushProperty name="color" value="#E71224"/>
    </inkml:brush>
  </inkml:definitions>
  <inkml:trace contextRef="#ctx0" brushRef="#br0">0 798 7498,'187'-35'2225,"-151"26"-1819,58-22-1,-51 15-307,12-4 45,148-47 600,-65 30-13,201-30-1,-116 33-550,73-8 368,-230 36-419,116-14 19,-168 18-127,-1-1 1,22-8-1,-34 8-9,-8-1-1,-17-6 17,14 6-11,-4-2 3,-89-32 189,68 28-88,-2 0-33,0-1 1,1-3-1,-40-19 0,29 4-89,2-2-1,1-2 1,-40-40-1,6 7-27,76 64 39,0 0-1,-1 0 1,1 0-1,0 0 1,-1 0-1,0 1 0,1-1 1,-1 1-1,0 0 1,1 0-1,-1 0 1,0 0-1,0 0 1,0 1-1,0-1 1,-5 1-1,35 28 156,34 32-21,109 82 0,-121-111-142,1-1 0,2-3-1,0-3 1,2-2 0,1-2 0,102 24 0,-129-39-5,-14-3 0,-1 1 0,1 0 0,-1 1-1,0 0 1,0 1 0,13 7 0,-25-11 1,0 0-1,0-1 1,0 1 0,0 0-1,0 0 1,0 0-1,0 0 1,-1 0 0,1 0-1,0 0 1,-1 0 0,1 0-1,-1 0 1,1 1 0,-1-1-1,1 0 1,-1 0 0,0 1-1,0-1 1,0 0 0,1 0-1,-1 1 1,0-1 0,-1 0-1,1 0 1,0 1-1,0-1 1,0 0 0,-1 0-1,1 1 1,-1-1 0,0 1-1,-2 5-21,0-1 0,-1 1-1,0-1 1,-6 7 0,10-12 23,-35 40-193,-1-2 1,-64 53-1,43-41-170,32-27 198,-33 30-893,-87 63 0,128-107 851,-30 15 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09:53.019"/>
    </inkml:context>
    <inkml:brush xml:id="br0">
      <inkml:brushProperty name="width" value="0.2" units="cm"/>
      <inkml:brushProperty name="height" value="0.2" units="cm"/>
      <inkml:brushProperty name="color" value="#E71224"/>
    </inkml:brush>
  </inkml:definitions>
  <inkml:trace contextRef="#ctx0" brushRef="#br0">5420 11 6329,'-54'-5'4709,"-1"0"-4761,-217 28 1739,192-13-1433,-299 45 335,183-22-469,-203 40 63,-83 29 146,263-55-208,-1-9-1,-262 9 1,283-41 181,0-9 1,0-9-1,-246-47 0,-256-75 568,616 118-761,-39-7 110,-174-11 0,258 33-191,15-2-3,0 2-1,0 1 1,-1 1 0,1 1 0,-40 9 0,60-9-28,0 0 0,0 1 0,0-1 0,0 1 0,0 0 1,0 1-1,1-1 0,-1 1 0,1 0 0,0 0 0,0 0 0,1 0 0,-1 1 0,1-1 0,0 1 0,0 0 0,0 0 0,1 0 1,0 1-1,0-1 0,0 0 0,-1 8 0,-2 13-22,1 0 1,1 0 0,1 42 0,1-45 20,14 361 111,0-159-57,-10-126-63,50 697 65,-47-750-54,134 1160 95,-125-824-139,5 59 53,2-297-114,-5-39-70,-11-71 135,1 0 0,1-1 0,2 0 0,22 50 1,-16-44 21,-11-26-15,1 0-1,0 0 0,8 12 1,-11-21 28,0 0 0,1 0 0,-1 0 0,0 0 0,1-1 1,0 0-1,0 0 0,0 0 0,0 0 0,1-1 1,-1 1-1,8 2 0,165 56 99,-99-31-44,2-3 1,123 24 0,-147-41-2,1-3 1,0-2 0,1-3-1,91-8 1,193-42 399,-7 0-64,141 6 19,52-7-287,-102-11 423,629-173 0,-615 137-498,-343 83-70,0 4 0,157 6-1,-135 11-7,-36-2 46,127-5 0,-183-3 0,-1-1 1,0-1-1,0-2 1,-1 0-1,1-2 1,-1 0 0,-1-2-1,0-1 1,24-14-1,1-9-64,75-64-1,-123 97 48,0 1 1,0-1 0,0 0-1,0 0 1,-1 0-1,1 0 1,0 0-1,0 0 1,-1 0 0,1 0-1,-1 0 1,1 0-1,-1-1 1,1 1-1,-1 0 1,0 0-1,1 0 1,-1-1 0,0 1-1,0 0 1,0 0-1,0-1 1,0 1-1,-1-2 1,0-1-5,0 0 1,-1 0-1,0 1 0,0-1 1,0 0-1,-3-3 0,-9-15 61,-16-48 17,-27-96 0,31 84-53,-105-293 194,-32 12-221,75 193-38,-92-251 1,118 252 25,-42-124 61,20-6 131,33 42-11,-11-52-16,-27 2-211,-3-16-416,67 220 240,22 91 136,-1-5-98,-12-31 0,15 44 64,-1 1 0,1-1-1,-1 1 1,0 0 0,0 0-1,0-1 1,-1 1 0,1 1-1,-1-1 1,0 0 0,0 1-1,0-1 1,0 1 0,-5-3-1,7 4 42,-1 1 0,0-1-1,1 0 1,-1 1-1,0 0 1,1-1 0,-1 1-1,0 0 1,1 0-1,-1 0 1,0 0-1,0 0 1,1 0 0,-4 1-1,-34 17-897</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09:55.042"/>
    </inkml:context>
    <inkml:brush xml:id="br0">
      <inkml:brushProperty name="width" value="0.2" units="cm"/>
      <inkml:brushProperty name="height" value="0.2" units="cm"/>
      <inkml:brushProperty name="color" value="#E71224"/>
    </inkml:brush>
  </inkml:definitions>
  <inkml:trace contextRef="#ctx0" brushRef="#br0">3554 27 7242,'-63'82'2199,"63"-81"-2170,-1 0 1,0 1 0,0-1 0,0 0-1,0 0 1,-1 0 0,1 0 0,0 0 0,0 0-1,-1 0 1,1 0 0,0 0 0,-1-1-1,1 1 1,-1-1 0,1 1 0,-1-1-1,1 1 1,-1-1 0,0 0 0,1 0-1,-1 1 1,1-1 0,-1-1 0,-2 1-1,-5-1 70,-80 3 308,50-3 85,0 2 1,-74 12-1,33 4 296,0 3 1,-119 48-1,74-15-521,-166 47 1,12-19-206,-175 44-9,361-105 158,-2-4 1,-182 7-1,238-25-71,1-1-1,0-1 0,0-2 1,1-2-1,0-2 1,-48-18-1,-11-10 28,55 21-47,0 1-1,-2 2 0,-52-10 0,-162-7 289,184 16-441,45 9 32,-34-5-1,58 12 14,1-1 0,-1 1 0,0-1 0,1 1 0,-1 0 0,1 0 0,-1 1 0,1-1 0,-1 1 0,1 0 0,0 0-1,0 0 1,0 0 0,0 0 0,0 1 0,-3 2 0,-3 5 15,-1 0-1,-15 22 1,19-23-14,2-1 0,-1 1 0,1 0 0,0 0 0,1 1 0,0-1 0,0 1 0,1 0 0,-1 15 0,1 7-61,3 51 0,1-40 21,2 22-5,18 88 0,-9-72 56,19 99-122,1 5 124,-30-160-15,7 39 30,-9-58-74,1-1-1,0 1 0,0-1 1,0 0-1,0 1 0,1-1 1,0 0-1,5 7 0,13-22-1,35-4-15,-1-1 68,1 2 0,59-5 0,336 1 299,-60 17-244,598-45 74,-927 43-108,347-17 23,-280 9-53,249 12 1,-89 9-126,-192-9 108,-62 1-12,-26-2 1,0 0 1,0 0-1,11-2 0,-16 1 16,-1-1 1,1 1 0,-1-1-1,0 0 1,0 0-1,1-1 1,-1 1-1,0-1 1,0 1-1,0-1 1,0 0-1,3-3 1,2-2-7,0 0-1,0 0 1,-1-1 0,11-15 0,-16 20 6,-1 1 1,1-1-1,-1 0 0,1 0 1,-1-1-1,0 1 0,0 0 1,0 0-1,-1 0 1,1-1-1,-1 1 0,0 0 1,0-1-1,0 1 0,0 0 1,-1 0-1,1-1 0,-3-5 1,-12-42 53,3-1 0,2-1 0,2 1 1,-2-65-1,10 113-49,0-24 9,-2-1-1,-1 1 1,-1-1-1,-1 1 1,-10-32-1,5 32-51,-156-552 21,163 564 26,-1-1-1,0 2 1,-1-1 0,0 0 0,-1 1 0,-1 0-1,-1 0 1,-16-24 0,24 39-18,0 0 0,0 0 0,0 0 0,0 0 0,0 0 0,0 1 0,0-1 0,0 0 0,0 0 0,0 0 0,0 0 0,-1 0-1,1 0 1,0 0 0,0 0 0,0 0 0,0 0 0,0 0 0,0 0 0,0 0 0,0 0 0,0 0 0,0 0 0,-1 0 0,1 0 0,0 0 0,0 0 0,0 0 0,0 0 0,0 0 0,0 0 0,0 0 0,0 0 0,0 0 0,-1 0 0,1 0 0,0 0 0,0 0 0,0 0 0,0 0-1,0 0 1,0 0 0,0 0 0,0 0 0,0 0 0,0 0 0,0 0 0,-1 0 0,1 0 0,0 0 0,0 0 0,0-1 0,0 1 0,0 0 0,0 0 0,0 0 0,0 0 0,0 0 0,0 0 0,0 0 0,0 0 0,0 0 0,0-1 0,1 15-1546,0-4 1475,1 47-1450,-2-55 1434,0-1 0,0 1 0,0 0-1,-1 0 1,1-1 0,0 1 0,-1 0-1,1 0 1,-1-1 0,0 1-1,1-1 1,-1 1 0,0 0 0,0-1-1,-1 2 1,-15 8-738</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10:38.371"/>
    </inkml:context>
    <inkml:brush xml:id="br0">
      <inkml:brushProperty name="width" value="0.2" units="cm"/>
      <inkml:brushProperty name="height" value="0.2" units="cm"/>
      <inkml:brushProperty name="color" value="#E71224"/>
    </inkml:brush>
  </inkml:definitions>
  <inkml:trace contextRef="#ctx0" brushRef="#br0">24 495 4329,'-21'-90'1327,"19"82"-858,3 14-336,6 17 90,-1-12-12,74 114 1004,-68-110-1143,0-1 0,1 0-1,0 0 1,1-2 0,30 22 0,-32-26-18,0 0-1,0-1 1,1 0 0,0-1 0,1-1 0,26 8 0,-34-12-38,-1 0 1,1-1-1,0 1 1,-1-1-1,1-1 1,0 1-1,-1-1 1,1 0 0,-1 0-1,1-1 1,-1 1-1,1-1 1,-1 0-1,0-1 1,0 1-1,0-1 1,0 0-1,-1-1 1,1 1-1,7-8 1,4-6 4,-1-1 1,0 0-1,-2-1 1,0 0-1,-1-1 0,-1-1 1,0 1-1,-2-2 1,-1 0-1,0 0 0,5-31 1,2-25-5,7-153 1,-21 224-17,-1-88-3,1 104-9,24 157-50,-20-144 70,1-1 1,1 1-1,1-1 0,1 0 0,18 31 1,-9-23 39,2-1 0,1-1 1,1-1-1,1 0 0,1-2 1,2-1-1,40 29 0,-50-40-54,-14-9-43,1 0 0,1 0 0,-1-1 0,0 1 0,1-1 0,-1 0 0,1 0 0,-1 0 0,1-1 0,0 1 0,7 1 0,-6-4-472,-1-7 228</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10:39.181"/>
    </inkml:context>
    <inkml:brush xml:id="br0">
      <inkml:brushProperty name="width" value="0.2" units="cm"/>
      <inkml:brushProperty name="height" value="0.2" units="cm"/>
      <inkml:brushProperty name="color" value="#E71224"/>
    </inkml:brush>
  </inkml:definitions>
  <inkml:trace contextRef="#ctx0" brushRef="#br0">64 2 5977,'0'-1'49,"-1"1"0,1 0 0,0 0 0,-1 0 0,1 0 0,-1 0 0,1-1 0,-1 1-1,1 0 1,0 0 0,-1 0 0,1 0 0,-1 0 0,1 0 0,-1 0 0,1 0 0,0 0 0,-1 1-1,1-1 1,-1 0 0,1 0 0,0 0 0,-1 0 0,1 1 0,-1-1 0,1 0 0,0 0 0,-1 1 0,1-1-1,0 0 1,-1 0 0,1 1 0,0-1 0,0 0 0,-1 1 0,1-1 0,0 1 0,0-1 0,0 0-1,-1 1 1,1-1 0,0 1 0,0-1 0,0 0 0,0 1 0,0-1 0,0 2 0,-7 30-218,4-13 367,-6 12-74,2-11-47,1 1 0,1 0-1,0 0 1,2 1-1,-1 24 1,5-16-47,1 0 1,1 0-1,1 0 0,10 33 1,43 119-29,-36-119-4,11 32 159,62 126-1,-64-173 240,-35-61-125,1-1-1,0 0 1,-3-25-1,-4-13-217,-2 9-135,3-1 0,2-1 0,1 0 0,-1-64 0,17-71-70,-5 146 174,1 1 1,2 0 0,16-45-1,-20 68-17,1 1 0,0 0 1,0 0-1,1 0 0,0 0 0,1 1 0,0 0 0,0 0 0,1 0 0,0 1 0,0 0 0,0 0 1,1 1-1,0 0 0,1 0 0,13-6 0,-9 6-9,0 1-1,1 1 1,0 0-1,0 1 1,0 1 0,0 0-1,0 1 1,0 0 0,0 1-1,26 3 1,-24-1 2,-1 1 1,1 0-1,-1 2 1,0-1 0,0 2-1,-1 0 1,1 0-1,-1 2 1,20 13-1,-30-18 3,1 1-1,-1 0 0,0-1 1,-1 1-1,7 8 0,-10-11-1,1 0 1,0 0-1,0 0 0,-1 0 1,1 0-1,-1 1 0,1-1 1,-1 0-1,1 0 0,-1 1 1,0-1-1,0 0 0,1 0 1,-1 1-1,0-1 0,0 0 0,0 1 1,0-1-1,-1 0 0,1 1 1,0-1-1,-1 0 0,1 0 1,0 1-1,-1-1 0,0 0 1,0 2-1,-10 8-23,0 1 0,-1-1 0,0-1 0,0 0 0,-1-1 0,-1 0 0,-24 12 0,10-6-28,-7 5-24,-72 47-129,94-58 185,0 1 0,1 1 0,1 0 1,0 0-1,-19 26 0,29-36 19,0 1 0,0-1-1,0 1 1,0-1 0,0 1 0,0-1 0,0 1 0,1-1 0,-1 1 0,1-1 0,-1 1-1,1 0 1,0 0 0,-1-1 0,1 1 0,0 0 0,0-1 0,0 1 0,0 0 0,1 0-1,-1-1 1,0 1 0,2 2 0,-1-1-2,1-1 0,0 0 1,0 0-1,0 0 0,0 0 0,0-1 0,0 1 0,1 0 0,-1-1 1,1 1-1,-1-1 0,1 0 0,3 1 0,15 5 9,1-1-1,0-2 1,1 0-1,-1-1 1,1-1-1,28-1 1,7 1 34,84 14 156,-122-12-144,0 1 0,0 0 0,-1 2 0,35 16 0,-24-6-15,49 35 0,-65-42-85,0 2 1,-1-1-1,-1 2 0,0 0 1,13 18-1,-24-30-23,0 0 0,-1 1 0,1-1 0,0 0 0,0 0 0,0 0 0,0 0 0,0 0 0,0 0 1,0 0-1,1-1 0,-1 1 0,0 0 0,0-1 0,2 1 0,7-4-361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10:39.774"/>
    </inkml:context>
    <inkml:brush xml:id="br0">
      <inkml:brushProperty name="width" value="0.2" units="cm"/>
      <inkml:brushProperty name="height" value="0.2" units="cm"/>
      <inkml:brushProperty name="color" value="#E71224"/>
    </inkml:brush>
  </inkml:definitions>
  <inkml:trace contextRef="#ctx0" brushRef="#br0">141 17 3825,'2'-16'2794,"-14"32"-2265,3-2-313,1 0 0,0 0 0,1 1 0,-7 20-1,-1 1-18,3-12-52,8-17-105,0 0 0,0 1 0,1-1 1,0 1-1,1 0 0,-3 11 0,5-19-27,0 0 1,0 1-1,0-1 1,0 0-1,0 0 0,0 1 1,0-1-1,-1 0 1,1 1-1,0-1 1,0 0-1,0 0 1,0 1-1,-1-1 0,1 0 1,0 0-1,0 1 1,0-1-1,-1 0 1,1 0-1,0 0 0,0 1 1,-1-1-1,1 0 1,0 0-1,-1 0 1,1 0-1,0 0 0,-1 0 1,1 0-1,0 1 1,0-1-1,-1 0 1,1 0-1,0 0 0,-1 0 1,1 0-1,0-1 1,-1 1-1,1 0 1,0 0-1,-1 0 1,1 0-1,0 0 0,0 0 1,-1 0-1,1-1 1,0 1-1,-1 0 1,1 0-1,0 0 0,0 0 1,0-1-1,-1 1 1,-16-13 958,14 11-628,10 10-229,2 2-187,-1-1 62,22 25 9,-1 1-1,42 69 0,16 68 19,-1-1-21,-69-140 8,6 10 28,43 58 0,-49-79 6,-17-20-32,0 0 0,0 0 0,1 1 0,-1-1 0,0 0 0,0 0 0,1 0 0,-1 1 0,0-1 0,1 0 0,-1 0 0,0 0 0,1 0 0,-1 0 0,0 0 0,0 0 0,1 0 0,-1 0 0,0 0 0,1 0 0,-1 0 0,0 0 0,1 0 0,-1 0 0,0 0 0,1 0 0,-1 0 0,0 0 0,1 0 0,-1-1 0,0 1 0,0 0 0,1 0 0,-1 0 0,0 0 0,0-1 0,1 1 0,-1 0 0,0 0 0,0-1 0,0 1 0,1 0 0,-1 0 0,0-1 0,7-15 258,-6 12-178,4-6 6,1-1-1,0 2 1,1-1 0,0 1 0,13-14 0,44-37 8,-41 41-141,1 1 0,1 1 1,0 1-1,1 1 0,1 2 1,0 0-1,51-15 0,-71 26-73,1 0 1,-1 1-1,1 0 0,0 0 0,-1 1 1,1 0-1,-1 0 0,1 1 0,0 0 1,-1 0-1,0 1 0,1 0 0,-1 0 0,0 0 1,0 1-1,0 0 0,0 1 0,0 0 1,-1 0-1,0 0 0,0 1 0,0 0 0,0 0 1,-1 0-1,0 1 0,0 0 0,0 0 1,4 6-1,15 40-710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10:40.708"/>
    </inkml:context>
    <inkml:brush xml:id="br0">
      <inkml:brushProperty name="width" value="0.2" units="cm"/>
      <inkml:brushProperty name="height" value="0.2" units="cm"/>
      <inkml:brushProperty name="color" value="#E71224"/>
    </inkml:brush>
  </inkml:definitions>
  <inkml:trace contextRef="#ctx0" brushRef="#br0">285 428 5481,'-60'-57'2697,"50"46"-2607,0 0 1,-1 1 0,-1 0-1,1 0 1,-2 1 0,1 1 0,-1 0-1,-21-9 1,32 16-93,0 0 0,0 0 0,0 0 0,0 1 0,0-1 0,0 1 0,-1-1 0,1 1 0,0 0 0,0 0 0,0 0 0,-1 0 0,1 0-1,0 0 1,0 1 0,0-1 0,-1 1 0,1-1 0,0 1 0,0 0 0,0 0 0,0 0 0,0 0 0,0 0 0,0 1 0,1-1 0,-1 0 0,0 1 0,1 0 0,-1-1 0,1 1 0,0 0 0,-1-1 0,1 1 0,0 0 0,-1 3 0,-3 7-24,1 0 0,1 0 0,0 0 0,0 1 1,0 17-1,0-4 47,1-9-11,1 1 0,0-1 1,2 1-1,0-1 1,1 0-1,1 0 1,0 1-1,1-2 1,1 1-1,1 0 1,0-1-1,15 27 1,-18-39 0,0 1 1,0 0 0,1-1-1,0 0 1,-1 0 0,1 0-1,1 0 1,-1-1 0,0 1 0,1-1-1,0 0 1,0-1 0,0 1-1,0-1 1,0 0 0,0 0-1,1-1 1,-1 1 0,1-1-1,-1 0 1,1-1 0,-1 1 0,1-1-1,8-1 1,-6 0 17,-1 1-1,1-2 1,-1 1 0,1-1 0,-1 0-1,0-1 1,0 0 0,0 0 0,0 0-1,-1-1 1,1 0 0,-1 0-1,0-1 1,0 0 0,0 0 0,-1 0-1,9-11 1,-11 11-25,0-1 0,0 1 0,-1 0 0,0-1 0,0 0 0,0 0-1,-1 1 1,0-1 0,0 0 0,0-8 0,-1-5-3,0 1 1,-3-21-1,-4-17 9,-3 0 0,-2 1 0,-2 0 0,-41-100 0,47 141-11,0 0-1,-16-21 1,17 26 12,0-1 0,0 1 1,1-1-1,-9-22 0,15 32-9,0 0 0,0 0 0,0 0 0,0 0 0,0 0-1,0-1 1,0 1 0,0 0 0,0 0 0,0 0 0,0 0-1,0 0 1,0-1 0,0 1 0,0 0 0,0 0 0,0 0-1,0 0 1,0-1 0,0 1 0,0 0 0,0 0 0,0 0-1,0 0 1,0 0 0,0-1 0,0 1 0,0 0 0,0 0-1,0 0 1,1 0 0,-1 0 0,0 0 0,0-1 0,0 1-1,0 0 1,0 0 0,0 0 0,1 0 0,-1 0 0,8 1 27,12 8-23,3 10 6,0 1 0,-1 0-1,-2 2 1,27 34 0,-3-4 50,-5-9-29,-1 2-1,62 99 1,-50-49-67,21 38-47,-56-103-38,-13-25-22,0 0 1,0 1-1,1-1 0,0-1 1,0 1-1,0 0 0,6 7 1,-8-12 127,-1 0 1,0 0-1,1 1 0,-1-1 0,0 0 1,1 0-1,-1 0 0,0 0 1,1 0-1,-1 0 0,0 0 1,1 0-1,-1 0 0,1 0 1,-1 0-1,0 0 0,1 0 0,-1 0 1,0 0-1,1 0 0,-1 0 1,0 0-1,1 0 0,-1 0 1,0-1-1,1 1 0,-1 0 1,1-1-1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10:41.188"/>
    </inkml:context>
    <inkml:brush xml:id="br0">
      <inkml:brushProperty name="width" value="0.2" units="cm"/>
      <inkml:brushProperty name="height" value="0.2" units="cm"/>
      <inkml:brushProperty name="color" value="#E71224"/>
    </inkml:brush>
  </inkml:definitions>
  <inkml:trace contextRef="#ctx0" brushRef="#br0">39 9 5649,'8'20'2095,"-3"8"-2000,-1-7 18,0-1-1,7 22 0,-9-36-94,0-1 1,1 1-1,0-1 1,0 1 0,0-1-1,0 0 1,1 0 0,0-1-1,0 1 1,0-1 0,8 7-1,-10-10-7,-1 1-1,0-1 1,0 0 0,1 0-1,-1-1 1,1 1 0,-1 0-1,1 0 1,-1-1-1,1 1 1,-1-1 0,1 1-1,-1-1 1,1 0 0,0 1-1,-1-1 1,1 0-1,0 0 1,-1 0 0,1 0-1,0-1 1,-1 1 0,1 0-1,2-2 1,-2 1 15,0 0 0,0-1 0,-1 1 0,1-1 0,-1 0 0,1 0 0,-1 0 0,1 1 0,-1-1 1,0 0-1,0-1 0,0 1 0,0 0 0,0 0 0,0-3 0,2-8 65,0-1 1,-1 0-1,0 0 1,-1-19-1,-1 31-108,0-1 0,0 0 0,-1 0 0,1 1-1,0-1 1,-1 0 0,0 1 0,1-1-1,-1 0 1,0 1 0,-1-1 0,1 1 0,0 0-1,-1-1 1,1 1 0,-1 0 0,0 0 0,1 0-1,-1 0 1,0 0 0,0 0 0,-1 1 0,-3-4-1,-3 1 6,1 1 0,-1-1 0,0 2 0,0-1 0,-15-1 0,-10-3 185,31 6-171,-30-6 118,32 7-126,0-1 0,1 1 0,-1 0 0,0 0 0,1 0 0,-1 0 0,0 0 1,1 0-1,-1 0 0,0 0 0,1 0 0,-1 0 0,0 0 0,1 0 0,-1 1 1,0-1-1,1 0 0,-1 0 0,1 1 0,-1-1 0,0 0 0,1 1 0,-1-1 0,1 1 1,-1-1-1,1 0 0,-1 1 0,1 0 0,0-1 0,-1 1 0,1-1 0,-1 1 1,1-1-1,0 1 0,0 0 0,-1-1 0,1 1 0,0 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08:36.544"/>
    </inkml:context>
    <inkml:brush xml:id="br0">
      <inkml:brushProperty name="width" value="0.2" units="cm"/>
      <inkml:brushProperty name="height" value="0.2" units="cm"/>
      <inkml:brushProperty name="color" value="#E71224"/>
    </inkml:brush>
  </inkml:definitions>
  <inkml:trace contextRef="#ctx0" brushRef="#br0">0 1 808,'47'44'24,"-50"-44"-32</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10:41.859"/>
    </inkml:context>
    <inkml:brush xml:id="br0">
      <inkml:brushProperty name="width" value="0.2" units="cm"/>
      <inkml:brushProperty name="height" value="0.2" units="cm"/>
      <inkml:brushProperty name="color" value="#E71224"/>
    </inkml:brush>
  </inkml:definitions>
  <inkml:trace contextRef="#ctx0" brushRef="#br0">0 230 6185,'3'1'142,"1"0"1,-1 1-1,0 0 0,0 0 0,-1 0 0,1 0 0,0 0 1,-1 1-1,1-1 0,-1 1 0,0 0 0,1 0 0,-2 0 1,1 0-1,0 0 0,1 4 0,5 9-308,8 31 0,-14-41 272,8 34-113,-1 0-1,4 61 0,1 7 59,-14-101 246,-2-6-51,-7-14 114,-11-27-32,15 19-311,1 0 0,1-1 0,1 1-1,0-28 1,3 6-49,8-52 0,-9 94 32,1-9-1,0 0 1,1 0-1,0 0 0,0 0 1,1 1-1,1-1 1,-1 1-1,1 0 0,8-11 1,-12 19-1,0 1 1,0 0-1,0-1 1,1 1-1,-1 0 1,0 0-1,1-1 1,-1 1-1,0 0 1,1 0-1,-1-1 1,0 1-1,1 0 1,-1 0-1,0 0 1,1 0-1,-1-1 1,1 1-1,-1 0 1,0 0-1,1 0 1,-1 0-1,1 0 1,-1 0-1,0 0 1,1 0 0,-1 0-1,1 0 1,-1 0-1,0 1 1,1-1-1,0 0 1,13 12-23,10 22-9,-23-33 32,18 32 13,-6-10 18,1 0 0,1-1 0,27 32 0,-36-49 44,-4-6 58,-5-11 132,0 0-249,-2-25-36,-1-41 1,7 62 17,0 0 0,1 0 0,1 0 0,0 0 1,1 0-1,1 1 0,0 0 0,12-23 0,-13 28 11,-1 3-4,1 1 0,-1 0 0,1 0 0,0 0 0,0 0 1,1 1-1,-1 0 0,1 0 0,1 0 0,-1 0 0,0 1 0,1 0 0,0 0 1,0 0-1,1 1 0,-1 0 0,10-3 0,-11 4-8,0 1 1,-1 0-1,1 0 1,0 1-1,0-1 0,0 1 1,-1 0-1,1 0 0,0 1 1,0-1-1,0 1 1,0 0-1,-1 1 0,1-1 1,-1 1-1,1 0 0,-1 0 1,1 0-1,-1 0 1,0 1-1,0 0 0,0 0 1,-1 0-1,1 0 0,5 7 1,-3-3-2,-1 1 1,1 0 0,-2 0-1,1 1 1,-1 0 0,0-1-1,2 11 1,14 67-43,-16-64 7,5 24-678,29 87 0,-21-92 308</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10:42.503"/>
    </inkml:context>
    <inkml:brush xml:id="br0">
      <inkml:brushProperty name="width" value="0.2" units="cm"/>
      <inkml:brushProperty name="height" value="0.2" units="cm"/>
      <inkml:brushProperty name="color" value="#E71224"/>
    </inkml:brush>
  </inkml:definitions>
  <inkml:trace contextRef="#ctx0" brushRef="#br0">305 123 6697,'-3'-20'1548,"-2"-33"-1,2 14-1026,3 39-516,0-1 0,0 1 0,0-1 1,-1 1-1,1-1 0,0 1 0,0-1 0,-1 1 1,1-1-1,0 1 0,-1-1 0,1 1 0,-1-1 1,1 1-1,0 0 0,-1-1 0,1 1 0,-1 0 0,1-1 1,-1 1-1,1 0 0,-1 0 0,1-1 0,-1 1 1,0 0-1,1 0 0,-1 0 0,1 0 0,-1 0 1,1 0-1,-1 0 0,0 0 0,1 0 0,-1 0 0,1 0 1,-1 0-1,0 0 0,1 0 0,-1 1 0,1-1 1,-1 0-1,1 0 0,-1 1 0,0-1 0,-24 13-34,7 2 3,1 0 1,0 0-1,2 2 1,0 0-1,-19 28 1,6-8 15,15-20 18,1-1 0,1 2 0,1-1 0,0 1 0,2 1 0,0 0 0,1 0 0,1 1 0,0-1 0,2 1 0,-3 26 0,6-41-7,1 0 1,0 0-1,0 0 0,0 0 0,1-1 1,0 1-1,0 0 0,0 0 0,0-1 0,3 6 1,-3-7-2,0-1 1,1 0-1,-1 0 1,1 0-1,-1 0 1,1 0-1,0 0 1,0 0-1,0-1 1,0 1-1,0-1 1,0 1-1,0-1 1,1 0-1,-1 0 1,0 0-1,1 0 1,-1 0-1,1 0 1,2 0-1,4 0 8,0 1 0,0-2 0,0 1 0,1-1 0,-1-1 0,0 1 0,0-2 0,0 1 0,0-1 0,0-1 0,0 1 0,-1-2 0,11-4 0,-13 5-8,0-1 1,0 1-1,0-1 0,-1-1 1,1 1-1,-1-1 1,-1 0-1,1 0 0,0 0 1,-1-1-1,0 1 1,-1-1-1,1 0 0,-1-1 1,0 1-1,-1 0 1,5-14-1,-2-11-9,-1 0 1,-1 0-1,-1-32 1,1-24-622,-3 85 622,1 0 0,-1-1 0,0 1 0,1 0 1,0 0-1,-1 0 0,1 0 0,0 0 0,0-1 0,0 2 1,0-1-1,0 0 0,1 0 0,-1 0 0,1 0 0,-1 1 0,1-1 1,-1 1-1,1-1 0,0 1 0,0 0 0,3-2 0,-3 2 8,-1 1 0,0-1 0,1 1 0,-1 0-1,1 0 1,-1 0 0,1-1 0,-1 1 0,1 1 0,-1-1-1,1 0 1,-1 0 0,1 1 0,-1-1 0,1 0-1,-1 1 1,1 0 0,-1-1 0,0 1 0,1 0-1,-1-1 1,0 1 0,0 0 0,1 0 0,-1 0-1,0 0 1,0 0 0,0 1 0,0-1 0,0 0-1,-1 0 1,2 3 0,12 23 85,-2 0 0,-1 1 0,-1 1 0,8 33 1,-6-8-60,8 30-58,-14-55-57,-6-24-34,1 0 1,0 0-1,0 0 1,0 0-1,1 0 1,0 0-1,0-1 0,3 7 1,6-5-725,1-10 366</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10:42.850"/>
    </inkml:context>
    <inkml:brush xml:id="br0">
      <inkml:brushProperty name="width" value="0.2" units="cm"/>
      <inkml:brushProperty name="height" value="0.2" units="cm"/>
      <inkml:brushProperty name="color" value="#E71224"/>
    </inkml:brush>
  </inkml:definitions>
  <inkml:trace contextRef="#ctx0" brushRef="#br0">0 63 6857,'9'-17'2297,"5"-3"-2385,-2-1 176,9 16-64,-7 5-32,-3 25-120,1 20-72,-12 15-104,-2 10-24,-5 3 8,-1-3 64,1-8 96,3-13 72,1-19 88,1-6-56,-2-27 56</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10:43.237"/>
    </inkml:context>
    <inkml:brush xml:id="br0">
      <inkml:brushProperty name="width" value="0.2" units="cm"/>
      <inkml:brushProperty name="height" value="0.2" units="cm"/>
      <inkml:brushProperty name="color" value="#E71224"/>
    </inkml:brush>
  </inkml:definitions>
  <inkml:trace contextRef="#ctx0" brushRef="#br0">61 60 6961,'-61'-60'2353,"72"60"-2625,6 6-360,1-6 384</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10:43.599"/>
    </inkml:context>
    <inkml:brush xml:id="br0">
      <inkml:brushProperty name="width" value="0.2" units="cm"/>
      <inkml:brushProperty name="height" value="0.2" units="cm"/>
      <inkml:brushProperty name="color" value="#E71224"/>
    </inkml:brush>
  </inkml:definitions>
  <inkml:trace contextRef="#ctx0" brushRef="#br0">21 0 7242,'-9'34'2341,"6"-24"-2273,1 1 1,-1-1 0,2 1-1,-2 22 1,13 192 38,-8-215-107,0 0 1,0-1-1,1 1 0,1 0 1,0-1-1,0 1 1,0-1-1,1 0 1,1-1-1,-1 1 0,1-1 1,1 0-1,0-1 1,0 1-1,14 10 0,-21-18 2,1 0-1,-1 1 0,0-1 0,0 0 1,0 0-1,0 0 0,1 0 0,-1 0 0,0 0 1,0 0-1,0 0 0,0 0 0,1 0 0,-1 0 1,0 0-1,0 0 0,0 0 0,0 0 0,1 0 1,-1 0-1,0 0 0,0-1 0,0 1 0,0 0 1,0 0-1,1 0 0,-1 0 0,0 0 1,0 0-1,0 0 0,0 0 0,0-1 0,0 1 1,0 0-1,1 0 0,-1 0 0,0 0 0,0 0 1,0-1-1,0 1 0,0 0 0,0 0 0,0 0 1,0 0-1,0-1 0,0 1 0,0 0 1,0 0-1,0 0 0,0 0 0,0-1 0,0 1 1,0 0-1,0 0 0,0 0 0,0 0 0,0 0 1,0-1-1,-1-11 130,-5-8-7,0 0 1,-17-33-1,15 36-119,1-1 0,0 1 1,2-1-1,-5-20 0,8 23-46,0-1 1,1 1-1,0-1 1,3-20-1,-1 27 13,-1 5 27,-1 1-1,2 0 0,-1-1 0,0 1 1,1 0-1,-1 0 0,1 0 1,0-1-1,0 1 0,0 0 0,0 0 1,1 0-1,0 0 0,-1 1 1,1-1-1,0 0 0,0 1 0,0-1 1,0 1-1,4-3 0,-1 1 5,-1 1 1,1 0-1,0 1 0,0-1 1,0 1-1,0 0 0,0 0 0,0 0 1,1 1-1,-1 0 0,1 0 0,-1 0 1,1 1-1,9 0 0,-11 0-1,-1 0 0,1 1 0,0-1 0,0 1 0,-1 0 0,1 0-1,0 1 1,-1-1 0,0 1 0,1-1 0,-1 1 0,0 0 0,0 1 0,0-1 0,0 0 0,0 1-1,0 0 1,-1-1 0,1 1 0,-1 0 0,4 6 0,4 14 27,-2 0 0,0 0 0,-2 0 1,7 44-1,1 2-18,-9-47-76,-3-13-73,1 1 0,0 0 0,0-1 1,1 1-1,5 10 0,-8-19 98,-1 0 0,0-1 0,1 1 1,-1-1-1,0 1 0,1 0 0,-1-1 0,0 1 0,1-1 0,-1 1 0,1-1 1,-1 1-1,1-1 0,-1 0 0,1 1 0,0-1 0,-1 0 0,1 1 0,-1-1 0,2 1 1,-1-2 1,0 1 1,0-1 0,0 0 0,0 1 0,0-1 0,0 0 0,0 0-1,0 0 1,0 0 0,0 0 0,0 0 0,0-1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11:25.703"/>
    </inkml:context>
    <inkml:brush xml:id="br0">
      <inkml:brushProperty name="width" value="0.2" units="cm"/>
      <inkml:brushProperty name="height" value="0.2" units="cm"/>
      <inkml:brushProperty name="color" value="#E71224"/>
    </inkml:brush>
  </inkml:definitions>
  <inkml:trace contextRef="#ctx0" brushRef="#br0">1 43 4529,'0'-2'119,"1"0"-1,-1 0 1,1 0 0,0 1-1,-1-1 1,1 0 0,0 1-1,0-1 1,0 0 0,0 1-1,0-1 1,1 1 0,-1 0-1,0-1 1,1 1 0,-1 0-1,1 0 1,-1 0 0,1 0-1,-1 0 1,3-1 0,1 0-101,-1 0 1,0 1-1,1 0 1,-1 0-1,1 0 1,-1 0 0,9 1-1,-11 0-11,-1 0 1,0 0-1,1 1 0,-1-1 0,0 0 0,1 1 1,-1-1-1,0 1 0,0-1 0,0 1 0,1 0 1,-1 0-1,0-1 0,0 1 0,0 0 0,0 0 0,0 0 1,1 2-1,15 25 340,-4-6-55,-2-10-170,0-1-1,1 0 0,0-1 1,1 0-1,0-1 0,0 0 0,24 10 1,-18-8-36,21 14 94,-33-20-168,1 1-1,0-2 0,0 1 1,0-1-1,0 0 0,1-1 1,0 1-1,11 1 0,-8-3-8,-1-1 0,1-1 0,-1 1 0,1-2 0,21-3 1,55-18 21,-70 16-21,1 1 0,-1 0 0,1 1-1,0 2 1,0 0 0,24 0 0,-17 3-5,-1 2-1,0 0 1,0 2 0,-1 1-1,41 14 1,-39-8 0,0-2-1,1-1 1,0-1 0,0-1-1,41 5 1,1-6 9,68 9 2,-113-11-17,1 2 0,-1 0 0,36 15 1,-42-14-136,0 2 0,0 0 0,-1 0 0,0 2 0,-1 0 0,20 18 0,-11-1-151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11:36.684"/>
    </inkml:context>
    <inkml:brush xml:id="br0">
      <inkml:brushProperty name="width" value="0.2" units="cm"/>
      <inkml:brushProperty name="height" value="0.2" units="cm"/>
      <inkml:brushProperty name="color" value="#E71224"/>
    </inkml:brush>
  </inkml:definitions>
  <inkml:trace contextRef="#ctx0" brushRef="#br0">0 1 4953,'69'72'1456,"-56"-59"-1251,0-1 0,1 0-1,16 10 1,15 15 95,-21-14-147,-2 2 1,-1 0-1,-1 2 0,-1 0 0,-1 1 0,25 54 0,-27-44-46,-2 2 0,-1-1 0,-2 2 0,-2 0 0,4 43 0,-6-10-32,-3 99-1,-8-151-57,4-22-22,-1 1-1,1-1 1,0 1-1,0-1 1,0 0-1,-1 1 1,1-1-1,0 0 1,-1 1-1,1-1 0,0 0 1,-1 1-1,1-1 1,-1 0-1,1 0 1,0 1-1,-1-1 1,1 0-1,-1 0 1,1 0-1,0 0 0,-1 1 1,1-1-1,-1 0 1,1 0-1,-1 0 1,1 0-1,-1 0 1,1 0-1,-1 0 1,1 0-1,-1 0 0,1-1 1,0 1-1,-1 0 1,1 0-1,-1 0 1,1 0-1,-1-1 1,1 1-1,0 0 1,-1-1-1,-6-9-656,6-4 292</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11:37.390"/>
    </inkml:context>
    <inkml:brush xml:id="br0">
      <inkml:brushProperty name="width" value="0.2" units="cm"/>
      <inkml:brushProperty name="height" value="0.2" units="cm"/>
      <inkml:brushProperty name="color" value="#E71224"/>
    </inkml:brush>
  </inkml:definitions>
  <inkml:trace contextRef="#ctx0" brushRef="#br0">0 0 4921,'0'3'4128,"46"3"-4031,54 11 10,-83-12-103,-1 0 1,1 1-1,-1 1 0,0 0 1,0 2-1,-1-1 1,0 2-1,-1 0 1,0 1-1,0 0 0,-1 1 1,-1 0-1,0 1 1,11 16-1,2 6-1,-2 1 0,-1 2-1,-2 0 1,25 68 0,-26-55 1,-2 2 1,-2 0 0,-3 0-1,-2 1 1,-2 1 0,1 86-1,-10-106 3,-1 0-1,-1 0 0,-2 0 0,-2-1 1,-1 1-1,-1-2 0,-2 1 1,-1-1-1,-2-1 0,-1 0 0,-27 40 1,38-66 6,0 0 0,0 0-1,0-1 1,-1 0 0,0 0 0,0 0 0,-9 6 0,12-10-4,-1 1-1,0-1 1,1 0-1,-1 0 0,0 0 1,0 0-1,0 0 1,0-1-1,1 1 1,-1-1-1,0 0 1,0 0-1,0 0 0,0 0 1,0 0-1,0-1 1,0 1-1,0-1 1,0 0-1,0 0 1,-3-1-1,-5-4-2,0 0 0,1 0 0,0-1 0,0 0 0,1 0 0,0-2 0,0 1 0,1-1 0,0 0 0,0 0 0,-11-21 0,14 23-12,1 0 1,0-1-1,0 0 0,1 0 1,0 0-1,0 0 0,1 0 1,0 0-1,0-1 1,1 1-1,1-1 0,-1 1 1,1-1-1,0 0 1,1 1-1,0-1 0,4-13 1,-2 16 8,-1 0 0,2 0-1,-1-1 1,1 2 0,0-1 0,0 0 0,1 1 0,-1 0 0,1 0 0,0 0 0,1 1-1,10-7 1,-9 6 9,1 0-1,0 1 1,1 0-1,-1 1 1,0-1-1,1 2 0,0-1 1,0 1-1,9-1 1,0 3 5,0 0 1,-1 1-1,1 0 1,-1 2-1,0 0 1,1 1-1,-1 1 1,-1 0-1,1 1 1,-1 1-1,0 1 0,-1 0 1,23 16-1,11 13 7,-1 1-1,64 68 0,-61-56-1,-22-22-18,66 58 27,-84-77-91,1 0 0,0-1 0,1-1 0,0 1 0,0-2 1,20 7-1,-27-11-68,0 0 0,0-1 0,1 0 0,-1 0 0,1 0 0,-1-1 0,1 0 0,-1 0 0,1-1-1,-1 0 1,0 0 0,1 0 0,-1-1 0,0 0 0,0 0 0,0 0 0,0-1 0,0 0 0,0 0 0,5-5 0,-4 2-51,-1 0 1,0-1-1,8-11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11:38.103"/>
    </inkml:context>
    <inkml:brush xml:id="br0">
      <inkml:brushProperty name="width" value="0.2" units="cm"/>
      <inkml:brushProperty name="height" value="0.2" units="cm"/>
      <inkml:brushProperty name="color" value="#E71224"/>
    </inkml:brush>
  </inkml:definitions>
  <inkml:trace contextRef="#ctx0" brushRef="#br0">254 552 6345,'-1'-1'123,"-1"-1"0,1 1 0,0 0-1,-1 0 1,0 0 0,1 0-1,-1 0 1,0 1 0,1-1 0,-1 0-1,0 1 1,0-1 0,0 1-1,1-1 1,-1 1 0,0 0 0,0 0-1,-2 0 1,-24-4-139,21 2 0,0 0 1,1 0-1,0 0 1,-1-1 0,1 0-1,0-1 1,0 1-1,1-1 1,-1 0 0,1-1-1,0 1 1,0-1-1,0 0 1,0 0 0,1-1-1,0 1 1,0-1-1,1 0 1,-1 0 0,1 0-1,1 0 1,-1-1 0,-2-10-1,1-15-57,2 0 0,1 0 0,1 0 0,10-64 0,-7 82 126,0 0 0,1-1 0,1 2 1,1-1-1,0 0 0,0 1 0,2 1 1,-1-1-1,2 1 0,-1 0 0,17-16 0,-23 26-42,0 0 0,0 0 0,1 0 0,-1 1 0,1-1 0,-1 1 0,1-1 0,-1 1 0,1 0 0,5-1 0,-6 1-9,0 1 0,-1 0 0,1 0 0,0 0 0,-1 0 0,1 1 0,0-1 0,-1 0 0,1 1 0,-1-1 0,1 1 0,0-1 0,-1 1 0,1 0 0,-1 0 0,0 0 0,1 0 0,-1 0 0,0 0 0,3 2 0,1 3 11,0 1-1,0 0 0,0 0 0,-1 0 1,0 0-1,0 1 0,0 0 1,-1 0-1,-1 0 0,1 0 1,1 15-1,0-1 26,-2 1 1,0 1-1,-2 26 1,-5-8-7,-2 0 0,-1-1 0,-2 0 0,-21 52 0,-6 26-4,-42 288 21,75-392-48,2 1 0,0 0-1,1 0 1,0 0 0,1 0 0,1 0 0,1 0-1,0 0 1,6 21 0,-7-33-6,0-1 0,0 0 0,1 0 0,-1 1 0,1-1 0,0 0 0,0 0 0,0-1 0,0 1 0,0 0 0,0-1 0,1 1 0,-1-1 0,1 0 0,0 0 0,0 0 0,0 0 0,3 2 0,-1-3-3,-1 0-1,1 0 0,-1 0 1,1 0-1,-1-1 0,1 0 1,-1 0-1,1 0 0,-1 0 1,1-1-1,-1 1 0,1-1 1,5-2-1,9-4 35,-1-1 0,1 0 0,-2-2 1,0 0-1,0 0 0,0-2 0,-2 0 0,1-1 1,-2-1-1,18-20 0,-26 27 10,0-1 0,0 0 1,-1 0-1,0-1 0,-1 0 0,5-10 1,-7 13 3,-1 1 1,1 0 0,-1 0 0,0-1 0,0 1-1,0-1 1,-1 1 0,0 0 0,0-1 0,-1 1 0,1-1-1,-3-8 1,1 10-16,-1-1-1,0 1 1,0 0 0,0 0-1,0 1 1,-1-1 0,1 1-1,-1-1 1,0 1 0,0 0-1,-7-3 1,-14-13 21,-56-68 13,57 59-108,0 1 0,-30-24 0,-15 2-128,53 40-55,2-1 1,-1 0-1,1-1 1,1-1-1,0 0 1,0-1 0,-18-25-1,10-2-337</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11:38.617"/>
    </inkml:context>
    <inkml:brush xml:id="br0">
      <inkml:brushProperty name="width" value="0.2" units="cm"/>
      <inkml:brushProperty name="height" value="0.2" units="cm"/>
      <inkml:brushProperty name="color" value="#E71224"/>
    </inkml:brush>
  </inkml:definitions>
  <inkml:trace contextRef="#ctx0" brushRef="#br0">0 27 7530,'16'-4'2392,"19"-1"-2608,14 1-8,21 1-32,2-2 144,-2-1 64,-2 6-24,8 7-424,-13 2 336</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08:38.128"/>
    </inkml:context>
    <inkml:brush xml:id="br0">
      <inkml:brushProperty name="width" value="0.2" units="cm"/>
      <inkml:brushProperty name="height" value="0.2" units="cm"/>
      <inkml:brushProperty name="color" value="#E71224"/>
    </inkml:brush>
  </inkml:definitions>
  <inkml:trace contextRef="#ctx0" brushRef="#br0">1670 275 2136,'-6'-1'479,"1"0"0,0 1 0,-1 0-1,1 0 1,-1 0 0,1 1 0,0 0-1,-10 2 1,4 0 191,-1 3 243,8-4-421,-6-8-147,-3-5 73,-20-25 0,31 33-385,-2-2-3,1 0 0,-1 0 0,1 0-1,0 0 1,1-1 0,-1 1 0,1-1 0,0 0 0,1 1 0,-1-1-1,1 0 1,1 0 0,-1 0 0,1-12 0,-6-33 205,5 49-207,1 0-1,-1-1 1,0 1 0,0 0-1,0 0 1,0 0 0,-1 0 0,1 0-1,0 0 1,-1 0 0,0 0 0,1 0-1,-1 1 1,0-1 0,0 1-1,0-1 1,0 1 0,0 0 0,0-1-1,-4 0 1,-4-2 40,-1 1-1,1 0 1,-18-2 0,-10-2-2,34 6-62,-23-7 43,0 2 0,-30-3-1,46 8-49,1 1-1,0 0 1,-1 0-1,1 1 1,0 1-1,-1 0 1,1 0-1,0 1 1,-13 5-1,-30 17 34,-69 46-1,-19 8-1,134-76-30,0 0-1,-1-1 1,0 0 0,1 0 0,-1-1-1,0 0 1,0 0 0,0-1 0,0 0-1,0-1 1,0 1 0,0-1 0,1-1-1,-1 0 1,0 0 0,1 0 0,-1-1-1,-7-4 1,14 7 5,1-1-1,-1 1 1,0-1 0,0 1-1,0-1 1,1 0 0,-1 0-1,0 1 1,1-1 0,-1 0-1,0 0 1,1 0 0,-1-1-1,0 1-2,1 1 0,0-1 0,-1 1 0,1-1 0,0 1 0,-1-1 0,1 1 0,0-1 0,-1 1 0,1 0 0,-1-1 0,1 1 0,-1 0 0,1-1 0,-1 1 0,1 0 0,-1-1 0,0 1 0,1 0 0,-1 0 0,1 0-1,-1-1 1,0 1 0,1 0 0,-1 0 0,1 0 0,-1 0 0,0 0 0,1 0 0,-2 1 0,-39 0 18,24-1-29,0 0-1,0 0 0,0-2 1,-22-4-1,13 1 11,0 1 0,0 0 0,0 2 0,0 2 1,0 0-1,0 1 0,0 2 0,0 1 0,0 0 0,1 2 0,-1 1 0,-40 18 0,-14 7 181,79-32-182,0 1 0,0-1 0,0 1 0,0 0 0,0-1 0,0 1 0,0 0 0,1 0 0,-1 0 0,0-1 0,0 1 0,1 0-1,-1 0 1,0 0 0,1 0 0,-1 1 0,1-1 0,0 0 0,-1 0 0,1 0 0,0 0 0,-1 0 0,1 0 0,0 1 0,0-1 0,0 0 0,0 0 0,0 0 0,1 1 0,-1-1 0,0 0 0,0 0-1,1 0 1,-1 0 0,1 0 0,-1 0 0,1 0 0,0 2 0,3 5 13,1 1 0,0-1 0,10 13 0,-9-13 34,0 0-33,-1 0 0,1 1-1,-2 0 1,6 14-1,-9-21-16,0 1-1,0-1 0,0 1 1,0-1-1,-1 1 0,0-1 1,1 1-1,-1-1 0,0 1 1,0 0-1,0-1 0,-1 1 1,1-1-1,-1 1 0,1-1 1,-1 1-1,0-1 0,0 1 1,0-1-1,0 1 0,-3 3 1,-2 3 19,0-1 1,0 2-1,1-1 0,0 1 1,1-1-1,0 1 1,0 0-1,-3 15 0,1 9 22,-3 44-1,2-13-84,5-50 36,0 0 0,1 1 0,0-1 1,2 1-1,2 16 0,-2-25 17,0 0 0,1 0 0,1 0-1,-1 0 1,1-1 0,0 0 0,0 1 0,1-1 0,0 0-1,0-1 1,0 1 0,1-1 0,9 9 0,29 22 2,1-1-1,50 27 1,-75-51-55,34 12 0,-22-10 31,-24-11 27,0 0 0,-1-1-1,1 0 1,0-1 0,1 1-1,-1-1 1,0-1 0,0 1 0,8-3-1,5 1-32,16-2 27,-21 2 17,-1 1-1,1 1 1,-1 0 0,18 2-1,-21-1-49,1-1 1,-1 0-1,1-1 0,-1 0 0,20-5 1,10 0 16,-14 3 29,-9 2-4,0-1 0,-1-1-1,32-8 1,28-8 24,-59 15-31,1 0 1,-1-1-1,1-1 0,26-12 1,-28 9-5,0 1 0,0 1 0,1 1 0,27-7 0,-34 10-21,0 0-1,16-8 0,21-7 35,-46 18-13,34-9 47,0 0 0,44-19-1,13-12 60,-91 39-107,0 1 0,0-1-1,0 0 1,-1 0 0,1 0 0,0 0 0,-1 0 0,1 0 0,-1 0 0,1-1-1,-1 1 1,1 0 0,-1-1 0,0 1 0,0-1 0,0 0 0,1 1-1,-2-1 1,1 0 0,0 0 0,0 1 0,-1-1 0,1 0 0,-1 0-1,1-4 1,-1-1 10,0 0-1,-1-1 0,0 1 0,0 0 0,-4-13 1,-4-24 117,-4-87-117,12 118 59,-2 1-1,0 0 0,0 0 0,-6-14 1,7 23-60,1-1 0,0 0 1,0 0-1,0 0 0,0 0 1,1 0-1,0 0 0,-1 0 1,1 0-1,1 0 0,-1 0 1,1 0-1,-1 0 0,1 0 1,0 0-1,1 0 0,1-4 1,-2 6-12,0 0 0,-1 0 0,1 1 0,0-1 0,-1 0 0,1 0 0,-1 0 0,0 0 0,0 0 0,0 0 0,0 0 0,0 0 1,0 0-1,0 0 0,-1 0 0,1 0 0,-1 0 0,0 0 0,0-2 0,-2-1 9,1 0 0,-1 0 0,0 0 0,-1 1-1,-6-8 1,9 10-4,0 0-1,0 0 0,0 0 0,0 0 0,0 0 1,0 0-1,1 0 0,-1 0 0,1 0 0,0 0 1,0 0-1,0 0 0,0-1 0,0 1 0,0 0 1,0 0-1,0 0 0,1 0 0,1-3 0,-2 1 1,1 1-1,1-1 0,-1 1 1,0 0-1,1-1 0,0 1 1,-1 0-1,1 0 0,0 0 1,1 0-1,2-2 0,4-5-23,1 1-7,-9 8 73,0 0 1,0 0-1,-1 0 0,1 0 1,0 0-1,-1-1 0,1 1 1,-1 0-1,1 0 0,-1 0 1,0-1-1,1 1 0,-1 0 1,0 0-1,0-1 1,0 1-1,0-2 0,-3-11 382</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11:39.271"/>
    </inkml:context>
    <inkml:brush xml:id="br0">
      <inkml:brushProperty name="width" value="0.2" units="cm"/>
      <inkml:brushProperty name="height" value="0.2" units="cm"/>
      <inkml:brushProperty name="color" value="#E71224"/>
    </inkml:brush>
  </inkml:definitions>
  <inkml:trace contextRef="#ctx0" brushRef="#br0">7 11 7226,'-6'-10'989,"40"75"-3209,48 67 2678,83 129 196,-20 15 138,-70-94-186,-61-139-323,-1 0 0,10 63 0,-20-90-190,-1-13-60,-1 1 1,-1 0 0,1-1 0,0 1-1,-1 0 1,0 0 0,0 0 0,0 0-1,0-1 1,-1 1 0,0 5-1,1-9-29,-1 0-1,1 0 1,0 0-1,0 1 1,0-1-1,0 0 1,0 0-1,-1 0 1,1 0-1,0 0 1,0 0-1,0 0 1,0 0-1,0 0 1,-1 0-1,1 0 0,0 0 1,0 0-1,0 0 1,0 0-1,0 0 1,-1 0-1,1 0 1,0 0-1,0 0 1,0 0-1,0 0 1,0-1-1,0 1 1,-1 0-1,1 0 1,0 0-1,0 0 1,0 0-1,0 0 0,0 0 1,0 0-1,0-1 1,0 1-1,-1 0 1,1 0-1,0 0 1,0 0-1,0 0 1,0 0-1,0-1 1,0 1-1,-5-6 39,0-1 0,1 0 0,-1 0 0,1 0 1,1-1-1,-4-8 0,-15-52 0,15 45-63,-3-12-50,1 1 1,1-1-1,2 0 0,1-1 0,2 1 0,2-38 0,2 59 28,1 0 0,0 0 1,1 0-1,0 1 0,1-1 0,1 1 0,11-23 0,-11 27 15,1 0-1,0 0 1,0 0 0,1 1-1,0 0 1,0 1 0,1 0-1,0 0 1,1 0 0,-1 1 0,15-7-1,-16 9 26,0 0 0,1 1 0,0 0 0,-1 1 0,1 0 0,0 0 0,0 0 0,0 1 0,0 0 0,1 1-1,-1 0 1,0 0 0,0 1 0,0 0 0,0 0 0,0 1 0,0 0 0,0 0 0,0 1 0,-1 0 0,1 0 0,-1 1 0,0 0-1,0 0 1,7 6 0,-2 1 23,0 1-1,-1 0 0,-1 0 1,0 1-1,0 1 0,-1-1 0,-1 2 1,0-1-1,-1 1 0,-1 0 1,6 18-1,-6-11 6,-1 0-1,0 0 1,-2 1 0,0 0 0,-2-1-1,0 1 1,-4 33 0,1-45-23,0 0 0,0 0 0,-1 0 0,-1-1 0,1 1 0,-2-1 0,0 0 1,0 0-1,0 0 0,-1-1 0,-1 0 0,0 0 0,0-1 0,-1 1 0,1-1 0,-2-1 0,1 0 1,-20 12-1,14-11-33,-1-1 1,-1 0-1,1-1 1,-1 0-1,0-2 1,-1 0-1,1-1 1,-1 0-1,1-1 1,-1-1 0,0-1-1,-31-3 1,28-1-23,-27-11-1,46 15 54</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11:39.788"/>
    </inkml:context>
    <inkml:brush xml:id="br0">
      <inkml:brushProperty name="width" value="0.2" units="cm"/>
      <inkml:brushProperty name="height" value="0.2" units="cm"/>
      <inkml:brushProperty name="color" value="#E71224"/>
    </inkml:brush>
  </inkml:definitions>
  <inkml:trace contextRef="#ctx0" brushRef="#br0">3 0 7570,'-2'5'2190,"2"-5"-2149,5 14 362,9 18-688,-13-30 393,44 82 36,19 43-47,-56-108-85,-1-1-1,-1 1 0,-1 0 0,0 0 0,1 21 1,-5-37-16,-1 0 1,0-1 0,1 1 0,-1 0 0,0 0 0,-1-1 0,1 1 0,0 0 0,-1-1 0,0 1 0,1 0 0,-1-1 0,0 1 0,0-1 0,-1 1 0,1-1 0,0 0-1,-1 1 1,1-1 0,-1 0 0,0 0 0,0 0 0,0 0 0,0 0 0,0-1 0,0 1 0,-1-1 0,1 1 0,0-1 0,-1 0 0,1 0 0,-1 0 0,1 0 0,-1 0-1,0 0 1,1-1 0,-1 0 0,0 1 0,1-1 0,-1 0 0,0 0 0,1 0 0,-1-1 0,0 1 0,0-1 0,1 1 0,-1-1 0,1 0 0,-1 0 0,-3-2 0,-20-12-79</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11:40.177"/>
    </inkml:context>
    <inkml:brush xml:id="br0">
      <inkml:brushProperty name="width" value="0.2" units="cm"/>
      <inkml:brushProperty name="height" value="0.2" units="cm"/>
      <inkml:brushProperty name="color" value="#E71224"/>
    </inkml:brush>
  </inkml:definitions>
  <inkml:trace contextRef="#ctx0" brushRef="#br0">0 1 7426,'58'16'2136,"-65"-6"-2200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11:40.502"/>
    </inkml:context>
    <inkml:brush xml:id="br0">
      <inkml:brushProperty name="width" value="0.2" units="cm"/>
      <inkml:brushProperty name="height" value="0.2" units="cm"/>
      <inkml:brushProperty name="color" value="#E71224"/>
    </inkml:brush>
  </inkml:definitions>
  <inkml:trace contextRef="#ctx0" brushRef="#br0">1 1 7322,'4'33'817,"1"-1"0,20 63 1,31 57-1253,-24-71 630,42 94 32,-26-68 111,-42-93-287,0 0-1,-1 1 0,0-1 1,-1 1-1,-1 1 0,0-1 0,-1 0 1,-1 1-1,-1 16 0,-1-28-106,0 1 0,0-1 0,0 0-1,-1 0 1,1 1 0,-1-1 0,-1-1 0,1 1 0,0 0-1,-1 0 1,0-1 0,1 0 0,-2 1 0,1-1-1,0 0 1,0 0 0,-1-1 0,0 1 0,1-1-1,-1 0 1,-6 3 0,-7-3-332</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11:40.860"/>
    </inkml:context>
    <inkml:brush xml:id="br0">
      <inkml:brushProperty name="width" value="0.2" units="cm"/>
      <inkml:brushProperty name="height" value="0.2" units="cm"/>
      <inkml:brushProperty name="color" value="#E71224"/>
    </inkml:brush>
  </inkml:definitions>
  <inkml:trace contextRef="#ctx0" brushRef="#br0">1 137 8354,'24'-18'2752,"30"11"-2848,16 4-64,11-1 104,0 3 24,-18-20-56,2 3 0,-6-3-40,1 5 0,-15 11-40,-1-2-160,-21 2-568,-14-6 544</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11:41.247"/>
    </inkml:context>
    <inkml:brush xml:id="br0">
      <inkml:brushProperty name="width" value="0.2" units="cm"/>
      <inkml:brushProperty name="height" value="0.2" units="cm"/>
      <inkml:brushProperty name="color" value="#E71224"/>
    </inkml:brush>
  </inkml:definitions>
  <inkml:trace contextRef="#ctx0" brushRef="#br0">230 1 6617,'14'-1'442,"23"2"614,-36-2-1050,-1 1 0,0 0 0,0 0 0,1 0 0,-1 0 0,0 0 0,1 0 0,-1 0-1,0 0 1,1 0 0,-1 0 0,0 0 0,1 0 0,-1 0 0,0 1 0,1-1 0,-1 0 0,0 0-1,0 0 1,1 0 0,-1 0 0,0 1 0,0-1 0,1 0 0,-1 0 0,0 0 0,0 1 0,0-1-1,1 0 1,-1 0 0,0 1 0,0-1 0,0 0 0,0 1 0,1-1 0,-1 0 0,0 0 0,0 1 0,0-1-1,0 0 1,0 1 0,0-1 0,0 0 0,0 1 0,0-1 0,0 0 0,0 1 0,0-1 0,0 0-1,0 1 1,0-1 0,-1 0 0,1 0 0,0 1 0,0-1 0,0 0 0,0 1 0,0-1 0,-1 0-1,1 0 1,0 0 0,0 1 0,-1-1 0,1 0 0,0 0 0,0 0 0,-1 1 0,1-1 0,0 0-1,-85 84-3715,57-52 4037,1 1 0,1 1 0,3 1 0,0 2 0,2 0 0,-16 42 0,22-35-28,13-22-75,2-21-213,0-1 1,0 0-1,0 1 0,0-1 1,0 0-1,0 1 0,0-1 1,1 0-1,-1 1 0,0-1 1,0 0-1,0 1 0,0-1 1,1 0-1,-1 1 0,0-1 1,0 0-1,0 0 0,1 1 1,-1-1-1,0 0 1,1 0-1,-1 0 0,0 1 1,0-1-1,1 0 0,-1 0 1,0 0-1,1 0 0,-1 0 1,0 0-1,1 1 0,-1-1 1,1 0-1,-1 0 0,0 0 1,1 0-1,-1 0 0,3-1 56,0 0 0,-1 0 0,1-1-1,-1 1 1,1 0 0,-1-1-1,0 0 1,0 1 0,1-1 0,-1 0-1,-1 0 1,1 0 0,3-5-1,9-7 133,11-4-77,0 0 1,2 2-1,0 1 1,1 1-1,49-17 0,-63 26-116,1 1 0,-1 0 0,1 1 1,0 1-1,0 0 0,20 1 0,-28 1-17,0 0 1,0 1-1,-1 0 1,1 0-1,0 1 1,-1 0-1,1 0 1,-1 0-1,0 1 1,1 0-1,-1 0 1,-1 1-1,1-1 1,0 1-1,-1 1 1,5 4-1,-7-7 4,-1 1 0,0 0-1,1-1 1,-2 1-1,1 0 1,0 0 0,0 0-1,-1 0 1,0 1-1,1-1 1,-1 0 0,-1 1-1,1-1 1,0 1-1,0 5 1,-2-4 5,1 1 0,-1-1 0,0 0 0,0 0 0,0 0 0,-1 0 0,0 0 0,0 0 0,-3 7-1,-5 4 13,-1-1 0,0 1 0,-1-2 0,-22 21 0,-63 48-632,70-62 243,-16 14 44</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11:32.014"/>
    </inkml:context>
    <inkml:brush xml:id="br0">
      <inkml:brushProperty name="width" value="0.2" units="cm"/>
      <inkml:brushProperty name="height" value="0.2" units="cm"/>
      <inkml:brushProperty name="color" value="#E71224"/>
    </inkml:brush>
  </inkml:definitions>
  <inkml:trace contextRef="#ctx0" brushRef="#br0">1 164 4289,'-1'-3'75,"1"0"-1,0 0 1,0 0 0,1 0-1,-1 0 1,1 0 0,-1 1 0,1-1-1,0 0 1,0 0 0,0 0-1,0 1 1,1-1 0,-1 0 0,1 1-1,-1-1 1,1 1 0,4-5-1,1 2-56,1-1 0,-1 1-1,1 0 1,14-7-1,1-1 35,2-1-38,-17 7-7,1 2 1,1-1 0,-1 1-1,1 1 1,0 0 0,0 0-1,0 1 1,16-4 0,-12 6 1,0 0 0,0 1 0,0 1 0,1 0 0,-2 1 0,1 0 0,0 1 0,21 7 0,-29-8-5,-1 0 1,0 1 0,0 0 0,0 0-1,0 0 1,0 0 0,0 1-1,-1 0 1,1 0 0,-1 0-1,0 0 1,-1 1 0,1 0-1,-1 0 1,0 0 0,0 0-1,0 0 1,-1 0 0,1 1-1,-2-1 1,1 1 0,0 0-1,0 7 1,0 5 95,-1 0 0,-1 0-1,-1 0 1,-1-1 0,0 1 0,-8 30 0,1-16 96,-1-1 0,-26 55 0,28-69-181,0-1 0,-2 0 0,0-1-1,0 0 1,-1-1 0,-1 0 0,-1 0 0,0-2 0,0 1 0,-1-2 0,-1 0-1,-17 11 1,28-20-17,1-1-1,-1 1 0,1-1 0,-1 0 0,1 0 1,-1 0-1,0 0 0,1-1 0,-1 1 1,0-1-1,-6 0 0,8-1-1,1 1 0,0 0 0,0 0 1,0-1-1,0 1 0,-1-1 0,1 1 0,0-1 1,0 1-1,0-1 0,0 0 0,0 0 0,0 1 0,0-1 1,1 0-1,-1 0 0,0 0 0,0 0 0,1 0 0,-1 0 1,0 0-1,1 0 0,-1 0 0,1 0 0,-1 0 0,1-1 1,0 1-1,0 0 0,-1 0 0,1 0 0,0-1 1,0 1-1,0 0 0,0 0 0,0-1 0,1 1 0,-1-2 1,1-1-4,0-1 0,1 1 1,-1-1-1,1 1 0,0 0 1,0 0-1,0 0 0,1 0 1,-1 0-1,1 1 0,0-1 1,0 1-1,0-1 0,5-2 1,7-7-3,32-21 0,-36 27 11,0 1-1,1 0 0,-1 0-1,1 1 1,1 0 0,-1 1 0,1 0 0,-1 1 0,16-1 0,-7 1 11,0 2 0,1 0 0,-1 2 0,23 2 0,-34-1-9,0 0 0,-1 1 1,1 0-1,-1 0 1,0 1-1,0 0 0,0 1 1,-1 0-1,1 0 1,-1 1-1,0 0 1,-1 1-1,8 7 0,-7-5 5,0 0 0,0 0 0,-1 1 0,0 0 0,-1 1 1,0-1-1,-1 1 0,0 0 0,7 24 0,-10-26-4,-1-1 0,1 1 0,-2 0 0,1-1 0,-1 1 0,-1 0 0,0 0 0,0-1 0,0 1 0,-5 14 0,1-10 6,0 0 1,-1 0 0,0 0 0,-1-1 0,-1 0 0,-10 13 0,3-7 2,-1 0 0,-1-1 0,-1-1 0,0-1 0,-1 0 0,-1-1 0,-34 18 0,43-27-95,0 0 1,0-1-1,0 0 0,-1-1 1,1 0-1,-1-1 1,0 0-1,1-1 1,-1 0-1,0-1 1,0 0-1,0-1 1,-15-3-1,-31-13-337</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11:32.760"/>
    </inkml:context>
    <inkml:brush xml:id="br0">
      <inkml:brushProperty name="width" value="0.2" units="cm"/>
      <inkml:brushProperty name="height" value="0.2" units="cm"/>
      <inkml:brushProperty name="color" value="#E71224"/>
    </inkml:brush>
  </inkml:definitions>
  <inkml:trace contextRef="#ctx0" brushRef="#br0">1 216 3401,'10'4'237,"18"5"588,-28-9-817,0 0 1,0 0 0,0 0-1,1-1 1,-1 1-1,0 0 1,0 0 0,0 0-1,1 0 1,-1 0 0,0 0-1,0 0 1,0 0 0,0 0-1,0-1 1,1 1-1,-1 0 1,0 0 0,0 0-1,0 0 1,0 0 0,0-1-1,0 1 1,0 0 0,0 0-1,0 0 1,1-1-1,-1 1 1,0 0 0,0 0-1,0 0 1,0 0 0,0-1-1,0 1 1,0 0 0,0 0-1,0-1 1,-6-14 232,4 10-195,0 1 1,0-1 0,1 0 0,0 0-1,-1 1 1,2-1 0,-1 0-1,0 0 1,1 0 0,0 0-1,0 0 1,1 0 0,-1 0 0,1 0-1,0 0 1,0 0 0,1 0-1,0 0 1,0 1 0,0-1-1,3-5 1,1 1-20,0 0-1,1 1 1,0 0-1,0 0 0,1 0 1,0 1-1,1 0 1,16-11-1,-21 16 6,0 0 0,0 0-1,0 1 1,0-1 0,0 1 0,0 0-1,1 0 1,-1 0 0,0 1-1,1 0 1,-1 0 0,0 0 0,1 0-1,-1 0 1,0 1 0,1 0-1,-1 0 1,0 0 0,0 0 0,5 3-1,10 5 78,-1 0-1,0 1 1,19 15-1,-5-4-78,-10-8-5,77 52 80,-85-55-119,0 2 1,0-1-1,-1 2 0,17 21 0,-25-27 1,-1 0-1,0 1 1,0-1-1,-1 1 1,0 0-1,0 0 1,-1 0-1,0 0 1,0 1-1,-1-1 1,0 1-1,0 14 1,-3 5 20,0 0 1,-9 42-1,5-39 25,-1 1 1,-1-2-1,-2 1 1,-21 45-1,25-66-35,0 1 1,0-2-1,-1 1 0,0-1 1,-1 0-1,-16 15 0,18-19-14,-1 0 0,0-1 0,0 0 0,0 0 0,0 0-1,-1-1 1,1 0 0,-1 0 0,0-1 0,-15 3 0,11-3 47,-1 0 0,1-1 0,0 0 0,-1-1 0,1-1 0,0 0 0,-21-4 0,26 0 53,17 2-57,21 1-51,-25 1 21,129-9-11,-124 10 26,-1 0 0,1 0 0,0 1-1,-1 1 1,1 0 0,-1 0 0,1 1 0,-1 0 0,17 8 0,5 5 42,47 33 0,6 2-23,-79-48-90,4 3 91,1-1 0,-1 0 0,1-1 0,21 5 0,-30-8-79,0-1-1,1 1 0,-1-1 0,0 0 0,0 0 0,1 0 0,-1 0 0,0 0 0,0-1 0,0 1 0,1-1 0,-1 1 0,0-1 0,0 0 0,0 0 0,0 0 0,0 0 1,0 0-1,0 0 0,-1 0 0,1-1 0,0 1 0,-1-1 0,1 0 0,-1 1 0,1-1 0,-1 0 0,0 0 0,1 0 0,-1 1 0,1-6 0,6-12-455</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11:33.445"/>
    </inkml:context>
    <inkml:brush xml:id="br0">
      <inkml:brushProperty name="width" value="0.2" units="cm"/>
      <inkml:brushProperty name="height" value="0.2" units="cm"/>
      <inkml:brushProperty name="color" value="#E71224"/>
    </inkml:brush>
  </inkml:definitions>
  <inkml:trace contextRef="#ctx0" brushRef="#br0">0 1 5969,'1'4'137,"-1"0"0,1-1 0,-1 1-1,1 0 1,0 0 0,1 0 0,-1 0 0,1-1-1,-1 1 1,1 0 0,0-1 0,3 4-1,5 6-244,22 21-1,4 6 103,78 144 30,-79-122 22,53 72-1,-81-126-43,7 10 28,17 29 0,-29-43-11,1 0-1,-1 0 0,0 0 1,-1 0-1,1 0 1,-1 0-1,0 1 1,0-1-1,0 1 1,0-1-1,-1 1 0,0-1 1,0 0-1,0 6 1,0-9-10,-1 0 0,1-1 0,0 1 0,-1-1 0,1 1 1,0 0-1,-1-1 0,1 1 0,0-1 0,-1 1 0,1-1 0,-1 1 0,1-1 1,-1 1-1,1-1 0,-1 0 0,1 1 0,-1-1 0,0 0 0,1 1 1,-1-1-1,0 0 0,1 0 0,-1 0 0,1 0 0,-1 1 0,0-1 0,1 0 1,-1 0-1,0 0 0,1 0 0,-1 0 0,0-1 0,1 1 0,-1 0 1,0 0-1,1 0 0,-2-1 0,-25-11 141,23 11-116,-3-3-24,0 1 0,0-1 0,1 0 1,-1 0-1,1-1 0,0 0 0,0 0 1,0-1-1,-7-8 0,11 11-36,0-1 0,0 0 0,0 0 0,1 0 0,-1 0-1,1 0 1,0 0 0,0 0 0,0 0 0,0 0 0,1 0 0,0-1 0,0 1 0,0 0 0,0 0 0,1-1 0,-1 1-1,3-6 1,0-1 10,1 0 0,0 1 0,0-1 0,1 1-1,0 0 1,1 1 0,0-1 0,1 1 0,12-13-1,-3 6 23,1 0 0,1 1 0,32-21 0,-40 30-3,1 0 0,-1 0 0,1 1 0,0 1 0,0 0 0,1 0 0,0 1 0,14-2 1,-19 4-6,1 0 0,-1 1 1,1 0-1,0 0 1,-1 1-1,1 0 0,0 0 1,-1 1-1,0 0 0,1 1 1,-1-1-1,0 1 1,12 7-1,-6-2 1,-1 1 0,0 1 1,-1-1-1,0 2 0,0-1 0,-1 2 0,-1-1 0,0 1 1,0 1-1,6 14 0,-11-20 11,-1 0 0,1 0 1,-2 0-1,1 0 0,-1 0 0,0 1 0,-1-1 0,0 1 1,0-1-1,0 1 0,-1-1 0,0 1 0,-1 0 0,0-1 1,0 1-1,0-1 0,-1 1 0,0-1 0,-1 0 0,1 0 1,-8 12-1,6-12-3,-1 0-1,-1 0 1,1 0 0,-1-1 0,0 0 0,-1 0 0,1-1-1,-1 0 1,0 0 0,0-1 0,-1 1 0,-15 5 0,8-5-151,-1 0 0,0 0 0,0-2 0,0 0 1,0-1-1,-19 0 0,-28-1-167</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11:34.162"/>
    </inkml:context>
    <inkml:brush xml:id="br0">
      <inkml:brushProperty name="width" value="0.2" units="cm"/>
      <inkml:brushProperty name="height" value="0.2" units="cm"/>
      <inkml:brushProperty name="color" value="#E71224"/>
    </inkml:brush>
  </inkml:definitions>
  <inkml:trace contextRef="#ctx0" brushRef="#br0">0 9 5889,'0'0'64,"1"-1"-1,-1 1 0,0-1 1,1 1-1,-1-1 0,1 1 0,-1-1 1,0 1-1,1-1 0,-1 1 1,1 0-1,-1-1 0,1 1 1,-1-1-1,1 1 0,0 0 1,-1 0-1,1-1 0,-1 1 1,1 0-1,0 0 0,-1 0 1,1 0-1,-1 0 0,1 0 0,0 0 1,-1 0-1,1 0 0,0 0 1,-1 0-1,1 0 0,0 0 1,0 1-1,29 3-252,-28-3 272,4 0-76,0 1 1,0 0-1,0 1 0,0-1 0,-1 1 0,1 0 0,-1 1 0,0-1 0,0 1 0,0 0 0,-1 0 0,1 1 0,5 7 1,4 7 73,0 0 1,14 29 0,-3-3 95,107 143 44,-132-188-221,0 0-1,0 0 1,0 0 0,0 1-1,0-1 1,0 0-1,0 0 1,1 0 0,-1 0-1,0 0 1,0 0 0,0 0-1,0 0 1,0 1-1,0-1 1,0 0 0,0 0-1,0 0 1,0 0-1,0 0 1,0 0 0,0 1-1,0-1 1,0 0-1,0 0 1,0 0 0,0 0-1,0 0 1,0 1-1,0-1 1,0 0 0,0 0-1,0 0 1,0 0 0,0 0-1,0 0 1,0 0-1,0 1 1,0-1 0,0 0-1,-1 0 1,1 0-1,0 0 1,0 0 0,0 0-1,0 0 1,0 0-1,0 1 1,0-1 0,0 0-1,-1 0 1,-9-2-69,-18-10-200,22 9 142,-18-8-57</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08:45.731"/>
    </inkml:context>
    <inkml:brush xml:id="br0">
      <inkml:brushProperty name="width" value="0.2" units="cm"/>
      <inkml:brushProperty name="height" value="0.2" units="cm"/>
      <inkml:brushProperty name="color" value="#E71224"/>
    </inkml:brush>
  </inkml:definitions>
  <inkml:trace contextRef="#ctx0" brushRef="#br0">162 9 3969,'35'35'1387,"-35"-35"-1367,1 1 1,-1-1-1,0 1 1,0-1-1,1 1 1,-1-1-1,0 0 1,0 1-1,0-1 1,1 1-1,-1-1 1,0 1-1,0-1 0,0 1 1,0-1-1,0 1 1,0-1-1,0 1 1,0-1-1,0 1 1,0-1-1,0 1 1,-1-1-1,1 1 1,0-1-1,0 1 1,0-1-1,-1 1 1,1-1-1,0 0 1,0 1-1,-1-1 0,1 1 1,-16 9 166,11-7-95,-3 1-71,7-3-11,0-1-1,0 0 0,0 1 0,0-1 1,0 1-1,0-1 0,1 1 0,-1-1 1,0 1-1,0 0 0,1-1 0,-1 1 1,0 0-1,1 0 0,-1-1 0,1 1 1,-1 0-1,0 1 0,-43-5 1431,-39 0-934,82 3-477,0 0-1,0 0 1,1 0 0,-1 0-1,0 0 1,0 0 0,0 0 0,1 0-1,-1-1 1,0 1 0,0 0-1,0 0 1,1-1 0,-1 1 0,0-1-1,1 1 1,-1 0 0,0-1 0,1 1-1,-1-1 1,0 0 0,1 1-1,-1-1 1,1 1 0,-1-1 0,1 0-1,-1 1 1,1-1 0,0 0-1,-1 0 1,1 1 0,0-1 0,0 0-1,-1 0 1,1 0 0,0 1 0,0-1-1,0 0 1,0 0 0,0-1-1,-1 2 25,1-1-50,0 1 0,0 0 0,0 0 0,0 0-1,-1 0 1,1 0 0,0 0 0,0 0 0,0 0-1,0 0 1,0 0 0,-1 0 0,1 0 0,0-1 0,0 1-1,0 0 1,0 0 0,0 0 0,0 0 0,0 0-1,0-1 1,-1 1 0,1 0 0,0 0 0,0 0 0,0 0-1,0 0 1,0-1 0,0 1 0,0 0 0,0 0-1,0 0 1,0 0 0,0-1 0,0 1 0,0 0-1,0 0 1,0 0 0,0 0 0,0 0 0,0-1 0,1 1-1,-1 0 1,0 0 0,0 0 0,0 0 0,0 0-1,0-1 1,0 1 0,0 0 0,0 0 0,1 0 0,-1 0-1,0 0 1,0 0 0,0 0 0,0 0 0,0-1-1,1 1 1,-1 0 0,0 0 0,0 0 0,0 0-1,0 0 1,1 0 0,18-8 55,1 0-1,0 1 1,39-8-1,-41 11-1,14-1-3,-1 1 1,1 2 0,-1 1-1,43 4 1,-36-1-62,-27-1 9,1 1 0,-1 1 0,0 0 0,0 0 0,0 1 0,0 0 0,10 7 0,-7-4 9,1-1-1,28 9 1,-3-9-3,0-2 0,0-1 0,41-2 0,-7-1 33,304-6-13,-88 0-15,-256 7-10,1 1 0,-1 3 1,0 0-1,0 3 1,40 13-1,-5 4 4,92 47 0,-151-66-3,0-1 1,1 0-1,0 0 0,0-2 0,0 1 0,0-1 1,1-1-1,-1 0 0,1-1 0,0 0 0,-1-1 1,1 0-1,0 0 0,22-5 0,9-3 16,1 3 0,71-1 0,-68 6-19,92-15 1,-98 9 38,0 2 0,0 2-1,0 1 1,46 6 0,-55-3-40,3-6 13,-32 3-10,1 1 0,-1-1 0,1 1 1,0-1-1,-1 1 0,1 0 0,-1 0 0,1 1 0,0-1 1,-1 1-1,1-1 0,4 3 0,-7-3 67,-3-10-803,0 10 480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11:34.490"/>
    </inkml:context>
    <inkml:brush xml:id="br0">
      <inkml:brushProperty name="width" value="0.2" units="cm"/>
      <inkml:brushProperty name="height" value="0.2" units="cm"/>
      <inkml:brushProperty name="color" value="#E71224"/>
    </inkml:brush>
  </inkml:definitions>
  <inkml:trace contextRef="#ctx0" brushRef="#br0">102 1 6689,'-101'84'2265,"102"-53"-2513,17-1-576,12-2 528</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11:34.912"/>
    </inkml:context>
    <inkml:brush xml:id="br0">
      <inkml:brushProperty name="width" value="0.2" units="cm"/>
      <inkml:brushProperty name="height" value="0.2" units="cm"/>
      <inkml:brushProperty name="color" value="#E71224"/>
    </inkml:brush>
  </inkml:definitions>
  <inkml:trace contextRef="#ctx0" brushRef="#br0">0 0 4209,'16'33'512,"2"0"1,0-1 0,38 46-1,-12-16-283,-6-3-106,-3 2 0,35 84 0,40 138 820,-91-233-778,-10-29-94,-1 0-1,-1 0 0,0 1 1,-2 0-1,-1 1 0,3 41 1</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11:35.257"/>
    </inkml:context>
    <inkml:brush xml:id="br0">
      <inkml:brushProperty name="width" value="0.2" units="cm"/>
      <inkml:brushProperty name="height" value="0.2" units="cm"/>
      <inkml:brushProperty name="color" value="#E71224"/>
    </inkml:brush>
  </inkml:definitions>
  <inkml:trace contextRef="#ctx0" brushRef="#br0">0 152 5689,'30'-12'1953,"30"2"-1849,13-11-112,-6 0-24,0-6-24,-11 3-96,-13 3-168,5 5 232</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11:35.728"/>
    </inkml:context>
    <inkml:brush xml:id="br0">
      <inkml:brushProperty name="width" value="0.2" units="cm"/>
      <inkml:brushProperty name="height" value="0.2" units="cm"/>
      <inkml:brushProperty name="color" value="#E71224"/>
    </inkml:brush>
  </inkml:definitions>
  <inkml:trace contextRef="#ctx0" brushRef="#br0">107 0 3481,'1'1'104,"0"0"1,0 0 0,0 0-1,0 0 1,0-1-1,0 2 1,0-1 0,0 0-1,0 0 1,0 0-1,0 0 1,-1 0 0,1 1-1,0 1 1,-1-3-33,-1 1 0,1-1 0,0 1 0,-1-1 0,1 1 0,-1-1 0,0 0 0,1 1 1,-1-1-1,1 0 0,-1 1 0,1-1 0,-1 0 0,0 0 0,1 1 0,-1-1 0,0 0 0,1 0 0,-2 0 0,-24 9 611,21-5-643,-1-1 1,1 1 0,0 1 0,0-1 0,1 1 0,-1 0 0,1 0 0,0 0-1,0 0 1,1 1 0,-5 7 0,4-4-65,0 0 1,1 0-1,-1 0 0,2 0 0,-1 0 0,-1 17 1,4-26 18,0 1 1,0 0-1,0-1 1,-1 1-1,1-1 1,0 1 0,0 0-1,1-1 1,-1 1-1,0-1 1,0 1-1,0 0 1,0-1-1,0 1 1,1-1 0,-1 1-1,0-1 1,1 1-1,-1-1 1,0 1-1,1-1 1,-1 1 0,0-1-1,1 1 1,-1-1-1,1 1 1,-1-1-1,1 0 1,-1 1-1,2-1 1,-1 1 0,1-1 0,-1 0 0,1 0 1,-1 0-1,1 0 0,-1 0 0,1 0 0,0 0 0,-1-1 0,1 1 0,-1 0 0,2-1 1,9-4 15,-1 0 1,17-10-1,-22 12 0,36-23 108,-25 14-51,1 2-1,0 0 1,22-8 0,-12 8 21,0 1 1,1 2 0,47-7-1,-65 13-69,-1 0 0,1 1 0,-1 0 0,1 0 0,0 1 1,-1 1-1,1-1 0,-1 2 0,0 0 0,1 0 0,-1 1 0,-1 0 0,16 9 0,-22-12-11,-1 1 0,1 0-1,-1-1 1,0 1 0,0 0-1,0 1 1,0-1 0,0 0-1,-1 1 1,1-1 0,-1 1 0,1-1-1,-1 1 1,0-1 0,0 1-1,0 0 1,0 0 0,-1 0 0,1 0-1,-1-1 1,0 7 0,0-4 17,0 0 1,-1 1-1,0-1 1,-1 0-1,1 0 1,-1 0-1,0 0 1,0 0 0,0 0-1,-1-1 1,-4 7-1,-22 32 150,-54 59-1,71-89-167,-1-1-1,0 0 1,0-1-1,-1-1 1,-1 0-1,1-1 1,-2-1-1,-21 9 1,20-10-33,-48 16 96,58-21-122,0 0 0,-1 0 0,1-1 0,0 0-1,-1-1 1,-13 0 0,21 0 42,0 0 0,0 0-1,0 0 1,0 0 0,0 0 0,0 0 0,0 0 0,-1 0 0,1 0-1,0 0 1,0 0 0,0 0 0,0 0 0,0 0 0,0 0-1,0 0 1,0 0 0,0 0 0,-1-1 0,1 1 0,0 0 0,0 0-1,0 0 1,0 0 0,0 0 0,0 0 0,0 0 0,0 0 0,0 0-1,0 0 1,0 0 0,0-1 0,0 1 0,0 0 0,0 0-1,-1 0 1,1 0 0,0 0 0,0 0 0,0 0 0,0 0 0,0-1-1,0 1 1,0 0 0,0 0 0,0 0 0,0 0 0,1 0-1,-1 0 1,0 0 0,0 0 0,0-1 0,6-11-248</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11:42.708"/>
    </inkml:context>
    <inkml:brush xml:id="br0">
      <inkml:brushProperty name="width" value="0.2" units="cm"/>
      <inkml:brushProperty name="height" value="0.2" units="cm"/>
      <inkml:brushProperty name="color" value="#E71224"/>
    </inkml:brush>
  </inkml:definitions>
  <inkml:trace contextRef="#ctx0" brushRef="#br0">114 9 5937,'2'0'162,"0"1"-1,0-1 0,0 1 1,0 0-1,0 0 0,-1 0 1,1 0-1,0 0 0,0 0 1,1 1-1,-1 0-208,-1-1-1,1 0 1,0 0 0,-1 0-1,1 0 1,0 0 0,0-1 0,-1 1-1,5 0 1,-13-2 712,5 1-598,0 0 1,0 0-1,0 0 1,0 0-1,0 0 0,0 0 1,0 0-1,0 1 1,0-1-1,0 0 1,0 1-1,0 0 0,0 0 1,-2 1-1,-11 4-33,6-2 14,0 0-1,0-1 0,0 0 1,-1-1-1,1 0 0,-13 1 1,10 3 156,12-6-195,-1 0 0,1 1 0,-1-1 0,1 0 0,-1 1 0,1-1 0,-1 0-1,0 1 1,1-1 0,-1 0 0,1 0 0,-1 0 0,0 0 0,1 0 0,-1 0-1,1 1 1,-1-1 0,0-1 0,0 1 146,0-2 6,1 2-144,0 0 0,0-1 1,0 1-1,0 0 0,0-1 1,0 1-1,0 0 0,0 0 0,0-1 1,0 1-1,0 0 0,0 0 1,0-1-1,0 1 0,0 0 0,1-1 1,-1 1-1,0 0 0,0 0 0,0 0 1,0-1-1,1 1 0,-1 0 1,0 0-1,0-1 0,0 1 0,1 0 1,-1 0-1,0 0 0,0 0 1,1 0-1,-1-1 0,0 1 0,0 0 1,1 0-1,-1 0 0,0 0 1,0 0-1,1 0 0,-1 0 0,0 0 1,1 0-1,-1 0 0,30-11-8,1 2 0,-1 1 0,44-6 0,-60 12-7,18-4 11,-1 1 1,1 2-1,0 1 1,39 3 0,-69-1-42,-1 0 0,0 0 0,1 1 1,-1-1-1,1 0 0,-1 1 0,0-1 0,1 0 1,-1 1-1,0 0 0,0-1 0,1 1 0,-1 0 1,0-1-1,0 1 0,0 0 0,2 2 1,9 11-155</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13:01.104"/>
    </inkml:context>
    <inkml:brush xml:id="br0">
      <inkml:brushProperty name="width" value="0.2" units="cm"/>
      <inkml:brushProperty name="height" value="0.2" units="cm"/>
      <inkml:brushProperty name="color" value="#E71224"/>
    </inkml:brush>
  </inkml:definitions>
  <inkml:trace contextRef="#ctx0" brushRef="#br0">1 105 752,'44'-16'6806,"-43"17"-6658,11 4-50,0 1 1,0-2-1,0 1 1,0-2-1,23 5 0,-31-8-63,1 0-1,-1-1 0,0 1 0,0-1 0,0 0 0,1 0 1,-1 0-1,0-1 0,0 1 0,0-1 0,-1 0 0,7-4 1,9-4 102,11-2 34,1 1 0,56-11 0,70-4 35,-149 25-200,228-19 247,-188 20-170,1 2 0,89 15 0,-7 6 20,232 9-1,-145-28-69,64 3-42,-124 11 69,-54-5-48,-90-12-180,0 1-1,0 0 0,0 1 0,-1 1 1,1 0-1,-1 1 0,16 8 1,-2 5-287</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13:02.166"/>
    </inkml:context>
    <inkml:brush xml:id="br0">
      <inkml:brushProperty name="width" value="0.2" units="cm"/>
      <inkml:brushProperty name="height" value="0.2" units="cm"/>
      <inkml:brushProperty name="color" value="#E71224"/>
    </inkml:brush>
  </inkml:definitions>
  <inkml:trace contextRef="#ctx0" brushRef="#br0">126 293 2345,'-28'19'808,"-32"17"0,59-35-769,1-1 0,-1 0 0,0 1 0,1-1 0,-1 0 0,0 1 0,1-1 0,-1 0 0,0 0 0,0 0 0,1 0 0,-1 0 0,0 0-1,0 0 1,1 0 0,-1 0 0,0 0 0,0 0 0,1 0 0,-1 0 0,0 0 0,1-1 0,-1 1 0,0 0 0,1-1 0,-1 1 0,0 0 0,1-1 0,-1 1 0,0-1 0,1 1 0,-1-1 0,1 1 0,-1-2 0,-5-20 977,5 17-736,-1-3 63,1 5-251,0 1 1,1-1-1,-1 1 1,0-1-1,1 0 1,0 1-1,-1-1 0,1 0 1,0 0-1,1 1 1,-1-1-1,0 0 1,1 1-1,-1-1 1,1 0-1,0 1 1,0-1-1,1-2 1,-1 5-88,-1 0 1,1-1 0,-1 1-1,1 0 1,-1 0 0,1 0 0,0-1-1,-1 1 1,1 0 0,-1 0 0,1 0-1,-1 0 1,1 0 0,0 0-1,-1 0 1,1 0 0,-1 0 0,1 0-1,0 0 1,-1 1 0,1-1-1,-1 0 1,1 0 0,-1 0 0,1 1-1,-1-1 1,1 0 0,0 1 0,23 15 18,-1-1-32,-7-9 44,1 0 0,0-1 0,0 0 0,0-2 0,1 0 0,0-1 0,31 0 0,-31-3 42,59 1 178,0-4-1,130-23 0,-113 4-175,98-19 147,-93 31-155,0 4 0,1 4 0,-1 5 0,0 4-1,0 4 1,115 28 0,-139-22 46,122 9 0,-155-24-70,-1-1-1,1-1 0,-1-3 0,68-15 0,345-116 112,-101 26-90,-322 100-80,-14 4-24,0 0-1,0 1 1,0 1-1,0 0 1,23 0-1,-20 7-287,-19-4 306,-1 1-1,1-1 1,-1 0 0,1 0 0,-1 1 0,1-1 0,-1 0 0,1 1 0,-1-1-1,0 1 1,1-1 0,-1 0 0,0 1 0,1-1 0,-1 1 0,0-1-1,0 1 1,1-1 0,-1 1 0,0-1 0,0 1 0,0-1 0,0 1-1,0 0 1,0-1 0,0 1 0,0-1 0,0 1 0,0-1 0,0 1 0,0-1-1,0 1 1,0 0 0,0-1 0,-1 1 0,-15 28-338</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13:46.132"/>
    </inkml:context>
    <inkml:brush xml:id="br0">
      <inkml:brushProperty name="width" value="0.2" units="cm"/>
      <inkml:brushProperty name="height" value="0.2" units="cm"/>
      <inkml:brushProperty name="color" value="#E71224"/>
    </inkml:brush>
  </inkml:definitions>
  <inkml:trace contextRef="#ctx0" brushRef="#br0">13258 449 7194,'41'-138'2867,"-40"136"-2866,-1 1 1,1-1-1,-1 0 0,0 1 1,0-1-1,0 0 0,0 0 1,0 1-1,0-1 0,0 0 1,-1 1-1,1-1 0,0 0 1,-1 1-1,0-1 1,1 1-1,-1-1 0,0 1 1,0-1-1,0 1 0,-1-2 1,0 1 14,0 0 1,0 1 0,0 0 0,0-1 0,0 1 0,-1 0-1,1 0 1,0 0 0,-1 0 0,1 1 0,0-1-1,-1 1 1,-2-1 0,-7 0 84,0 1 0,0 0 0,0 1-1,-23 4 1,-245 74 890,114-27-751,-295 44 173,-10-43-132,245-42-65,-429-35 0,-35-27 267,-3 36-177,-462 61-331,894-33 69,-1281-3 291,709-51-43,-579-12 39,1163 51-317,-57 1 34,158-1-13,-981-47 5,296-48 56,64 7 307,434 79-76,267 13-268,0 3-1,-123 27 0,154-23-76,1 2-1,-40 18 0,69-26 26,1 0 0,-1 1 0,1-1 0,0 1 0,0 0 0,0 1 0,1-1 0,-7 8-1,9-9-6,1 0-1,-1 1 0,1-1 1,0 1-1,0-1 0,0 1 0,1 0 1,-1-1-1,1 1 0,0 0 1,0 0-1,0 0 0,1 0 1,-1 0-1,1 7 0,5 131 76,7 144-106,-10 83 160,-6-149-57,5-130-62,27 709-116,34-184 142,15 77-42,-8-308 13,26 1 3,27 167-4,-42-166 59,9-58-48,-11-46-86,-32-102 6,35 161 128,-45-198 1,0 7-42,-33-131-20,-2 1-1,0-1 1,-3 23 0,1 22 14,2-32-18,1 1 0,1 0 0,2-1-1,2 0 1,13 43 0,-13-56-15,52 152 13,-49-136-7,-2 0 0,-1 1 0,2 37 0,-9-65 5,3 30 39,-1 1 1,-2 0-1,-9 69 0,-1-87 10,9-20-42,1-1 1,-1 1-1,0 0 0,1-1 0,-1 1 1,1 0-1,-1 0 0,1-1 0,0 1 1,-1 0-1,1 0 0,0 0 0,-1-1 1,1 1-1,0 0 0,0 0 0,0 0 1,0 0-1,0 0 0,0 0 0,0-1 0,0 1 1,0 0-1,0 0 0,0 0 0,0 0 1,1 1-1,1-1 41,-1 0 0,0 0 0,1 0-1,-1 0 1,1 0 0,0 0 0,-1 0 0,1-1 0,-1 1 0,1-1 0,0 1-1,0-1 1,1 1 0,16 3-51,187 44 31,-71-22 3,-53-8-40,88 5-1,213-5-45,102 8 79,-71 23-15,236 17-95,251-78 41,4-70 116,-457 45-22,510 23 0,-93 56-60,-55-2-71,-2-36-44,714-115 222,-916 68 1,-4 24-134,-112 5 121,-210 0-142,200-5-332,-447 19 367,231-5-64,0-21 116,-150 7-15,353-76 29,-304 49 133,-81 11-44,-79 34-147,0 0-1,1 0 1,-1 0-1,0-1 1,0 1-1,0-1 1,0 1 0,0-1-1,0 0 1,-1 0-1,4-4 1,-4 4 4,-1-1 0,0 0 0,0 1 0,0-1 0,0 0-1,-1 0 1,1 1 0,-1-1 0,1 0 0,-1 0 0,0 0 0,0 0 0,-1-4 0,-9-108 319,-1-17 153,13 4-245,0 49-122,-8-85-1,-41-152-102,6 47 102,-83-419 573,109 638-599,6 22-26,-7-38-1,-7-118-5,12 81-54,-17-222 8,9 65 20,13 199-7,-22-186 46,14 177-35,-27-81-1,3 14-1,-36-315-121,64 377 102,-8-92 23,6-223 0,36-169 66,-1 62 262,-38 83-93,8 353-204,-32-230-145,10 188 103,12 29 60,6 16-77,9 50 5,1 0 0,0-1 1,1 1-1,-1-1 1,2 1-1,-1 0 0,1-1 1,0 1-1,1 0 0,4-14 1,-1 3-8,-2 1 0,0-1-1,-1 0 1,-1 0 0,-1-30 0,0 19-52,3-32 1,1 28 17,1 7 43,-2 0 0,-1-1 0,-3-44 1,-16-41-3,14 107-20,1 1 1,0-1 0,-1 1-1,0 0 1,-1 0 0,1 0 0,-1 0-1,0 1 1,0-1 0,-8-6-1,-1-2-226,9 10 200,1 0 0,-1 0 0,0 1-1,0-1 1,0 1 0,0 0 0,0 0 0,0 1 0,-1-1 0,1 1 0,0 0 0,-1 0 0,1 0 0,-1 1-1,1 0 1,-1 0 0,-6 0 0,-28-3-132,-17-11 41,42 9 44,0 1 0,-1 1 0,1 0 0,-1 1 0,0 0 0,1 1 0,-25 2 0,7 5-340,1 2 0,0 0 0,-46 21 0,-90 50-895,-69 57 1241,207-119 340,-106 62 209</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13:47.631"/>
    </inkml:context>
    <inkml:brush xml:id="br0">
      <inkml:brushProperty name="width" value="0.2" units="cm"/>
      <inkml:brushProperty name="height" value="0.2" units="cm"/>
      <inkml:brushProperty name="color" value="#E71224"/>
    </inkml:brush>
  </inkml:definitions>
  <inkml:trace contextRef="#ctx0" brushRef="#br0">0 0 5697,'130'76'1581,"-112"-66"-1451,29 15 398,-45-25-411,0 1 0,1-1 1,-1 1-1,0-1 0,1 0 0,-1 1 1,1-1-1,-1 0 0,0-1 1,1 1-1,-1 0 0,3-2 1,-1 2-46,0 0 1,0-1 0,0 1 0,0 1 0,0-1-1,0 0 1,0 1 0,0 0 0,-1 0-1,1 0 1,0 1 0,0-1 0,-1 1-1,1 0 1,-1 0 0,1 0 0,4 4-1,4 4 53,-1-1 0,-1 1 0,15 19 0,-9-11-37,-1 1 0,-1 1-1,0 0 1,-2 1 0,0 1-1,-2-1 1,0 2 0,-2-1-1,0 2 1,5 28 0,-4 13-23,2 99 1,-4-28 17,17 109 113,17 235 59,-33-298-176,31 429 161,-6-365-198,5 56-9,-37-289-30,25 397 158,-14-27 293,6-246-188,-5-58-136,-12-73-119,49 461 352,-27 43-295,-20-447-66,3 0 0,3-1-1,3 1 1,24 75 0,75 246 333,-106-361-275,-1-1 0,-1 1 0,-1-1 0,-2 28 0,-11 91 159,2-41-147,-1 26-56,-4 100-36,15-208 28,7 35 0,-5-36-4,-1-1 1,1 23-1,-3 10 15,-1-10 0,5 50 0,4 31-14,2 15 81,-7-103 47,-2 59-1,-2-40 19,5-27-119,-3-22-74,0 0 0,-1 1 0,1 0 0,0-1 1,-1 1-1,0-1 0,0 1 0,0-1 0,0 1 0,-1 5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13:49.092"/>
    </inkml:context>
    <inkml:brush xml:id="br0">
      <inkml:brushProperty name="width" value="0.2" units="cm"/>
      <inkml:brushProperty name="height" value="0.2" units="cm"/>
      <inkml:brushProperty name="color" value="#E71224"/>
    </inkml:brush>
  </inkml:definitions>
  <inkml:trace contextRef="#ctx0" brushRef="#br0">1 285 7546,'96'38'2087,"-96"-38"-2087,47 15 433,-45-15-437,1 1-1,-1-1 1,1 0 0,-1 0 0,1 0-1,-1 0 1,1 0 0,-1-1 0,4 0-1,-4 1 13,0-1-1,0 1 0,0 0 0,0 0 0,0 1 0,-1-1 0,1 0 0,0 1 0,0-1 0,0 1 0,0-1 0,0 1 0,2 1 1,-2-1 11,1 1 0,0-1 0,0-1 1,0 1-1,0 0 0,-1 0 1,1-1-1,0 0 0,4 0 1,21 0 151,0 1 0,33 5 0,29 1 85,-21-6-60,186 8 251,174 49-99,-282-35-193,248 17 177,6-21-91,-54-3-97,69 21-69,202 7-79,439-71 172,-874 17-76,275-10 156,4 23 19,66 32-156,188 7 86,-500-39-147,279-32 1,549-127 264,-661 93-226,801-165-61,-496 106-30,-474 100 41,266 6-1,-254 26 24,0 9 1,344 74 0,-569-93-63,84 20 140,2-4-1,132 8 1,192-17 504,-285-12-520,127-20-1,12-2-1920,-243 25 764</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08:57.044"/>
    </inkml:context>
    <inkml:brush xml:id="br0">
      <inkml:brushProperty name="width" value="0.2" units="cm"/>
      <inkml:brushProperty name="height" value="0.2" units="cm"/>
      <inkml:brushProperty name="color" value="#E71224"/>
    </inkml:brush>
  </inkml:definitions>
  <inkml:trace contextRef="#ctx0" brushRef="#br0">51 1 5121,'7'9'411,"-1"1"-1,0 0 0,6 16 1,-12-25-380,0 1 0,0 0 0,0-1 1,-1 1-1,1-1 0,0 1 0,-1-1 0,1 1 1,0-1-1,-1 1 0,0-1 0,1 1 1,-1-1-1,0 1 0,0-1 0,0 0 0,0 0 1,0 1-1,0-1 0,0 0 0,0 0 0,0 0 1,-3 1-1,-8 11 121,4-1-100,1 1-1,1 0 0,0 0 1,1 0-1,0 1 1,-3 16-1,5-21-47,2 0 1,0 1 0,0-1-1,0 0 1,1 1-1,1-1 1,-1 0-1,1 0 1,1 1-1,4 13 1,-5-20-3,0 0 1,0 0-1,0-1 1,1 1-1,-1-1 1,1 1 0,0-1-1,0 1 1,-1-1-1,1 0 1,1 0-1,-1 0 1,0 0-1,4 2 1,0-1 9,-1-1 0,1 1 0,-1-1 0,1-1 0,6 2 1,-5-1-27,-1-1 1,1 1-1,-1 0 1,0 1 0,7 3-1,-4 3-1266</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14:03.852"/>
    </inkml:context>
    <inkml:brush xml:id="br0">
      <inkml:brushProperty name="width" value="0.2" units="cm"/>
      <inkml:brushProperty name="height" value="0.2" units="cm"/>
      <inkml:brushProperty name="color" value="#E71224"/>
    </inkml:brush>
  </inkml:definitions>
  <inkml:trace contextRef="#ctx0" brushRef="#br0">534 673 5889,'-7'-5'267,"0"1"0,1-1 0,0 0 0,0 0 0,1-1 0,-1 1 0,1-1 0,-7-11 0,6 8-131,0 2 0,0-1 1,-1 1-1,0 0 1,-12-10-1,-140-77 273,156 92-411,-5-4 27,0 2 1,0-1 0,-12-5-1,17 10-17,1-1 0,0 0 0,-1 1 0,1-1 0,0 1 0,-1-1 0,1 1-1,0 0 1,-1 0 0,1 0 0,-1 1 0,1-1 0,0 0 0,-1 1-1,1 0 1,0-1 0,0 1 0,-1 0 0,-1 1 0,-6 7-1,0-1 0,1 1 0,0 1 0,1 0 0,0 0 0,0 1 0,1 0-1,-6 12 1,-1 5 18,0 1 0,3 0-1,0 1 1,2 0-1,1 1 1,1 0 0,2 0-1,1 1 1,2-1 0,1 47-1,2-65-15,0-1 0,1 1 1,1 0-1,0-1 0,0 0 0,1 1 0,1-1 0,0-1 0,8 16 0,-10-22-4,0-1 0,0 1 0,1-1 0,-1 0 0,1 0 0,0 0 0,0-1 0,1 1 0,-1-1 0,0 0 0,1 0 0,0-1 0,0 1 0,0-1 0,0 0-1,0 0 1,0-1 0,1 0 0,-1 1 0,0-2 0,1 1 0,-1-1 0,1 0 0,6 0 0,-3-1 8,0-1 0,0 0 0,0 0 0,0-1 0,-1 0 0,1-1 0,-1 0 0,0 0 0,0 0 0,8-7 0,5-4 32,-2-1 1,26-27 0,-30 28-41,0 0 1,-1-1-1,-1-1 0,0 0 1,14-27-1,-6-1 0,-2-1 1,14-53-1,16-100 38,-28 110-45,-17 70 2,0-1-1,-2 1 1,0-1-1,-1 0 0,-1 0 1,-1 1-1,-4-22 1,3 27 16,-1-1 0,-1 1 0,0 0 0,-1 1 0,-1-1 0,0 1 0,0 0 0,-2 0 0,1 1 0,-11-13 0,12 18-11,-1 1-1,0-1 1,0 1 0,0 1-1,-1-1 1,-12-6-1,15 9-5,-1 0 0,1 1-1,-1-1 1,0 1 0,0 1-1,0-1 1,0 1 0,0 0-1,0 0 1,-9 0 0,14 1 1,1 0 1,-1 1 0,1-1 0,-1 0 0,1 0-1,-1 0 1,1 0 0,0 1 0,-1-1 0,1 0-1,-1 0 1,1 1 0,0-1 0,-1 0 0,1 1-1,0-1 1,-1 0 0,1 1 0,0-1-1,0 1 1,-1-1 0,1 1 0,0-1 0,0 0-1,0 1 1,0-1 0,0 1 0,-1-1 0,1 1-1,0-1 1,0 1 0,0-1 0,0 1 0,0-1-1,0 0 1,0 1 0,1-1 0,-1 1 0,0-1-1,0 1 1,0-1 0,0 1 0,1-1 0,-1 0-1,0 1 1,0-1 0,1 1 0,-1-1-1,1 1 1,12 22-5,-11-21 3,5 14 5,1-1 0,-2 2 0,0-1 0,-1 1 0,0 0 0,-2 0 0,3 20 0,-1-8 3,20 118 7,59 259 35,-71-357-109,-9-28-55,1-2 0,1 1 1,1-1-1,19 36 0,-24-52 13,0-1 0,0 1-1,0-1 1,1 1-1,-1-1 1,1 0 0,0 0-1,-1 0 1,1-1 0,0 1-1,4 1 1,17 2-302</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14:04.559"/>
    </inkml:context>
    <inkml:brush xml:id="br0">
      <inkml:brushProperty name="width" value="0.2" units="cm"/>
      <inkml:brushProperty name="height" value="0.2" units="cm"/>
      <inkml:brushProperty name="color" value="#E71224"/>
    </inkml:brush>
  </inkml:definitions>
  <inkml:trace contextRef="#ctx0" brushRef="#br0">96 34 5969,'18'101'1657,"-17"-97"-1635,-1 0 1,0 0-1,0 0 1,0 0-1,0 0 1,-1 0-1,0 0 1,0 0-1,0 0 1,0 0-1,-1 0 1,1 0-1,-1 0 1,0-1-1,-3 5 1,-7 18 61,10-22-71,-1 7 37,-1 0 0,2 0 0,-1 1 1,0 15-1,3-23-44,0-1-1,0 1 1,1-1 0,-1 0 0,1 1 0,0-1-1,-1 0 1,2 1 0,-1-1 0,0 0 0,1 0-1,-1 0 1,1 0 0,0 0 0,0-1 0,0 1-1,0 0 1,0-1 0,6 5 0,0-1 14,0-1 0,1 0-1,0-1 1,0 1 0,0-1 0,0-1 0,1 0 0,-1 0-1,1-1 1,0 0 0,-1-1 0,1 0 0,0-1 0,11 0 0,0-1 137,1-2 1,0 0-1,-1-1 1,0-1-1,29-11 1,-42 13-126,0 0 1,0 0-1,-1-1 1,0 0 0,0-1-1,0 1 1,0-2-1,-1 1 1,0 0-1,0-1 1,0 0-1,-1-1 1,0 1 0,0-1-1,0 0 1,5-13-1,-7 13-25,0 0 0,-1-1 0,0 0 0,-1 1 0,1-1 0,-2 0 0,1 0 1,-1 0-1,0 0 0,0 1 0,-1-1 0,0 0 0,-1 0 0,0 1 0,0-1 0,0 0 0,-1 1 0,0 0 0,-1 0 0,1 0 0,-1 0 0,-1 0 0,1 1 0,-1 0 0,0 0 0,-1 0 0,0 1 0,1 0 0,-2 0 0,1 0 1,-8-4-1,0 1-5,0 0 0,-1 1 0,0 1 1,0 1-1,0 0 0,-1 1 0,1 0 1,-1 1-1,-25 0 0,22 2-19,0 1 0,-1 1 0,1 0-1,0 2 1,0 0 0,1 1 0,-30 11 0,38-11 2,1 0 0,0 0 1,0 1-1,1 1 0,-14 10 0,20-15-4,0 1 1,0 0-1,1-1 0,-1 1 0,1 0 0,0 0 1,-1 0-1,1 0 0,0 0 0,0 0 0,0 0 0,1 0 1,-2 3-1,2-3-10,0-1 0,0 1 0,0-1 1,0 1-1,1-1 0,-1 1 0,0-1 0,1 1 0,-1-1 1,1 1-1,-1-1 0,1 0 0,0 1 0,-1-1 1,1 0-1,0 0 0,0 1 0,0-1 0,0 0 0,0 0 1,0 0-1,2 1 0,2 2-88,1-1 0,-1 0 0,0 0 0,1-1 0,0 1 0,-1-1 0,1-1 0,0 1 0,0-1 0,0 0 0,7 1 0,31-1-307</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14:05.260"/>
    </inkml:context>
    <inkml:brush xml:id="br0">
      <inkml:brushProperty name="width" value="0.2" units="cm"/>
      <inkml:brushProperty name="height" value="0.2" units="cm"/>
      <inkml:brushProperty name="color" value="#E71224"/>
    </inkml:brush>
  </inkml:definitions>
  <inkml:trace contextRef="#ctx0" brushRef="#br0">8 253 5033,'3'10'5051,"10"14"-5120,-4-8 69,-1 0 0,0 1 0,-1 1 0,-1-1 0,-1 1 0,0 0 0,-1 0 0,2 35 0,-6-53 3,0 0-1,-1 0 1,1 0-1,0 0 0,0 0 1,0 0-1,-1 1 0,1-1 1,0 0-1,0 0 1,-1 0-1,1 0 0,0 0 1,0 0-1,0 0 0,-1 0 1,1 0-1,0 0 1,0 0-1,-1 0 0,1 0 1,0 0-1,0 0 0,-1-1 1,1 1-1,0 0 0,0 0 1,0 0-1,-1 0 1,1 0-1,0 0 0,0-1 1,0 1-1,0 0 0,-1 0 1,1 0-1,0 0 1,0-1-1,0 1 0,0 0 1,0 0-1,-1-1 0,-14-12 96,10 9-49,0-1-39,0 0 0,0-1 0,1 1 0,-1-1 0,1 0 1,1 0-1,-1-1 0,1 1 0,0-1 0,1 0 1,-1 0-1,1 0 0,1 0 0,-1 0 0,1 0 1,1 0-1,-1-14 0,1 11-21,1-1 0,0 1 0,0 0-1,1 0 1,0 0 0,1 0 0,0 0 0,0 0 0,1 1 0,1-1-1,-1 1 1,8-9 0,-10 14 10,0 1 1,1 0-1,-1 1 0,1-1 1,-1 0-1,1 1 0,0-1 0,0 1 1,0 0-1,1 0 0,-1 0 0,0 0 1,1 1-1,-1 0 0,1-1 0,-1 1 1,1 0-1,0 1 0,6-2 1,-6 3 0,1-1 0,-1 1 0,1 0 1,-1 0-1,0 0 0,0 0 1,1 1-1,-1 0 0,0 0 1,-1 0-1,1 0 0,0 0 1,0 1-1,-1 0 0,0 0 1,5 4-1,9 13 35,-1 0-1,26 41 1,-3-3 24,-7-9-17,-32-49-39,0 0-1,1 1 1,-1-1-1,0 0 0,0 0 1,0 0-1,1 0 1,-1 1-1,0-1 1,0 0-1,0 0 0,0 0 1,0 0-1,1 1 1,-1-1-1,0 0 1,0 0-1,0 1 0,0-1 1,0 0-1,0 0 1,0 1-1,0-1 1,0 0-1,0 0 0,0 0 1,0 1-1,0-1 1,0 0-1,0 0 1,0 1-1,0-1 0,0 0 1,0 0-1,0 1 1,-1-1-1,1 0 1,0 0-1,0 0 0,0 1 1,0-1-1,-1 0 1,-3-9 280,9-58-318,-2 28 5,-2 8-18,1 1-1,1-1 1,13-56 0,-13 79 42,-1 0 0,2 1 0,-1-1 1,1 1-1,0 0 0,0 0 1,0 0-1,1 0 0,1 1 0,-1 0 1,1 0-1,0 0 0,8-6 1,-12 11 7,-1 1 0,1-1 1,-1 0-1,1 1 1,0-1-1,-1 0 0,1 1 1,0 0-1,-1-1 1,1 1-1,0 0 0,-1 0 1,1 0-1,0 0 0,0 0 1,-1 1-1,1-1 1,0 0-1,-1 1 0,1-1 1,0 1-1,-1 0 1,1-1-1,-1 1 0,1 0 1,-1 0-1,1 0 1,-1 0-1,0 0 0,3 3 1,1 2 9,1 0 0,-1 0 0,0 0 0,0 1 0,4 10 0,13 25 30,-2 1 0,17 56 0,18 96-17,-52-184-30,-1-3-22,1 0 1,-2 0-1,1 0 1,-1 0-1,0 1 1,-1 13-1,-3-15-148,3-7 164,0 0-1,0 0 0,0 0 0,0 0 1,0 0-1,0 0 0,0 0 0,0 0 1,0-1-60,0 1 60,-1 0-1,1 0 0,0 0 0,0 0 1,0 0-1,0 0 0,0 0 1,0 0-1,0 0 0,0 0 0,0 0 1,0 0-1,0 0 0,0 0 0,-1 0 1,1 0-1,0 0 0,0 0 1,0 0-1,0 0 0,0 0 0,0 0 1,0 0-1,0 0 0,0 0 0,0 0 1,0 0-1,0 0 0,0 0 1,-1 1-60,1-1 59,0 0 1,0 0-1,0 0 0,0 0 1,0 0-1,0 0 0,0 0 0,0 0 1,0 0-1,0 0 0,0 1 0,0-1 1,-1-12-340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14:05.960"/>
    </inkml:context>
    <inkml:brush xml:id="br0">
      <inkml:brushProperty name="width" value="0.2" units="cm"/>
      <inkml:brushProperty name="height" value="0.2" units="cm"/>
      <inkml:brushProperty name="color" value="#E71224"/>
    </inkml:brush>
  </inkml:definitions>
  <inkml:trace contextRef="#ctx0" brushRef="#br0">432 41 6153,'1'-12'1274,"-3"-12"100,-4 19-1222,-7 10-99,-167 88-14,165-86-9,1 1 0,0 1 1,0 0-1,1 0 1,0 2-1,1-1 1,0 2-1,1-1 1,0 2-1,-14 20 0,14-16 8,0 0-1,2 1 0,0 0 1,1 1-1,1 0 0,1 0 1,0 1-1,-2 22 0,7-33-16,0 0-1,1 0 1,0 1-1,1-1 0,0 0 1,0 0-1,1 0 0,0 0 1,1 0-1,0 0 1,0-1-1,1 1 0,8 13 1,-6-12-6,0-1 0,0-1 0,1 1 0,0-1 0,1-1 0,0 1 1,0-1-1,0 0 0,1-1 0,0 0 0,16 8 0,-20-12-11,-1-1 0,0 1 0,1-1 0,-1 0 0,1 0 0,0 0 0,-1 0 0,1-1 0,0 0 0,0 0 0,-1 0 0,1-1 0,0 1 0,7-3 0,-5 1 5,-1-1 0,0 0 0,1 0 0,-2 0 0,1 0 0,0-1 0,-1 0 0,1-1 0,6-6 0,-4 2-2,0 0 0,-1-1 1,0 0-1,0 0 0,-1 0 1,0-1-1,-1 0 0,0 0 1,-1-1-1,0 1 0,2-16 1,-5 16-12,0-1 1,0 0-1,-1 0 1,-1 0-1,0 1 1,-1-1 0,0 0-1,-5-14 1,0 5 16,-1 0 0,-1 0 0,-14-24 0,9 6-17,13 39 4,1-1-1,0 1 1,0 0 0,-1-1 0,1 1 0,0 0-1,0-1 1,-1 1 0,1 0 0,0-1-1,0 1 1,0-1 0,0 1 0,0 0 0,0-1-1,0 1 1,0-1 0,0 1 0,0 0-1,0-1 1,0 1 0,0-1 0,0 1 0,0-1-1,0 1 1,0 0 0,0-1 0,1 0-1,9 5 6,15 16 10,-16-12 22,0 1 0,0-1 1,-1 2-1,0 0 0,-1 0 0,0 0 0,0 1 0,-1 0 0,-1 0 0,0 0 1,5 17-1,-6-17-6,1-1 0,0 1 1,0-1-1,1 1 0,0-2 0,1 1 1,13 14-1,59 54-840,-72-73 35,0 0 325</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14:06.304"/>
    </inkml:context>
    <inkml:brush xml:id="br0">
      <inkml:brushProperty name="width" value="0.2" units="cm"/>
      <inkml:brushProperty name="height" value="0.2" units="cm"/>
      <inkml:brushProperty name="color" value="#E71224"/>
    </inkml:brush>
  </inkml:definitions>
  <inkml:trace contextRef="#ctx0" brushRef="#br0">53 1 6513,'-2'5'2217,"0"9"-2105,-5 7 64,-7 9 8,4 10-8,-1 2-72,6 4-88,3-4-16,2-12 0,6-11 0,-5-10-56,1-11-8,-2-2-64,0 3-96,0-1 152</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14:07.162"/>
    </inkml:context>
    <inkml:brush xml:id="br0">
      <inkml:brushProperty name="width" value="0.2" units="cm"/>
      <inkml:brushProperty name="height" value="0.2" units="cm"/>
      <inkml:brushProperty name="color" value="#E71224"/>
    </inkml:brush>
  </inkml:definitions>
  <inkml:trace contextRef="#ctx0" brushRef="#br0">4 57 7762,'-3'-28'2600,"6"12"-2600,6 9 8,-7 2 32,5 5-16,-2 0-48</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14:07.893"/>
    </inkml:context>
    <inkml:brush xml:id="br0">
      <inkml:brushProperty name="width" value="0.2" units="cm"/>
      <inkml:brushProperty name="height" value="0.2" units="cm"/>
      <inkml:brushProperty name="color" value="#E71224"/>
    </inkml:brush>
  </inkml:definitions>
  <inkml:trace contextRef="#ctx0" brushRef="#br0">10 210 7106,'-9'-13'1748,"9"8"-1250,8 6-795,-8-1 284,0 0 1,1 0-1,-1 1 0,1-1 0,-1 0 0,0 0 1,1 1-1,-1-1 0,1 0 0,-1 1 0,0-1 1,0 0-1,1 1 0,-1-1 0,0 0 0,0 1 1,1-1-1,-1 0 0,0 1 0,0-1 0,0 1 1,0-1-1,1 1 0,-1-1 0,0 0 0,0 1 1,0-1-1,0 1 0,0-1 0,0 1 0,0-1 1,0 1-1,0-1 0,-1 1 0,1-1 0,0 0 1,0 1-1,0-1 0,-1 1 0,0 12-7,5 4 55,1-1-1,1 1 1,0-1 0,2-1-1,9 18 1,4 7-7,-16-27 23,-2-5-60,1-1 0,-1 1 0,9 10 0,-11-16 54,0-1-1,0 1 1,0-1 0,1 0-1,-1 1 1,1-1 0,-1 0 0,1 0-1,-1 0 1,1 0 0,0 0-1,0 0 1,-1 0 0,1-1 0,0 1-1,0-1 1,0 1 0,0-1-1,0 0 1,2 0 0,-4 0-25,1 0 1,-1 0-1,0 0 1,1 0-1,-1 0 1,1 0-1,-1 0 1,1 0 0,-1 0-1,1-1 1,-1 1-1,0 0 1,1 0-1,-1 0 1,0-1-1,1 1 1,-1 0-1,1-1 1,-1 1-1,0 0 1,0-1-1,1 1 1,-1 0-1,0-1 1,0 1 0,1-1-1,-1 1 1,0 0-1,0-1 1,0 0-1,3-18 277,-1-1-127,24-80-230,-14 59-148,-1-2 1,6-55-1,-9-8 248,-8 105-37,0 1 1,0-1-1,0 1 0,0-1 1,0 1-1,0-1 1,0 1-1,0-1 0,0 1 1,0-1-1,0 1 1,0-1-1,1 1 1,-1-1-1,0 1 0,0-1 1,1 1-1,-1 0 1,0-1-1,0 1 0,1 0 1,-1-1-1,0 1 1,1 0-1,0-1 0,7 7 36,7 20-47,15 30 111,2-2 1,3-1 0,48 57-1,-63-84-120,-8-9-699,-13-14 433</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14:08.500"/>
    </inkml:context>
    <inkml:brush xml:id="br0">
      <inkml:brushProperty name="width" value="0.2" units="cm"/>
      <inkml:brushProperty name="height" value="0.2" units="cm"/>
      <inkml:brushProperty name="color" value="#E71224"/>
    </inkml:brush>
  </inkml:definitions>
  <inkml:trace contextRef="#ctx0" brushRef="#br0">21 173 6593,'-2'8'276,"-2"1"-116,1 0 1,0 1 0,1-1-1,0 1 1,0-1 0,1 1-1,0 0 1,1-1 0,0 1-1,1 0 1,3 18 0,88 254-20,-92-281-141,2 4 16,9 24-15,-11-28 10,1 0 0,-1 0 0,0 0 0,1 0 0,-1 0 0,1 0 0,0 0-1,-1 0 1,1 0 0,0 0 0,0 0 0,-1 0 0,1-1 0,0 1-1,0 0 1,0 0 0,0-1 0,1 1 0,-1-1 15,-1-1 1,1 0-1,-1-1 1,1 1-1,-1 0 0,0 0 1,1 0-1,-1 0 1,0 0-1,0 0 0,0 0 1,0 0-1,0 0 1,0-2-1,0-1 58,-1-99 419,0 10-495,2 56-73,1-1 0,2 1 0,2 0 0,14-49-1,-19 83 59,9-28-84,18-37 0,-23 60 80,-1-1 1,1 1-1,1 0 1,0 0-1,0 1 1,0 0-1,1 0 1,12-10-1,-17 15 11,1 1 0,-1-1-1,1 1 1,-1-1 0,1 1 0,-1 0-1,1 0 1,0 0 0,0 0-1,0 1 1,-1-1 0,1 1 0,0 0-1,0-1 1,0 1 0,0 1-1,5 0 1,-3 0 4,1 1 0,-1-1 0,-1 1 0,1 1 0,0-1 0,0 1 0,-1-1 0,1 1 0,3 4 0,6 6 36,0 1 0,-2 0-1,0 0 1,13 21 0,2 8 141,32 72 0,-39-74-52,1 0 0,28 39 0,-42-67-247,-7-13 109,0 0-1,-1 0 0,1 0 0,0 0 0,0 0 0,0 1 0,0-1 0,-1 0 0,1 0 0,0 0 0,0 0 0,0 0 1,0 0-1,-1 0 0,1 0 0,0 0 0,0 0 0,0 0 0,0-1 0,-1 1 0,1 0 0,0 0 0,0 0 1,0 0-1,0 0 0,0 0 0,-1 0 0,1 0 0,0 0 0,0-1 0,0 1 0,0 0 0,0 0 0,0 0 0,-1 0 1,1 0-1,0 0 0,0-1 0,0 1 0,0 0 0,0 0 0,0 0 0,0 0 0,0-1 0,0 1 0,0 0 1,0 0-1,0 0 0,0-1 0,-4-8-213</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14:09.252"/>
    </inkml:context>
    <inkml:brush xml:id="br0">
      <inkml:brushProperty name="width" value="0.2" units="cm"/>
      <inkml:brushProperty name="height" value="0.2" units="cm"/>
      <inkml:brushProperty name="color" value="#E71224"/>
    </inkml:brush>
  </inkml:definitions>
  <inkml:trace contextRef="#ctx0" brushRef="#br0">293 186 5017,'-7'-7'367,"0"1"1,-1 0-1,0 1 0,0 0 0,0 0 1,0 1-1,-1 0 0,-17-6 0,-4 2 388,-42-6 1,63 13-558,7 0-199,0 1 0,0 0 0,0 0 0,0 0 0,0 1 0,0-1 0,0 0 0,0 1 0,0-1 0,0 1-1,0 0 1,0 0 0,0 0 0,0 0 0,1 0 0,-1 0 0,0 0 0,1 0 0,-1 1 0,1-1 0,-1 1-1,1-1 1,0 1 0,-2 2 0,-3 5-12,1 0-1,0 1 1,-6 15 0,4-9 77,4-9-46,1-1-1,0 0 0,0 1 0,1-1 1,0 1-1,0 0 0,0-1 0,1 1 1,0 0-1,1 0 0,-1-1 0,1 1 0,1-1 1,-1 1-1,1-1 0,2 7 0,6 11-4,1-2 0,26 43 1,-23-43-20,-10-14 17,1-1 0,-1 0 0,2 0-1,-1-1 1,1 1 0,12 10 0,-17-16-9,1 0 1,0 0-1,-1 0 0,1 0 1,0-1-1,0 1 1,0 0-1,-1-1 0,1 1 1,0-1-1,0 0 1,0 0-1,0 1 0,0-1 1,0 0-1,0-1 0,0 1 1,0 0-1,0-1 1,0 1-1,-1-1 0,1 1 1,0-1-1,0 0 1,0 0-1,-1 0 0,1 0 1,0 0-1,-1 0 1,1 0-1,-1 0 0,1-1 1,-1 1-1,0-1 0,0 1 1,2-3-1,4-4 8,-1-1 1,0 0-1,0 0 0,-1 0 0,0-1 0,-1 0 1,0 0-1,-1 0 0,3-12 0,1-12 7,3-52 0,-7 53 2,11-54 0,6-26-341,-18 91 249,-2 22 71,0-1 1,0 0-1,0 0 1,0 1-1,1-1 1,-1 0-1,0 1 0,0-1 1,0 0-1,1 1 1,-1-1-1,0 0 1,1 1-1,-1-1 1,0 0-1,1 1 1,-1-1-1,1 1 0,-1-1 1,1 1-1,-1-1 1,1 1-1,-1-1 1,1 1-1,0-1 1,-1 1-1,1 0 1,0-1-1,-1 1 0,2 0 1,-1 0 3,0 0 0,0 0 0,0 0 1,0 1-1,0-1 0,-1 0 0,1 1 0,0-1 0,0 1 1,0-1-1,-1 1 0,1-1 0,0 1 0,0-1 0,-1 1 1,1 0-1,-1-1 0,1 1 0,0 0 0,-1 0 0,1-1 1,-1 1-1,1 2 0,5 11 57,-1 0 1,-1 1-1,0-1 1,2 20-1,7 27 85,30 53 9,-3-7-60,-24-73-75,-6-17-114,-11-18 85,1 1 0,0 0 0,0 0 0,0 0-1,0 0 1,0 0 0,0 0 0,0 0 0,0 0 0,-1 0-1,1 0 1,0 0 0,0 0 0,0 0 0,0 0 0,0 0-1,0 0 1,0 0 0,0 0 0,0 0 0,-1 0-1,1 0 1,0 0 0,0 0 0,0 0 0,0 1 0,0-1-1,0 0 1,0 0 0,0 0 0,0 0 0,0 0 0,-1 0-1,1 0 1,0 0 0,0 0 0,0 0 0,0 0-1,0 1 1,0-1 0,0 0 0,0 0 0,0 0 0,-1 0-23,-3-4-161</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14:10.121"/>
    </inkml:context>
    <inkml:brush xml:id="br0">
      <inkml:brushProperty name="width" value="0.2" units="cm"/>
      <inkml:brushProperty name="height" value="0.2" units="cm"/>
      <inkml:brushProperty name="color" value="#E71224"/>
    </inkml:brush>
  </inkml:definitions>
  <inkml:trace contextRef="#ctx0" brushRef="#br0">0 493 7538,'4'-1'360,"-1"-1"1,1 1 0,-1 0-1,1 0 1,0 0 0,6 0-1,-5 1-358,1 0 0,0 0 0,-1 0 0,1 1-1,-1 0 1,0 0 0,1 0 0,-1 0 0,0 1 0,1 0-1,-1 0 1,8 5 0,-13-7-10,1 1 0,-1-1 0,1 1 0,-1-1 0,1 1 0,-1-1 0,1 1 0,-1-1 0,1 1 0,-1-1 0,1 1 0,-1-1 0,0 1 0,1 0 0,-1-1 0,0 1 0,0 0 0,1-1 0,-1 1 0,0 0 0,0-1 0,0 1 0,0 0 0,0 0 0,0-1 0,0 1 0,0 0 0,0-1 0,0 1 0,-1 0 0,1-1 0,0 1 0,0 0 0,-1-1 0,1 1-1,0 0 1,-1-1 0,1 1 0,-1 0 0,0 0-1,0 0-1,1 0 1,-1-1-1,0 1 0,0 0 1,0-1-1,1 1 0,-1-1 1,0 1-1,0-1 1,0 1-1,0-1 0,0 0 1,0 0-1,0 1 1,0-1-1,0 0 0,0 0 1,0 0-1,0 0 0,0 0 1,0 0-1,0 0 1,0 0-1,-2-1 0,-3-2 5,0-1 0,0 0 0,1 1 0,0-2 0,-1 1 0,2-1 0,-1 0 0,0 0 0,1 0 0,0 0 0,0-1 1,1 0-1,0 1 0,-1-1 0,2-1 0,-1 1 0,1 0 0,0-1 0,0 1 0,1-1 0,0 0 0,0 1 0,1-1 0,0 0 0,0 1 0,2-13 0,-1 15 7,1 0 1,0 1 0,-1 0-1,2-1 1,-1 1 0,0 0-1,1 0 1,-1 0 0,1 0-1,0 1 1,0-1 0,0 1-1,0 0 1,0 0 0,5-3-1,-3 3-15,1-1 0,-1 0 0,0 1 1,1 0-1,-1 0 0,1 1 0,-1 0 0,1 0 0,9-1 0,-9 3 41,0 0 0,0 0 0,-1 1 0,1-1 0,0 1 0,0 1 0,-1-1 0,1 1 0,-1 0 0,0 0 0,0 0 0,0 1 0,0 0 0,-1 0 0,1 0 0,-1 1 0,0-1 0,-1 1 0,5 7 0,-1-2 25,-2-1-1,1 1 1,-1 0-1,-1 1 0,0-1 1,0 1-1,-1 0 0,0 0 1,1 18-1,-3-20-22,1 38 51,-2-45-73,-1 0 0,1 0 0,0 1 0,0-1 0,-1 0 0,1 0 0,-1-1 0,1 1 1,-1 0-1,0 0 0,0 0 0,0 0 0,0 0 0,0-1 0,0 1 0,-1-1 0,1 1 0,-3 2 0,3-4 0,-1 1-1,1-1 1,0 0-1,0 1 1,0-1-1,0 0 1,-1 0-1,1 0 1,0 0-1,0 0 1,0 0-1,-1 0 1,1-1-1,0 1 1,0 0-1,0-1 1,0 1-1,0-1 1,0 1-1,0-1 1,0 1-1,0-1 1,0 0-1,0 1 1,0-1-1,0 0 1,0 0-1,0 0 1,1 0-1,-1 0 1,0 0-1,1 0 1,-2-2-1,-2-3 1,1 1 0,-1-2 0,1 1 0,-3-10 0,3 7-25,1 0-1,0-1 1,1 0 0,0 1 0,1-1-1,0 0 1,1 1 0,-1-1 0,2 1-1,-1-1 1,2 1 0,-1-1 0,6-12-1,-1 5 3,0 2-1,1-1 1,1 1-1,0 1 0,1-1 1,19-20-1,-26 31 21,-1 1-1,1 0 0,0 0 1,1 0-1,-1 0 0,0 1 1,1 0-1,-1-1 0,1 1 1,0 0-1,0 1 1,0-1-1,0 1 0,0 0 1,0 0-1,0 0 0,0 0 1,1 1-1,-1-1 0,0 1 1,0 0-1,1 1 1,-1-1-1,0 1 0,0-1 1,0 1-1,0 1 0,0-1 1,0 0-1,0 1 0,0 0 1,0 0-1,-1 0 0,1 1 1,-1-1-1,1 1 1,-1 0-1,0-1 0,0 2 1,3 3-1,12 15 84,-1 1 0,-2 0-1,18 35 1,28 78 28,-61-136-114,0 1 1,1-1 0,-1 0-1,0 0 1,0 1 0,1-1-1,-1 0 1,0 1 0,0-1-1,0 1 1,0-1 0,0 0-1,0 1 1,1-1 0,-1 0-1,0 1 1,0-1 0,0 1-1,0-1 1,0 0 0,0 1-1,-1-1 1,1 0 0,0 1-1,0-1 1,0 1-1,0-1 1,0 0 0,0 1-1,-1-1 1,1 0 0,0 1-1,0-1 1,-1 0 0,1 0-1,0 1 1,0-1 0,-1 0-1,1 0 1,0 1 0,-1-1-1,0 0 6,1 0 0,-1 0-1,0 0 1,0-1-1,1 1 1,-1 0 0,0 0-1,1-1 1,-1 1-1,1 0 1,-1-1 0,0 1-1,1-1 1,-1 1 0,1-1-1,-1 1 1,1-1-1,-1 1 1,1-1 0,0 1-1,-1-1 1,0 0-1,-1-4 12,0 1 0,0-1 0,1 0 0,-1 1 0,1-1 0,0 0 0,1 0 0,-1 0 0,1-6 0,2-47-20,2 29-66,1-1 0,2 2 0,18-52 0,45-78-178,-68 154 241,24-44-52,-23 44 47,-1-1 0,2 1 0,-1-1 0,0 1 0,1 0-1,0 1 1,6-6 0,-10 9 8,0 0 0,0 0 0,0 0 0,0 0 0,1 0-1,-1 0 1,0 0 0,0 0 0,0 0 0,1 0 0,-1 0 0,0 0 0,0 0 0,0 0 0,1 0-1,-1 0 1,0 0 0,0 0 0,0 0 0,0 0 0,1 0 0,-1 0 0,0 1 0,0-1-1,0 0 1,0 0 0,0 0 0,1 0 0,-1 0 0,0 0 0,0 1 0,0-1 0,0 0 0,0 0-1,0 0 1,0 0 0,0 1 0,1-1 0,-1 0 0,0 0 0,0 0 0,0 1 0,0-1 0,0 0-1,0 0 1,0 0 0,0 0 0,0 1 0,0-1 0,0 0 0,0 0 0,0 0 0,0 1 0,-1-1-1,1 0 1,0 0 0,0 0 0,-1 16-27,1-15 27,-6 41 31,-2 0 0,-2 0 1,-2 0-1,-29 68 1,-9 14 134,30-70-59,-2-2 0,-51 89 1,62-126-42,10-22 40,15-29-19,10-12-171,1 1 0,3 2 0,51-66 0,-66 95-29,1 0 1,0 1-1,1 1 0,21-16 1,9-1-45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08:57.480"/>
    </inkml:context>
    <inkml:brush xml:id="br0">
      <inkml:brushProperty name="width" value="0.2" units="cm"/>
      <inkml:brushProperty name="height" value="0.2" units="cm"/>
      <inkml:brushProperty name="color" value="#E71224"/>
    </inkml:brush>
  </inkml:definitions>
  <inkml:trace contextRef="#ctx0" brushRef="#br0">1 1 5665,'43'29'1745,"-36"-37"-2218,9 2-863,-7 1 928</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14:11.023"/>
    </inkml:context>
    <inkml:brush xml:id="br0">
      <inkml:brushProperty name="width" value="0.2" units="cm"/>
      <inkml:brushProperty name="height" value="0.2" units="cm"/>
      <inkml:brushProperty name="color" value="#E71224"/>
    </inkml:brush>
  </inkml:definitions>
  <inkml:trace contextRef="#ctx0" brushRef="#br0">354 84 6473,'30'57'2329,"-69"-63"-1969,4-1 48,0-9-120,2 2-88,14-5-120,-6-4-24,-3 1-32,2-1-8,-2 16-56,-2 3-96,6 15-232,-10 6-176,6 10 328</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14:11.369"/>
    </inkml:context>
    <inkml:brush xml:id="br0">
      <inkml:brushProperty name="width" value="0.2" units="cm"/>
      <inkml:brushProperty name="height" value="0.2" units="cm"/>
      <inkml:brushProperty name="color" value="#E71224"/>
    </inkml:brush>
  </inkml:definitions>
  <inkml:trace contextRef="#ctx0" brushRef="#br0">25 1 5241,'14'25'1817,"11"15"-1697,-6 7 80,-12-5-32,2 7-8,-2-5-72,-12 7-40,6 5 32,-11-2-56,-6 2 32,11 0-32,-14-12-24,17-2-40,-9-12-72,-10-30-504,4-9 424</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14:11.722"/>
    </inkml:context>
    <inkml:brush xml:id="br0">
      <inkml:brushProperty name="width" value="0.2" units="cm"/>
      <inkml:brushProperty name="height" value="0.2" units="cm"/>
      <inkml:brushProperty name="color" value="#E71224"/>
    </inkml:brush>
  </inkml:definitions>
  <inkml:trace contextRef="#ctx0" brushRef="#br0">0 135 6161,'11'7'2033,"8"2"-1985,23-16 112,21-9 24,9-9 88,15-1-56,1 7-120,-2 0-16,-13 10-64,-11-2-16,-22 3-96,-12 2-72,-14 1-488,-10 7 432</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14:12.112"/>
    </inkml:context>
    <inkml:brush xml:id="br0">
      <inkml:brushProperty name="width" value="0.2" units="cm"/>
      <inkml:brushProperty name="height" value="0.2" units="cm"/>
      <inkml:brushProperty name="color" value="#E71224"/>
    </inkml:brush>
  </inkml:definitions>
  <inkml:trace contextRef="#ctx0" brushRef="#br0">151 199 6617,'7'8'317,"0"0"-1,0 1 0,-1 0 1,0 0-1,-1 0 0,0 1 1,7 19-1,-1 3-465,7 39 1,-8-26 356,28 122-170,-31-127-66,-1 0 1,-1 49-1,-8-68 20,3-21 8,0 1 1,0-1-1,0 0 0,0 1 0,-1-1 0,1 0 0,0 1 0,0-1 0,-1 0 1,1 0-1,0 1 0,-1-1 0,1 0 0,0 0 0,0 1 0,-1-1 0,1 0 1,0 0-1,-1 0 0,1 0 0,-1 0 0,1 1 0,0-1 0,-1 0 0,1 0 1,0 0-1,-1 0 0,1 0 0,-1 0 0,1 0 0,0 0 0,-1 0 0,1 0 1,0-1-1,-1 1 0,1 0 0,-1 0 0,1 0 0,-1-1 0,0 0-6,1 0-1,-1 0 1,0-1-1,0 1 1,0-1-1,1 1 1,-1-1-1,1 1 1,0-1-1,-1 1 1,1-1-1,0 1 1,0-1-1,0 0 1,0 1-1,0-1 1,0-2-1,0-4-94,-4-8-208,0 1 1,0 0 0,-2 0-1,0 0 1,-9-15 0,-4-11-667,-21-70-1629,-8-17 3549,40 110-339,-1 0 1,0 1-1,-2 1 0,-23-30 0,22 33-384,4 4-28,0 0 0,-10-15 0,16 20-152,0 1-1,0-1 1,1 0 0,-1 1-1,1-1 1,0 0 0,0 0 0,0 0-1,1 0 1,-1 0 0,1-6 0,1 3-23,0-1 0,1 1 0,0 1 1,0-1-1,1 0 0,0 0 1,0 1-1,0 0 0,1-1 0,0 1 1,0 1-1,0-1 0,1 0 1,0 1-1,0 0 0,0 0 1,1 1-1,6-5 0,-6 5-18,-1 0-1,0 1 0,1-1 1,0 1-1,0 0 1,0 1-1,0-1 1,0 1-1,0 0 1,1 1-1,-1 0 1,1 0-1,-1 0 0,1 1 1,-1 0-1,1 0 1,-1 0-1,1 1 1,-1 0-1,7 2 1,-9-1-6,0 0 1,0 0 0,-1 1 0,1-1-1,-1 1 1,0-1 0,0 1 0,0 0-1,0 1 1,0-1 0,-1 0 0,1 1-1,-1-1 1,0 1 0,2 5 0,-2-4-2,1 1 1,-1-1 0,-1 1-1,1 0 1,-1 0 0,0 0-1,0 0 1,0 0 0,-1 10-1,0-14-9,0-1 0,-1 0 0,1 1 0,0-1 0,0 0 0,-1 1 0,1-1 0,0 0 0,-1 1 0,0-1 0,1 0 0,-1 0 0,0 1 0,1-1 0,-1 0 0,0 0 0,0 0 0,0 0 0,0 0 0,0 0 0,0 0 0,0-1 0,0 1 0,-1 0 0,1-1 0,0 1 0,0 0 0,-1-1 0,1 0 0,0 1 0,-3 0 0,-3 0-186</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14:12.843"/>
    </inkml:context>
    <inkml:brush xml:id="br0">
      <inkml:brushProperty name="width" value="0.2" units="cm"/>
      <inkml:brushProperty name="height" value="0.2" units="cm"/>
      <inkml:brushProperty name="color" value="#E71224"/>
    </inkml:brush>
  </inkml:definitions>
  <inkml:trace contextRef="#ctx0" brushRef="#br0">228 48 7138,'-8'-4'432,"-2"-2"66,-1 0 0,-22-7 0,29 11-508,0 1 0,-1 0 0,1 1 1,-1-1-1,1 1 0,0 0 1,-1 0-1,1 0 0,-1 1 1,1 0-1,-7 1 0,6-1 6,0 1 0,0-1 0,0 1 0,1 0 0,-1 0 0,1 0 0,-1 1 0,1 0 0,0 0 0,0 0 0,0 0 0,0 0 0,1 1 0,-1 0 0,1-1 0,0 2 0,0-1 0,0 0 0,1 0 0,0 1 0,-1-1 0,1 1 0,1 0 0,-1 0 0,-1 7 0,-2 16 8,1 1-1,0 0 1,3 0-1,0 0 1,4 32 0,-1-52-7,0 0 0,0 0 1,1-1-1,0 0 0,1 1 1,-1-1-1,2 0 1,-1-1-1,1 1 0,0-1 1,1 0-1,0 0 1,0 0-1,0-1 0,1 0 1,0 0-1,11 6 0,-5-3 6,1-1 0,0-1-1,0 0 1,0-1-1,1 0 1,0-1 0,0-1-1,0-1 1,20 3-1,-29-5 5,1-1 0,0 0 0,-1 0-1,1-1 1,0 0 0,-1 0 0,1 0-1,-1-1 1,1 0 0,-1 0 0,0 0-1,0-1 1,0 0 0,0 0 0,0-1-1,6-5 1,-5 3 17,0 0 1,0-1-1,-1 0 0,0-1 0,-1 1 1,0-1-1,0 0 0,0-1 0,-1 1 0,5-17 1,-7 20-21,-1-1 0,0 0 0,0 1 0,0-1 0,-1 0 0,0 0 0,0 1 1,-1-1-1,1 0 0,-1 0 0,0 1 0,-1-1 0,0 1 0,1-1 0,-2 1 0,1-1 0,-5-7 1,-7-9-158,-1 0 1,-32-34-1,0-3-397,28 31 285,9 13 168,0-1-1,-1 2 1,-1-1 0,-16-14 0,28 28 98,0 1 0,0 0-1,0 0 1,0 0-1,0 0 1,0 0 0,-1 0-1,1 0 1,0 0 0,0 0-1,0 0 1,0-1 0,0 1-1,0 0 1,0 0-1,0 0 1,0 0 0,-1 0-1,1 0 1,0 0 0,0 0-1,0 0 1,0 0 0,0 0-1,0 0 1,0 0-1,-1 0 1,1 0 0,0 0-1,0 0 1,0 0 0,0 0-1,0 0 1,0 0 0,0 0-1,-1 0 1,1 0-1,0 1 1,0-1 0,0 0-1,0 0 1,0 0 0,0 0-1,0 0 1,0 0 0,0 0-1,0 0 1,0 0-1,-1 0 1,1 1 0,0-1-1,0 0 1,0 0 0,0 0-1,0 0 1,0 0 0,0 0-1,0 0 1,0 0-1,0 1 1,0 11 38,6 17 31,7 12 43,1 0 0,3-1 0,1-1 0,31 51 0,-34-65-26,2-2 0,0 0 1,1 0-1,2-2 0,0 0 1,1-2-1,40 29 0,-18-21-223,56 27-1,-72-40-202,-5 0 138</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14:13.437"/>
    </inkml:context>
    <inkml:brush xml:id="br0">
      <inkml:brushProperty name="width" value="0.2" units="cm"/>
      <inkml:brushProperty name="height" value="0.2" units="cm"/>
      <inkml:brushProperty name="color" value="#E71224"/>
    </inkml:brush>
  </inkml:definitions>
  <inkml:trace contextRef="#ctx0" brushRef="#br0">371 491 7570,'-2'-10'683,"1"2"-279,-1 1 1,0-1 0,-5-13 0,6 19-408,0-1 0,-1 1 0,1 0 0,0 0 1,-1 0-1,1 1 0,-1-1 0,0 0 0,1 0 0,-1 1 1,0-1-1,0 1 0,0 0 0,0 0 0,0-1 1,0 1-1,0 0 0,-3 0 0,-1-1-40,0 1 1,0 0-1,0 0 0,1 1 1,-1-1-1,0 1 0,0 0 1,0 1-1,0 0 0,0 0 1,0 0-1,-7 3 0,4-1-10,1 1 1,-1 0-1,1 1 1,0-1-1,0 2 0,0-1 1,-8 9-1,2-1-1,1 1-1,1 1 1,0 0 0,1 0-1,0 1 1,2 1-1,-10 21 1,5-9 35,2 1-1,2 0 1,-11 46-1,19-68 28,1 1 0,-1 0-1,2 0 1,-1 0 0,1 0-1,0 0 1,1 0 0,0 0-1,1 0 1,0 0-1,0-1 1,1 1 0,0 0-1,0-1 1,1 0 0,9 14-1,-10-18 8,0 0 0,1 0-1,0-1 1,-1 0 0,1 0-1,1 0 1,-1 0 0,0 0-1,1-1 1,-1 0 0,1 0 0,0 0-1,-1-1 1,1 1 0,0-1-1,0 0 1,0-1 0,0 1 0,0-1-1,0 0 1,0 0 0,0-1-1,0 1 1,0-1 0,6-2-1,3 0 15,-1-1-1,1-1 1,-1 0-1,0-1 0,0 0 1,0-1-1,19-14 1,-22 14 0,-1-1 1,0-1 0,0 1 0,-1-1 0,0-1-1,-1 0 1,0 0 0,-1 0 0,0-1 0,0 1-1,-1-2 1,-1 1 0,0 0 0,0-1 0,3-22 0,-4 14 10,-1-1 1,-1 0 0,-1 0 0,-1 0 0,-1 0 0,-1 1 0,-1-1 0,-9-29 0,-18-37 30,-3 2-1,-52-91 1,37 78-76,15 38-6,59 85-69,157 209 141,-149-184-50,-3 2 0,46 104-1,-51-89-23,-12-30-351,24 48 1,-27-68-430,-9-5 317</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14:14.117"/>
    </inkml:context>
    <inkml:brush xml:id="br0">
      <inkml:brushProperty name="width" value="0.2" units="cm"/>
      <inkml:brushProperty name="height" value="0.2" units="cm"/>
      <inkml:brushProperty name="color" value="#E71224"/>
    </inkml:brush>
  </inkml:definitions>
  <inkml:trace contextRef="#ctx0" brushRef="#br0">220 610 6433,'-4'-24'1675,"4"18"-1628,0 1 0,-1-1 0,0 1 0,0-1 0,-1 1-1,1-1 1,-1 1 0,-5-9 0,6 13-59,0 1 0,-1-1 1,1 0-1,-1 1 0,1 0 0,0-1 1,-1 1-1,1 0 0,-1 0 0,1 0 1,-1-1-1,1 2 0,-1-1 1,1 0-1,-1 0 0,1 0 0,-1 1 1,1-1-1,-3 2 0,-4 1 12,0 1 0,0 1 0,0-1 0,0 1 0,1 1 0,0-1-1,0 1 1,0 1 0,-10 12 0,6-6 11,1 1-1,1 0 1,0 0 0,-10 23-1,14-25 18,0 1 0,1 0 1,0 1-1,1-1 0,1 1 0,0-1 0,1 1 0,1 21 1,0-26 3,1 1 0,0-1 0,1 0 0,0 0 0,1 0 0,-1 0 0,2 0 0,-1-1 0,1 1 1,1-1-1,0 0 0,0 0 0,9 11 0,-11-16-13,0 0 0,1 0 0,-1 0 0,1 0 0,-1 0-1,1-1 1,0 1 0,0-1 0,0 0 0,0-1 0,1 1 0,-1-1 0,0 1 0,7 0 0,-4-1 7,0-1-1,-1 0 1,1 0 0,-1-1-1,1 0 1,0 0 0,-1 0 0,0-1-1,8-2 1,-2-1 22,0-1 0,0 0 0,-1 0 0,1-1 0,-1-1-1,-1 0 1,1 0 0,-1-1 0,9-12 0,-13 13-26,0 0 0,-1 0 0,0-1-1,0 0 1,-1 0 0,0 0 0,-1 0 0,0-1-1,-1 1 1,0-1 0,0 0 0,-1 0 0,0 1-1,-1-20 1,-3-8-3,-1 0 0,-14-58 0,12 68-5,-19-70-2,-74-184 1,91 261 0,-1-2 70,0 0 0,1 0-1,2-1 1,-7-37 0,15 73-73,0-1 1,0 1-1,2-1 1,-1 0-1,2 0 1,-1 0 0,13 19-1,58 85 0,-25-43 24,61 116 20,14 21-50,-86-159-61,-17-24-66,-22-26 118,0-1 0,0 0 0,1 0 0,-1 0 0,0 0 0,0 1 0,0-1 0,0 0 0,0 0 0,0 0 0,0 1 0,0-1-1,0 0 1,0 0 0,0 0 0,0 0 0,0 1 0,0-1 0,0 0 0,0 0 0,0 0 0,0 1 0,0-1 0,0 0 0,-1 0 0,1 0 0,0 0 0,0 1-1,0-1 1,0 0 0,0 0 0,0 0 0,0 0 0,-1 0 0,1 0 0,0 1 0,0-1 0,0 0 0,0 0 0,-1 0 0,1 0 0,0 0 0,0 0-1,0 0 1,0 0 0,-1 0 0,1 0 0,0 0 0,0 0 0,0 0 0,-1 0 0,1 0 0,0 0 0,0 0 0,0 0 0,-1 0 0,1 0 0,-15 0-226,14 0 173,-33-1-520,-17 2 254</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14:14.900"/>
    </inkml:context>
    <inkml:brush xml:id="br0">
      <inkml:brushProperty name="width" value="0.2" units="cm"/>
      <inkml:brushProperty name="height" value="0.2" units="cm"/>
      <inkml:brushProperty name="color" value="#E71224"/>
    </inkml:brush>
  </inkml:definitions>
  <inkml:trace contextRef="#ctx0" brushRef="#br0">1 260 6057,'93'-54'1670,"-90"52"-1646,0 1 1,0-1-1,0 1 0,1 0 1,-1 0-1,0 0 0,0 0 1,1 0-1,-1 1 0,1 0 1,-1-1-1,1 1 0,-1 0 1,6 2-1,-5-1-23,-1 1 1,1-1-1,-1 1 1,1 0-1,-1 0 1,0 0 0,0 1-1,0-1 1,2 4-1,1-2 35,14 16 44,-1 0 0,-1 1 0,30 45-1,36 80 92,-79-138-166,14 32 12,-17-38-4,-1 1-1,0 0 1,0 0 0,0 0-1,-1 0 1,1 0-1,-1 0 1,0 0 0,1 0-1,-2 5 1,1-7-5,0-1 1,0 1-1,0-1 1,0 0-1,-1 1 1,1-1-1,0 0 1,0 1 0,0-1-1,-1 0 1,1 1-1,0-1 1,-1 0-1,1 0 1,0 1-1,-1-1 1,1 0-1,0 0 1,-1 0-1,1 1 1,0-1-1,-1 0 1,1 0-1,0 0 1,-1 0-1,1 0 1,-1 0-1,1 0 1,0 0-1,-1 0 1,1 0-1,-1 0 1,1 0-1,0 0 1,-1 0-1,1 0 1,-1 0-1,1 0 1,0 0-1,-1-1 1,0 1 0,-15-10 306,7 3-255,2-2 0,-1 1-1,1-1 1,0 0-1,1 0 1,-8-15-1,-27-66-54,34 75-1,-3-11-35,1 1 0,1-1 1,1-1-1,2 1 0,-5-48 1,10 65 16,0-1 1,1 1-1,0-1 1,1 1-1,0-1 1,1 1-1,-1 0 1,2 0-1,-1 0 1,1 0-1,7-10 1,-8 13 7,1 1 1,-1 0-1,1 0 1,0 0-1,1 1 0,-1 0 1,1-1-1,0 2 1,0-1-1,0 0 0,0 1 1,1 0-1,-1 0 0,1 1 1,0-1-1,-1 1 1,13-2-1,-16 3-1,1 1 0,0 0 1,0 0-1,0-1 0,0 2 0,-1-1 0,1 0 1,0 1-1,0-1 0,0 1 0,-1 0 0,1 0 1,0 0-1,-1 0 0,1 0 0,-1 1 0,1-1 1,-1 1-1,4 2 0,-3 0-17,0-1 0,0 1 0,0 0 0,-1 0 0,1 0-1,-1 0 1,0 1 0,-1-1 0,1 0 0,2 9 0,-1 4-78,-1 0 0,0-1 0,-1 1 1,-1 0-1,-3 23 0,-6 23-151,5-43 232,1 0 1,1 0-1,1 1 0,0 0 0,4 26 0,-3-46 37,0 1 0,1 0 0,-1 0 0,1-1-1,-1 1 1,1-1 0,0 1 0,0 0 0,-1-1-1,1 1 1,0-1 0,0 0 0,0 1 0,1-1-1,-1 0 1,0 0 0,0 1 0,1-1 0,-1 0-1,3 1 1,-1-1 3,-1 0 1,1 0-1,0-1 0,-1 1 0,1-1 0,0 1 1,0-1-1,0 0 0,0 0 0,-1 0 0,6-1 1,3-2 24,0 0 0,1 0 0,-1-1 0,20-11 0,-7 4 2,-1-2 0,0-1 0,-1-1 0,25-22 0,30-29 122,26-25 94,-99 87-244,0 0-1,0 0 0,-1-1 0,1 0 1,-1 0-1,0 0 0,0 0 0,2-7 0,-4 11-10,-1-1-1,1 1 1,-1 0-1,0 0 0,0-1 1,0 1-1,0 0 1,0-1-1,0 1 0,0 0 1,0 0-1,-1-1 1,1 1-1,0 0 0,-1 0 1,1 0-1,-1-1 1,0 0-1,0 1 2,0-1 0,-1 1 0,1-1 0,-1 1 0,1 0 0,-1 0 0,1 0 0,-1 0 0,0 0 0,0 0 1,1 0-1,-1 0 0,0 1 0,0-1 0,-3 0 0,-2 0-5,1 0 0,-1 1 0,0 0 0,0 0 0,1 0 1,-1 1-1,0 0 0,0 0 0,1 0 0,-1 1 0,1 0 0,0 1 1,-1-1-1,1 1 0,0 0 0,-10 8 0,7-5-3,0 1-1,0 1 1,0 0 0,1 0-1,0 0 1,1 1-1,0 1 1,0-1 0,-6 14-1,-2 6 9,2 1 1,1 1-1,1 0 0,2 1 0,1 0 0,-7 61 0,15-89-2,0 0 0,-1 0 0,1-1 0,1 1 0,-1 0 0,1 0 0,-1 0 0,1-1 0,0 1 0,0 0 0,1-1 0,-1 1 0,1-1 0,-1 1 0,1-1 0,0 0 0,1 0 0,-1 0 0,0 0 0,1 0 0,4 4 0,-1-4 13,-1 0-1,1 0 1,0 0 0,0 0-1,0-1 1,0 0-1,0 0 1,1-1 0,-1 0-1,0 0 1,1 0-1,6-1 1,38-1 96,53-7-1,21-1-82,-106 9-131,0-1-1,0-1 0,28-6 1,-56 8-1827</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14:15.310"/>
    </inkml:context>
    <inkml:brush xml:id="br0">
      <inkml:brushProperty name="width" value="0.2" units="cm"/>
      <inkml:brushProperty name="height" value="0.2" units="cm"/>
      <inkml:brushProperty name="color" value="#E71224"/>
    </inkml:brush>
  </inkml:definitions>
  <inkml:trace contextRef="#ctx0" brushRef="#br0">64 1 6249,'0'0'53,"1"0"-1,0 0 0,0 0 0,-1 0 1,1 1-1,0-1 0,-1 0 1,1 0-1,0 1 0,-1-1 1,1 0-1,0 1 0,-1-1 0,1 1 1,-1-1-1,1 1 0,-1-1 1,1 1-1,-1-1 0,1 1 0,-1 0 1,1-1-1,-1 1 0,0 0 1,1-1-1,-1 1 0,0 0 0,0-1 1,0 1-1,1 0 0,-1-1 1,0 1-1,0 0 0,0 0 0,0-1 1,0 1-1,0 0 0,0 0 1,-1-1-1,1 1 0,0 1 0,-9 31-162,-7 5 309,9-25-88,2 0 0,-6 20 0,1 7 52,2-1 0,-3 52-1,10-90-155,1 1-1,0-1 0,0 0 0,0 1 1,0-1-1,0 0 0,0 1 0,0-1 1,1 0-1,-1 1 0,0-1 1,1 0-1,-1 0 0,1 0 0,-1 1 1,1-1-1,0 0 0,-1 0 0,1 0 1,0 0-1,0 0 0,0 0 1,0 0-1,0 0 0,0 0 0,0-1 1,0 1-1,0 0 0,0 0 0,1-1 1,-1 1-1,0-1 0,0 1 0,0-1 1,1 0-1,-1 0 0,0 1 1,1-1-1,-1 0 0,0 0 0,1 0 1,1 0-1,6-1 28,0 0 0,-1-1 0,1 0 0,16-5 0,-21 5-24,54-20 69,-45 16-59,1 0 0,-1 0 0,1 2 1,1 0-1,-1 0 0,1 1 0,27-1 0,-40 4-21,-1 0 1,1 0-1,-1 0 1,1 1-1,-1-1 1,1 0-1,-1 1 1,1-1-1,-1 1 0,1-1 1,-1 1-1,0 0 1,1 0-1,-1 0 1,0 0-1,0-1 1,1 2-1,-1-1 1,0 0-1,0 0 1,0 0-1,0 0 0,-1 1 1,1-1-1,0 0 1,0 1-1,-1-1 1,1 1-1,-1-1 1,1 0-1,-1 1 1,0 0-1,1-1 1,-1 1-1,0-1 0,0 1 1,0-1-1,0 1 1,-1-1-1,1 2 1,-1 4-2,0 0-1,-1 0 1,0 0 0,0 0 0,-1 0-1,0-1 1,-5 11 0,-4-1-6,-1 0 1,0-1-1,-1-1 1,0 0-1,-31 22 0,20-16-56,-109 91-1066,101-85 831</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2T06:14:15.727"/>
    </inkml:context>
    <inkml:brush xml:id="br0">
      <inkml:brushProperty name="width" value="0.2" units="cm"/>
      <inkml:brushProperty name="height" value="0.2" units="cm"/>
      <inkml:brushProperty name="color" value="#E71224"/>
    </inkml:brush>
  </inkml:definitions>
  <inkml:trace contextRef="#ctx0" brushRef="#br0">101 0 6489,'-7'7'2126,"6"-6"-2126,0-1 1,0 1-1,0 0 0,0-1 1,0 1-1,0 0 0,0 0 1,1 0-1,-1 0 0,0 0 1,1 0-1,-1 0 0,0 0 1,1 0-1,-1 2 0,-13 17 13,-30 33 13,30-30 25,13-23-33,1 0 1,0 1-1,0-1 1,0 0-1,0 0 1,0 1-1,0-1 0,0 0 1,0 0-1,0 1 1,0-1-1,0 0 1,0 1-1,0-1 0,0 0 1,0 0-1,0 1 1,0-1-1,0 0 1,0 0-1,1 1 0,-1-1 1,0 0-1,0 0 1,0 0-1,0 1 1,0-1-1,1 0 0,-1 0 1,0 0-1,0 1 1,0-1-1,1 0 1,-1 0-1,0 0 0,0 0 1,2 1 336,8 0 52,4 1-392,-1 0-1,0 1 1,0 1 0,0 0-1,22 11 1,-17-8-7,-7-1-5,1 0 0,-1 0-1,0 1 1,-1 1 0,1-1-1,-2 2 1,1-1 0,15 20-1,-9-12 6,-4-2-3,0-1 0,17 26 0,-26-35-11,-1 0-1,1 0 1,-1 0 0,0 1 0,-1-1 0,1 1 0,-1-1-1,1 1 1,-1 0 0,-1-1 0,1 1 0,-1 0 0,0 0 0,0-1-1,-1 7 1,-1-3-15,0 0 0,-1 0-1,0 0 1,0 0 0,-1-1-1,0 0 1,0 1 0,-1-1-1,0-1 1,0 1 0,-1-1 0,-9 10-1,-9 3-139,0 0-1,-31 18 1,49-33 121,-75 43-590,-7-3 257</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3FF3C0-271D-4118-AA6B-432931734FD2}" type="datetimeFigureOut">
              <a:rPr lang="en-US" smtClean="0"/>
              <a:t>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D390E3-A415-481B-B358-241E2E40B6FD}" type="slidenum">
              <a:rPr lang="en-US" smtClean="0"/>
              <a:t>‹#›</a:t>
            </a:fld>
            <a:endParaRPr lang="en-US"/>
          </a:p>
        </p:txBody>
      </p:sp>
    </p:spTree>
    <p:extLst>
      <p:ext uri="{BB962C8B-B14F-4D97-AF65-F5344CB8AC3E}">
        <p14:creationId xmlns:p14="http://schemas.microsoft.com/office/powerpoint/2010/main" val="4044790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D390E3-A415-481B-B358-241E2E40B6FD}" type="slidenum">
              <a:rPr lang="en-US" smtClean="0"/>
              <a:t>1</a:t>
            </a:fld>
            <a:endParaRPr lang="en-US"/>
          </a:p>
        </p:txBody>
      </p:sp>
    </p:spTree>
    <p:extLst>
      <p:ext uri="{BB962C8B-B14F-4D97-AF65-F5344CB8AC3E}">
        <p14:creationId xmlns:p14="http://schemas.microsoft.com/office/powerpoint/2010/main" val="35302008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D390E3-A415-481B-B358-241E2E40B6FD}" type="slidenum">
              <a:rPr lang="en-US" smtClean="0"/>
              <a:t>19</a:t>
            </a:fld>
            <a:endParaRPr lang="en-US"/>
          </a:p>
        </p:txBody>
      </p:sp>
    </p:spTree>
    <p:extLst>
      <p:ext uri="{BB962C8B-B14F-4D97-AF65-F5344CB8AC3E}">
        <p14:creationId xmlns:p14="http://schemas.microsoft.com/office/powerpoint/2010/main" val="15381446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SSL certificate</a:t>
            </a:r>
          </a:p>
        </p:txBody>
      </p:sp>
      <p:sp>
        <p:nvSpPr>
          <p:cNvPr id="4" name="Slide Number Placeholder 3"/>
          <p:cNvSpPr>
            <a:spLocks noGrp="1"/>
          </p:cNvSpPr>
          <p:nvPr>
            <p:ph type="sldNum" sz="quarter" idx="5"/>
          </p:nvPr>
        </p:nvSpPr>
        <p:spPr/>
        <p:txBody>
          <a:bodyPr/>
          <a:lstStyle/>
          <a:p>
            <a:fld id="{CDD390E3-A415-481B-B358-241E2E40B6FD}" type="slidenum">
              <a:rPr lang="en-US" smtClean="0"/>
              <a:t>21</a:t>
            </a:fld>
            <a:endParaRPr lang="en-US"/>
          </a:p>
        </p:txBody>
      </p:sp>
    </p:spTree>
    <p:extLst>
      <p:ext uri="{BB962C8B-B14F-4D97-AF65-F5344CB8AC3E}">
        <p14:creationId xmlns:p14="http://schemas.microsoft.com/office/powerpoint/2010/main" val="5569867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https://developer.mozilla.org/en-US/docs/Learn/Common_questions/What_is_a_web_server</a:t>
            </a:r>
          </a:p>
        </p:txBody>
      </p:sp>
      <p:sp>
        <p:nvSpPr>
          <p:cNvPr id="4" name="Slide Number Placeholder 3"/>
          <p:cNvSpPr>
            <a:spLocks noGrp="1"/>
          </p:cNvSpPr>
          <p:nvPr>
            <p:ph type="sldNum" sz="quarter" idx="5"/>
          </p:nvPr>
        </p:nvSpPr>
        <p:spPr/>
        <p:txBody>
          <a:bodyPr/>
          <a:lstStyle/>
          <a:p>
            <a:fld id="{CDD390E3-A415-481B-B358-241E2E40B6FD}" type="slidenum">
              <a:rPr lang="en-US" smtClean="0"/>
              <a:t>29</a:t>
            </a:fld>
            <a:endParaRPr lang="en-US"/>
          </a:p>
        </p:txBody>
      </p:sp>
    </p:spTree>
    <p:extLst>
      <p:ext uri="{BB962C8B-B14F-4D97-AF65-F5344CB8AC3E}">
        <p14:creationId xmlns:p14="http://schemas.microsoft.com/office/powerpoint/2010/main" val="8813290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https://www.youtube.com/watch?v=V9K1l3OL-Iw</a:t>
            </a:r>
          </a:p>
          <a:p>
            <a:endParaRPr lang="en-US" dirty="0"/>
          </a:p>
        </p:txBody>
      </p:sp>
      <p:sp>
        <p:nvSpPr>
          <p:cNvPr id="4" name="Slide Number Placeholder 3"/>
          <p:cNvSpPr>
            <a:spLocks noGrp="1"/>
          </p:cNvSpPr>
          <p:nvPr>
            <p:ph type="sldNum" sz="quarter" idx="5"/>
          </p:nvPr>
        </p:nvSpPr>
        <p:spPr/>
        <p:txBody>
          <a:bodyPr/>
          <a:lstStyle/>
          <a:p>
            <a:fld id="{CDD390E3-A415-481B-B358-241E2E40B6FD}" type="slidenum">
              <a:rPr lang="en-US" smtClean="0"/>
              <a:t>33</a:t>
            </a:fld>
            <a:endParaRPr lang="en-US"/>
          </a:p>
        </p:txBody>
      </p:sp>
    </p:spTree>
    <p:extLst>
      <p:ext uri="{BB962C8B-B14F-4D97-AF65-F5344CB8AC3E}">
        <p14:creationId xmlns:p14="http://schemas.microsoft.com/office/powerpoint/2010/main" val="9330662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https://www.ibm.com/cloud/learn/three-tier-architecture</a:t>
            </a:r>
          </a:p>
          <a:p>
            <a:endParaRPr lang="en-US" dirty="0"/>
          </a:p>
        </p:txBody>
      </p:sp>
      <p:sp>
        <p:nvSpPr>
          <p:cNvPr id="4" name="Slide Number Placeholder 3"/>
          <p:cNvSpPr>
            <a:spLocks noGrp="1"/>
          </p:cNvSpPr>
          <p:nvPr>
            <p:ph type="sldNum" sz="quarter" idx="5"/>
          </p:nvPr>
        </p:nvSpPr>
        <p:spPr/>
        <p:txBody>
          <a:bodyPr/>
          <a:lstStyle/>
          <a:p>
            <a:fld id="{CDD390E3-A415-481B-B358-241E2E40B6FD}" type="slidenum">
              <a:rPr lang="en-US" smtClean="0"/>
              <a:t>35</a:t>
            </a:fld>
            <a:endParaRPr lang="en-US"/>
          </a:p>
        </p:txBody>
      </p:sp>
    </p:spTree>
    <p:extLst>
      <p:ext uri="{BB962C8B-B14F-4D97-AF65-F5344CB8AC3E}">
        <p14:creationId xmlns:p14="http://schemas.microsoft.com/office/powerpoint/2010/main" val="38629073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https://www.ibm.com/cloud/learn/three-tier-architecture</a:t>
            </a:r>
          </a:p>
          <a:p>
            <a:r>
              <a:rPr lang="en-US" dirty="0"/>
              <a:t>https://www.sumologic.com/glossary/web-application-development/</a:t>
            </a:r>
          </a:p>
        </p:txBody>
      </p:sp>
      <p:sp>
        <p:nvSpPr>
          <p:cNvPr id="4" name="Slide Number Placeholder 3"/>
          <p:cNvSpPr>
            <a:spLocks noGrp="1"/>
          </p:cNvSpPr>
          <p:nvPr>
            <p:ph type="sldNum" sz="quarter" idx="5"/>
          </p:nvPr>
        </p:nvSpPr>
        <p:spPr/>
        <p:txBody>
          <a:bodyPr/>
          <a:lstStyle/>
          <a:p>
            <a:fld id="{CDD390E3-A415-481B-B358-241E2E40B6FD}" type="slidenum">
              <a:rPr lang="en-US" smtClean="0"/>
              <a:t>42</a:t>
            </a:fld>
            <a:endParaRPr lang="en-US"/>
          </a:p>
        </p:txBody>
      </p:sp>
    </p:spTree>
    <p:extLst>
      <p:ext uri="{BB962C8B-B14F-4D97-AF65-F5344CB8AC3E}">
        <p14:creationId xmlns:p14="http://schemas.microsoft.com/office/powerpoint/2010/main" val="41447766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D390E3-A415-481B-B358-241E2E40B6FD}" type="slidenum">
              <a:rPr lang="en-US" smtClean="0"/>
              <a:t>2</a:t>
            </a:fld>
            <a:endParaRPr lang="en-US"/>
          </a:p>
        </p:txBody>
      </p:sp>
    </p:spTree>
    <p:extLst>
      <p:ext uri="{BB962C8B-B14F-4D97-AF65-F5344CB8AC3E}">
        <p14:creationId xmlns:p14="http://schemas.microsoft.com/office/powerpoint/2010/main" val="24648376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Cmd</a:t>
            </a:r>
            <a:r>
              <a:rPr lang="en-US" dirty="0"/>
              <a:t> ipconfig or ipconfig /all</a:t>
            </a:r>
          </a:p>
          <a:p>
            <a:r>
              <a:rPr lang="en-US" dirty="0"/>
              <a:t>Ping google.com -&gt; </a:t>
            </a:r>
            <a:r>
              <a:rPr lang="en-US" dirty="0" err="1"/>
              <a:t>ip</a:t>
            </a:r>
            <a:r>
              <a:rPr lang="en-US" dirty="0"/>
              <a:t> address copy and paste in the address bar</a:t>
            </a:r>
          </a:p>
        </p:txBody>
      </p:sp>
      <p:sp>
        <p:nvSpPr>
          <p:cNvPr id="4" name="Slide Number Placeholder 3"/>
          <p:cNvSpPr>
            <a:spLocks noGrp="1"/>
          </p:cNvSpPr>
          <p:nvPr>
            <p:ph type="sldNum" sz="quarter" idx="5"/>
          </p:nvPr>
        </p:nvSpPr>
        <p:spPr/>
        <p:txBody>
          <a:bodyPr/>
          <a:lstStyle/>
          <a:p>
            <a:fld id="{CDD390E3-A415-481B-B358-241E2E40B6FD}" type="slidenum">
              <a:rPr lang="en-US" smtClean="0"/>
              <a:t>3</a:t>
            </a:fld>
            <a:endParaRPr lang="en-US"/>
          </a:p>
        </p:txBody>
      </p:sp>
    </p:spTree>
    <p:extLst>
      <p:ext uri="{BB962C8B-B14F-4D97-AF65-F5344CB8AC3E}">
        <p14:creationId xmlns:p14="http://schemas.microsoft.com/office/powerpoint/2010/main" val="10741114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D390E3-A415-481B-B358-241E2E40B6FD}" type="slidenum">
              <a:rPr lang="en-US" smtClean="0"/>
              <a:t>7</a:t>
            </a:fld>
            <a:endParaRPr lang="en-US"/>
          </a:p>
        </p:txBody>
      </p:sp>
    </p:spTree>
    <p:extLst>
      <p:ext uri="{BB962C8B-B14F-4D97-AF65-F5344CB8AC3E}">
        <p14:creationId xmlns:p14="http://schemas.microsoft.com/office/powerpoint/2010/main" val="23246088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https://www.cloudflare.com/en-gb/learning/dns/dns-server-types/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https://www.cloudflare.com/en-gb/learning/dns/what-is-dns/</a:t>
            </a:r>
          </a:p>
          <a:p>
            <a:endParaRPr lang="en-US" dirty="0"/>
          </a:p>
          <a:p>
            <a:endParaRPr lang="en-US" dirty="0"/>
          </a:p>
        </p:txBody>
      </p:sp>
      <p:sp>
        <p:nvSpPr>
          <p:cNvPr id="4" name="Slide Number Placeholder 3"/>
          <p:cNvSpPr>
            <a:spLocks noGrp="1"/>
          </p:cNvSpPr>
          <p:nvPr>
            <p:ph type="sldNum" sz="quarter" idx="5"/>
          </p:nvPr>
        </p:nvSpPr>
        <p:spPr/>
        <p:txBody>
          <a:bodyPr/>
          <a:lstStyle/>
          <a:p>
            <a:fld id="{CDD390E3-A415-481B-B358-241E2E40B6FD}" type="slidenum">
              <a:rPr lang="en-US" smtClean="0"/>
              <a:t>9</a:t>
            </a:fld>
            <a:endParaRPr lang="en-US"/>
          </a:p>
        </p:txBody>
      </p:sp>
    </p:spTree>
    <p:extLst>
      <p:ext uri="{BB962C8B-B14F-4D97-AF65-F5344CB8AC3E}">
        <p14:creationId xmlns:p14="http://schemas.microsoft.com/office/powerpoint/2010/main" val="13768295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22222"/>
                </a:solidFill>
                <a:effectLst/>
                <a:latin typeface="-apple-system"/>
              </a:rPr>
              <a:t>Caching is the process of storing copies of files in a cache, or temporary storage location, so that they can be accessed more quickly. </a:t>
            </a:r>
          </a:p>
          <a:p>
            <a:endParaRPr lang="en-US" dirty="0"/>
          </a:p>
        </p:txBody>
      </p:sp>
      <p:sp>
        <p:nvSpPr>
          <p:cNvPr id="4" name="Slide Number Placeholder 3"/>
          <p:cNvSpPr>
            <a:spLocks noGrp="1"/>
          </p:cNvSpPr>
          <p:nvPr>
            <p:ph type="sldNum" sz="quarter" idx="5"/>
          </p:nvPr>
        </p:nvSpPr>
        <p:spPr/>
        <p:txBody>
          <a:bodyPr/>
          <a:lstStyle/>
          <a:p>
            <a:fld id="{CDD390E3-A415-481B-B358-241E2E40B6FD}" type="slidenum">
              <a:rPr lang="en-US" smtClean="0"/>
              <a:t>10</a:t>
            </a:fld>
            <a:endParaRPr lang="en-US"/>
          </a:p>
        </p:txBody>
      </p:sp>
    </p:spTree>
    <p:extLst>
      <p:ext uri="{BB962C8B-B14F-4D97-AF65-F5344CB8AC3E}">
        <p14:creationId xmlns:p14="http://schemas.microsoft.com/office/powerpoint/2010/main" val="28501598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D390E3-A415-481B-B358-241E2E40B6FD}" type="slidenum">
              <a:rPr lang="en-US" smtClean="0"/>
              <a:t>14</a:t>
            </a:fld>
            <a:endParaRPr lang="en-US"/>
          </a:p>
        </p:txBody>
      </p:sp>
    </p:spTree>
    <p:extLst>
      <p:ext uri="{BB962C8B-B14F-4D97-AF65-F5344CB8AC3E}">
        <p14:creationId xmlns:p14="http://schemas.microsoft.com/office/powerpoint/2010/main" val="658043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https://www.cloudflare.com/en-gb/learning/dns/what-is-dns/ </a:t>
            </a:r>
          </a:p>
          <a:p>
            <a:r>
              <a:rPr lang="en-US" dirty="0"/>
              <a:t>https://www.ques10.com/p/29009/what-is-url-explain-working-of-dns/</a:t>
            </a:r>
          </a:p>
          <a:p>
            <a:endParaRPr lang="en-US" dirty="0"/>
          </a:p>
        </p:txBody>
      </p:sp>
      <p:sp>
        <p:nvSpPr>
          <p:cNvPr id="4" name="Slide Number Placeholder 3"/>
          <p:cNvSpPr>
            <a:spLocks noGrp="1"/>
          </p:cNvSpPr>
          <p:nvPr>
            <p:ph type="sldNum" sz="quarter" idx="5"/>
          </p:nvPr>
        </p:nvSpPr>
        <p:spPr/>
        <p:txBody>
          <a:bodyPr/>
          <a:lstStyle/>
          <a:p>
            <a:fld id="{CDD390E3-A415-481B-B358-241E2E40B6FD}" type="slidenum">
              <a:rPr lang="en-US" smtClean="0"/>
              <a:t>16</a:t>
            </a:fld>
            <a:endParaRPr lang="en-US"/>
          </a:p>
        </p:txBody>
      </p:sp>
    </p:spTree>
    <p:extLst>
      <p:ext uri="{BB962C8B-B14F-4D97-AF65-F5344CB8AC3E}">
        <p14:creationId xmlns:p14="http://schemas.microsoft.com/office/powerpoint/2010/main" val="5831741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https://www.cloudflare.com/en-gb/learning/dns/what-is-dns/ </a:t>
            </a:r>
          </a:p>
          <a:p>
            <a:r>
              <a:rPr lang="en-US" dirty="0"/>
              <a:t>https://www.ques10.com/p/29009/what-is-url-explain-working-of-dns/</a:t>
            </a:r>
          </a:p>
          <a:p>
            <a:endParaRPr lang="en-US" dirty="0"/>
          </a:p>
        </p:txBody>
      </p:sp>
      <p:sp>
        <p:nvSpPr>
          <p:cNvPr id="4" name="Slide Number Placeholder 3"/>
          <p:cNvSpPr>
            <a:spLocks noGrp="1"/>
          </p:cNvSpPr>
          <p:nvPr>
            <p:ph type="sldNum" sz="quarter" idx="5"/>
          </p:nvPr>
        </p:nvSpPr>
        <p:spPr/>
        <p:txBody>
          <a:bodyPr/>
          <a:lstStyle/>
          <a:p>
            <a:fld id="{CDD390E3-A415-481B-B358-241E2E40B6FD}" type="slidenum">
              <a:rPr lang="en-US" smtClean="0"/>
              <a:t>17</a:t>
            </a:fld>
            <a:endParaRPr lang="en-US"/>
          </a:p>
        </p:txBody>
      </p:sp>
    </p:spTree>
    <p:extLst>
      <p:ext uri="{BB962C8B-B14F-4D97-AF65-F5344CB8AC3E}">
        <p14:creationId xmlns:p14="http://schemas.microsoft.com/office/powerpoint/2010/main" val="29463649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1/2/2022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626596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076768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497928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127128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1/2/2022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782615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800588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547627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586892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644641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1/2/2022</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427783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1/2/2022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50077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1/2/2022</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933870257"/>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3" r:id="rId5"/>
    <p:sldLayoutId id="2147483688" r:id="rId6"/>
    <p:sldLayoutId id="2147483689" r:id="rId7"/>
    <p:sldLayoutId id="2147483690" r:id="rId8"/>
    <p:sldLayoutId id="2147483691" r:id="rId9"/>
    <p:sldLayoutId id="2147483692" r:id="rId10"/>
    <p:sldLayoutId id="2147483694"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96.png"/><Relationship Id="rId3" Type="http://schemas.openxmlformats.org/officeDocument/2006/relationships/customXml" Target="../ink/ink188.xml"/><Relationship Id="rId7" Type="http://schemas.openxmlformats.org/officeDocument/2006/relationships/customXml" Target="../ink/ink190.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95.png"/><Relationship Id="rId5" Type="http://schemas.openxmlformats.org/officeDocument/2006/relationships/customXml" Target="../ink/ink189.xml"/><Relationship Id="rId4" Type="http://schemas.openxmlformats.org/officeDocument/2006/relationships/image" Target="../media/image194.png"/></Relationships>
</file>

<file path=ppt/slides/_rels/slide11.xml.rels><?xml version="1.0" encoding="UTF-8" standalone="yes"?>
<Relationships xmlns="http://schemas.openxmlformats.org/package/2006/relationships"><Relationship Id="rId13" Type="http://schemas.openxmlformats.org/officeDocument/2006/relationships/image" Target="../media/image202.png"/><Relationship Id="rId18" Type="http://schemas.openxmlformats.org/officeDocument/2006/relationships/customXml" Target="../ink/ink199.xml"/><Relationship Id="rId26" Type="http://schemas.openxmlformats.org/officeDocument/2006/relationships/customXml" Target="../ink/ink203.xml"/><Relationship Id="rId3" Type="http://schemas.openxmlformats.org/officeDocument/2006/relationships/image" Target="../media/image197.png"/><Relationship Id="rId21" Type="http://schemas.openxmlformats.org/officeDocument/2006/relationships/image" Target="../media/image206.png"/><Relationship Id="rId7" Type="http://schemas.openxmlformats.org/officeDocument/2006/relationships/image" Target="../media/image199.png"/><Relationship Id="rId12" Type="http://schemas.openxmlformats.org/officeDocument/2006/relationships/customXml" Target="../ink/ink196.xml"/><Relationship Id="rId17" Type="http://schemas.openxmlformats.org/officeDocument/2006/relationships/image" Target="../media/image204.png"/><Relationship Id="rId25" Type="http://schemas.openxmlformats.org/officeDocument/2006/relationships/image" Target="../media/image208.png"/><Relationship Id="rId33" Type="http://schemas.openxmlformats.org/officeDocument/2006/relationships/image" Target="../media/image212.png"/><Relationship Id="rId2" Type="http://schemas.openxmlformats.org/officeDocument/2006/relationships/customXml" Target="../ink/ink191.xml"/><Relationship Id="rId16" Type="http://schemas.openxmlformats.org/officeDocument/2006/relationships/customXml" Target="../ink/ink198.xml"/><Relationship Id="rId20" Type="http://schemas.openxmlformats.org/officeDocument/2006/relationships/customXml" Target="../ink/ink200.xml"/><Relationship Id="rId29" Type="http://schemas.openxmlformats.org/officeDocument/2006/relationships/image" Target="../media/image210.png"/><Relationship Id="rId1" Type="http://schemas.openxmlformats.org/officeDocument/2006/relationships/slideLayout" Target="../slideLayouts/slideLayout2.xml"/><Relationship Id="rId6" Type="http://schemas.openxmlformats.org/officeDocument/2006/relationships/customXml" Target="../ink/ink193.xml"/><Relationship Id="rId11" Type="http://schemas.openxmlformats.org/officeDocument/2006/relationships/image" Target="../media/image201.png"/><Relationship Id="rId24" Type="http://schemas.openxmlformats.org/officeDocument/2006/relationships/customXml" Target="../ink/ink202.xml"/><Relationship Id="rId32" Type="http://schemas.openxmlformats.org/officeDocument/2006/relationships/customXml" Target="../ink/ink206.xml"/><Relationship Id="rId5" Type="http://schemas.openxmlformats.org/officeDocument/2006/relationships/image" Target="../media/image198.png"/><Relationship Id="rId15" Type="http://schemas.openxmlformats.org/officeDocument/2006/relationships/image" Target="../media/image203.png"/><Relationship Id="rId23" Type="http://schemas.openxmlformats.org/officeDocument/2006/relationships/image" Target="../media/image207.png"/><Relationship Id="rId28" Type="http://schemas.openxmlformats.org/officeDocument/2006/relationships/customXml" Target="../ink/ink204.xml"/><Relationship Id="rId10" Type="http://schemas.openxmlformats.org/officeDocument/2006/relationships/customXml" Target="../ink/ink195.xml"/><Relationship Id="rId19" Type="http://schemas.openxmlformats.org/officeDocument/2006/relationships/image" Target="../media/image205.png"/><Relationship Id="rId31" Type="http://schemas.openxmlformats.org/officeDocument/2006/relationships/image" Target="../media/image211.png"/><Relationship Id="rId4" Type="http://schemas.openxmlformats.org/officeDocument/2006/relationships/customXml" Target="../ink/ink192.xml"/><Relationship Id="rId9" Type="http://schemas.openxmlformats.org/officeDocument/2006/relationships/image" Target="../media/image200.png"/><Relationship Id="rId14" Type="http://schemas.openxmlformats.org/officeDocument/2006/relationships/customXml" Target="../ink/ink197.xml"/><Relationship Id="rId22" Type="http://schemas.openxmlformats.org/officeDocument/2006/relationships/customXml" Target="../ink/ink201.xml"/><Relationship Id="rId27" Type="http://schemas.openxmlformats.org/officeDocument/2006/relationships/image" Target="../media/image209.png"/><Relationship Id="rId30" Type="http://schemas.openxmlformats.org/officeDocument/2006/relationships/customXml" Target="../ink/ink205.xml"/><Relationship Id="rId8" Type="http://schemas.openxmlformats.org/officeDocument/2006/relationships/customXml" Target="../ink/ink19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worldstandards.eu/other/tlds/"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customXml" Target="../ink/ink209.xml"/><Relationship Id="rId13" Type="http://schemas.openxmlformats.org/officeDocument/2006/relationships/image" Target="../media/image219.png"/><Relationship Id="rId18" Type="http://schemas.openxmlformats.org/officeDocument/2006/relationships/customXml" Target="../ink/ink214.xml"/><Relationship Id="rId3" Type="http://schemas.openxmlformats.org/officeDocument/2006/relationships/image" Target="../media/image214.png"/><Relationship Id="rId21" Type="http://schemas.openxmlformats.org/officeDocument/2006/relationships/image" Target="../media/image223.png"/><Relationship Id="rId7" Type="http://schemas.openxmlformats.org/officeDocument/2006/relationships/image" Target="../media/image216.png"/><Relationship Id="rId12" Type="http://schemas.openxmlformats.org/officeDocument/2006/relationships/customXml" Target="../ink/ink211.xml"/><Relationship Id="rId17" Type="http://schemas.openxmlformats.org/officeDocument/2006/relationships/image" Target="../media/image221.png"/><Relationship Id="rId25" Type="http://schemas.openxmlformats.org/officeDocument/2006/relationships/image" Target="../media/image225.png"/><Relationship Id="rId2" Type="http://schemas.openxmlformats.org/officeDocument/2006/relationships/notesSlide" Target="../notesSlides/notesSlide8.xml"/><Relationship Id="rId16" Type="http://schemas.openxmlformats.org/officeDocument/2006/relationships/customXml" Target="../ink/ink213.xml"/><Relationship Id="rId20" Type="http://schemas.openxmlformats.org/officeDocument/2006/relationships/customXml" Target="../ink/ink215.xml"/><Relationship Id="rId1" Type="http://schemas.openxmlformats.org/officeDocument/2006/relationships/slideLayout" Target="../slideLayouts/slideLayout2.xml"/><Relationship Id="rId6" Type="http://schemas.openxmlformats.org/officeDocument/2006/relationships/customXml" Target="../ink/ink208.xml"/><Relationship Id="rId11" Type="http://schemas.openxmlformats.org/officeDocument/2006/relationships/image" Target="../media/image218.png"/><Relationship Id="rId24" Type="http://schemas.openxmlformats.org/officeDocument/2006/relationships/customXml" Target="../ink/ink217.xml"/><Relationship Id="rId5" Type="http://schemas.openxmlformats.org/officeDocument/2006/relationships/image" Target="../media/image215.png"/><Relationship Id="rId15" Type="http://schemas.openxmlformats.org/officeDocument/2006/relationships/image" Target="../media/image220.png"/><Relationship Id="rId23" Type="http://schemas.openxmlformats.org/officeDocument/2006/relationships/image" Target="../media/image224.png"/><Relationship Id="rId10" Type="http://schemas.openxmlformats.org/officeDocument/2006/relationships/customXml" Target="../ink/ink210.xml"/><Relationship Id="rId19" Type="http://schemas.openxmlformats.org/officeDocument/2006/relationships/image" Target="../media/image222.png"/><Relationship Id="rId4" Type="http://schemas.openxmlformats.org/officeDocument/2006/relationships/customXml" Target="../ink/ink207.xml"/><Relationship Id="rId9" Type="http://schemas.openxmlformats.org/officeDocument/2006/relationships/image" Target="../media/image217.png"/><Relationship Id="rId14" Type="http://schemas.openxmlformats.org/officeDocument/2006/relationships/customXml" Target="../ink/ink212.xml"/><Relationship Id="rId22" Type="http://schemas.openxmlformats.org/officeDocument/2006/relationships/customXml" Target="../ink/ink216.xml"/></Relationships>
</file>

<file path=ppt/slides/_rels/slide17.xml.rels><?xml version="1.0" encoding="UTF-8" standalone="yes"?>
<Relationships xmlns="http://schemas.openxmlformats.org/package/2006/relationships"><Relationship Id="rId3" Type="http://schemas.openxmlformats.org/officeDocument/2006/relationships/image" Target="../media/image226.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231.png"/><Relationship Id="rId13" Type="http://schemas.openxmlformats.org/officeDocument/2006/relationships/customXml" Target="../ink/ink221.xml"/><Relationship Id="rId18" Type="http://schemas.openxmlformats.org/officeDocument/2006/relationships/image" Target="../media/image236.png"/><Relationship Id="rId3" Type="http://schemas.openxmlformats.org/officeDocument/2006/relationships/diagramLayout" Target="../diagrams/layout2.xml"/><Relationship Id="rId7" Type="http://schemas.openxmlformats.org/officeDocument/2006/relationships/customXml" Target="../ink/ink218.xml"/><Relationship Id="rId12" Type="http://schemas.openxmlformats.org/officeDocument/2006/relationships/image" Target="../media/image233.png"/><Relationship Id="rId17" Type="http://schemas.openxmlformats.org/officeDocument/2006/relationships/customXml" Target="../ink/ink223.xml"/><Relationship Id="rId2" Type="http://schemas.openxmlformats.org/officeDocument/2006/relationships/diagramData" Target="../diagrams/data2.xml"/><Relationship Id="rId16" Type="http://schemas.openxmlformats.org/officeDocument/2006/relationships/image" Target="../media/image235.png"/><Relationship Id="rId20" Type="http://schemas.openxmlformats.org/officeDocument/2006/relationships/image" Target="../media/image237.png"/><Relationship Id="rId1" Type="http://schemas.openxmlformats.org/officeDocument/2006/relationships/slideLayout" Target="../slideLayouts/slideLayout2.xml"/><Relationship Id="rId6" Type="http://schemas.microsoft.com/office/2007/relationships/diagramDrawing" Target="../diagrams/drawing2.xml"/><Relationship Id="rId11" Type="http://schemas.openxmlformats.org/officeDocument/2006/relationships/customXml" Target="../ink/ink220.xml"/><Relationship Id="rId5" Type="http://schemas.openxmlformats.org/officeDocument/2006/relationships/diagramColors" Target="../diagrams/colors2.xml"/><Relationship Id="rId15" Type="http://schemas.openxmlformats.org/officeDocument/2006/relationships/customXml" Target="../ink/ink222.xml"/><Relationship Id="rId10" Type="http://schemas.openxmlformats.org/officeDocument/2006/relationships/image" Target="../media/image232.png"/><Relationship Id="rId19" Type="http://schemas.openxmlformats.org/officeDocument/2006/relationships/customXml" Target="../ink/ink224.xml"/><Relationship Id="rId4" Type="http://schemas.openxmlformats.org/officeDocument/2006/relationships/diagramQuickStyle" Target="../diagrams/quickStyle2.xml"/><Relationship Id="rId9" Type="http://schemas.openxmlformats.org/officeDocument/2006/relationships/customXml" Target="../ink/ink219.xml"/><Relationship Id="rId14" Type="http://schemas.openxmlformats.org/officeDocument/2006/relationships/image" Target="../media/image234.png"/></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xml.rels><?xml version="1.0" encoding="UTF-8" standalone="yes"?>
<Relationships xmlns="http://schemas.openxmlformats.org/package/2006/relationships"><Relationship Id="rId26" Type="http://schemas.openxmlformats.org/officeDocument/2006/relationships/customXml" Target="../ink/ink12.xml"/><Relationship Id="rId21" Type="http://schemas.openxmlformats.org/officeDocument/2006/relationships/image" Target="../media/image12.png"/><Relationship Id="rId42" Type="http://schemas.openxmlformats.org/officeDocument/2006/relationships/customXml" Target="../ink/ink20.xml"/><Relationship Id="rId47" Type="http://schemas.openxmlformats.org/officeDocument/2006/relationships/image" Target="../media/image25.png"/><Relationship Id="rId63" Type="http://schemas.openxmlformats.org/officeDocument/2006/relationships/image" Target="../media/image33.png"/><Relationship Id="rId68" Type="http://schemas.openxmlformats.org/officeDocument/2006/relationships/customXml" Target="../ink/ink33.xml"/><Relationship Id="rId84" Type="http://schemas.openxmlformats.org/officeDocument/2006/relationships/customXml" Target="../ink/ink41.xml"/><Relationship Id="rId89" Type="http://schemas.openxmlformats.org/officeDocument/2006/relationships/image" Target="../media/image46.png"/><Relationship Id="rId16" Type="http://schemas.openxmlformats.org/officeDocument/2006/relationships/customXml" Target="../ink/ink7.xml"/><Relationship Id="rId107" Type="http://schemas.openxmlformats.org/officeDocument/2006/relationships/image" Target="../media/image55.png"/><Relationship Id="rId11" Type="http://schemas.openxmlformats.org/officeDocument/2006/relationships/image" Target="../media/image7.png"/><Relationship Id="rId32" Type="http://schemas.openxmlformats.org/officeDocument/2006/relationships/customXml" Target="../ink/ink15.xml"/><Relationship Id="rId37" Type="http://schemas.openxmlformats.org/officeDocument/2006/relationships/image" Target="../media/image20.png"/><Relationship Id="rId53" Type="http://schemas.openxmlformats.org/officeDocument/2006/relationships/image" Target="../media/image28.png"/><Relationship Id="rId58" Type="http://schemas.openxmlformats.org/officeDocument/2006/relationships/customXml" Target="../ink/ink28.xml"/><Relationship Id="rId74" Type="http://schemas.openxmlformats.org/officeDocument/2006/relationships/customXml" Target="../ink/ink36.xml"/><Relationship Id="rId79" Type="http://schemas.openxmlformats.org/officeDocument/2006/relationships/image" Target="../media/image41.png"/><Relationship Id="rId102" Type="http://schemas.openxmlformats.org/officeDocument/2006/relationships/customXml" Target="../ink/ink50.xml"/><Relationship Id="rId5" Type="http://schemas.openxmlformats.org/officeDocument/2006/relationships/image" Target="../media/image4.png"/><Relationship Id="rId90" Type="http://schemas.openxmlformats.org/officeDocument/2006/relationships/customXml" Target="../ink/ink44.xml"/><Relationship Id="rId95" Type="http://schemas.openxmlformats.org/officeDocument/2006/relationships/image" Target="../media/image49.png"/><Relationship Id="rId22" Type="http://schemas.openxmlformats.org/officeDocument/2006/relationships/customXml" Target="../ink/ink10.xml"/><Relationship Id="rId27" Type="http://schemas.openxmlformats.org/officeDocument/2006/relationships/image" Target="../media/image15.png"/><Relationship Id="rId43" Type="http://schemas.openxmlformats.org/officeDocument/2006/relationships/image" Target="../media/image23.png"/><Relationship Id="rId48" Type="http://schemas.openxmlformats.org/officeDocument/2006/relationships/customXml" Target="../ink/ink23.xml"/><Relationship Id="rId64" Type="http://schemas.openxmlformats.org/officeDocument/2006/relationships/customXml" Target="../ink/ink31.xml"/><Relationship Id="rId69" Type="http://schemas.openxmlformats.org/officeDocument/2006/relationships/image" Target="../media/image36.png"/><Relationship Id="rId80" Type="http://schemas.openxmlformats.org/officeDocument/2006/relationships/customXml" Target="../ink/ink39.xml"/><Relationship Id="rId85" Type="http://schemas.openxmlformats.org/officeDocument/2006/relationships/image" Target="../media/image44.png"/><Relationship Id="rId12" Type="http://schemas.openxmlformats.org/officeDocument/2006/relationships/customXml" Target="../ink/ink5.xml"/><Relationship Id="rId17" Type="http://schemas.openxmlformats.org/officeDocument/2006/relationships/image" Target="../media/image10.png"/><Relationship Id="rId33" Type="http://schemas.openxmlformats.org/officeDocument/2006/relationships/image" Target="../media/image18.png"/><Relationship Id="rId38" Type="http://schemas.openxmlformats.org/officeDocument/2006/relationships/customXml" Target="../ink/ink18.xml"/><Relationship Id="rId59" Type="http://schemas.openxmlformats.org/officeDocument/2006/relationships/image" Target="../media/image31.png"/><Relationship Id="rId103" Type="http://schemas.openxmlformats.org/officeDocument/2006/relationships/image" Target="../media/image53.png"/><Relationship Id="rId108" Type="http://schemas.openxmlformats.org/officeDocument/2006/relationships/customXml" Target="../ink/ink53.xml"/><Relationship Id="rId54" Type="http://schemas.openxmlformats.org/officeDocument/2006/relationships/customXml" Target="../ink/ink26.xml"/><Relationship Id="rId70" Type="http://schemas.openxmlformats.org/officeDocument/2006/relationships/customXml" Target="../ink/ink34.xml"/><Relationship Id="rId75" Type="http://schemas.openxmlformats.org/officeDocument/2006/relationships/image" Target="../media/image39.png"/><Relationship Id="rId91" Type="http://schemas.openxmlformats.org/officeDocument/2006/relationships/image" Target="../media/image47.png"/><Relationship Id="rId96" Type="http://schemas.openxmlformats.org/officeDocument/2006/relationships/customXml" Target="../ink/ink47.xml"/><Relationship Id="rId1" Type="http://schemas.openxmlformats.org/officeDocument/2006/relationships/slideLayout" Target="../slideLayouts/slideLayout2.xml"/><Relationship Id="rId6" Type="http://schemas.openxmlformats.org/officeDocument/2006/relationships/customXml" Target="../ink/ink2.xml"/><Relationship Id="rId15" Type="http://schemas.openxmlformats.org/officeDocument/2006/relationships/image" Target="../media/image9.png"/><Relationship Id="rId23" Type="http://schemas.openxmlformats.org/officeDocument/2006/relationships/image" Target="../media/image13.png"/><Relationship Id="rId28" Type="http://schemas.openxmlformats.org/officeDocument/2006/relationships/customXml" Target="../ink/ink13.xml"/><Relationship Id="rId36" Type="http://schemas.openxmlformats.org/officeDocument/2006/relationships/customXml" Target="../ink/ink17.xml"/><Relationship Id="rId49" Type="http://schemas.openxmlformats.org/officeDocument/2006/relationships/image" Target="../media/image26.png"/><Relationship Id="rId57" Type="http://schemas.openxmlformats.org/officeDocument/2006/relationships/image" Target="../media/image30.png"/><Relationship Id="rId106" Type="http://schemas.openxmlformats.org/officeDocument/2006/relationships/customXml" Target="../ink/ink52.xml"/><Relationship Id="rId10" Type="http://schemas.openxmlformats.org/officeDocument/2006/relationships/customXml" Target="../ink/ink4.xml"/><Relationship Id="rId31" Type="http://schemas.openxmlformats.org/officeDocument/2006/relationships/image" Target="../media/image17.png"/><Relationship Id="rId44" Type="http://schemas.openxmlformats.org/officeDocument/2006/relationships/customXml" Target="../ink/ink21.xml"/><Relationship Id="rId52" Type="http://schemas.openxmlformats.org/officeDocument/2006/relationships/customXml" Target="../ink/ink25.xml"/><Relationship Id="rId60" Type="http://schemas.openxmlformats.org/officeDocument/2006/relationships/customXml" Target="../ink/ink29.xml"/><Relationship Id="rId65" Type="http://schemas.openxmlformats.org/officeDocument/2006/relationships/image" Target="../media/image34.png"/><Relationship Id="rId73" Type="http://schemas.openxmlformats.org/officeDocument/2006/relationships/image" Target="../media/image38.png"/><Relationship Id="rId78" Type="http://schemas.openxmlformats.org/officeDocument/2006/relationships/customXml" Target="../ink/ink38.xml"/><Relationship Id="rId81" Type="http://schemas.openxmlformats.org/officeDocument/2006/relationships/image" Target="../media/image42.png"/><Relationship Id="rId86" Type="http://schemas.openxmlformats.org/officeDocument/2006/relationships/customXml" Target="../ink/ink42.xml"/><Relationship Id="rId94" Type="http://schemas.openxmlformats.org/officeDocument/2006/relationships/customXml" Target="../ink/ink46.xml"/><Relationship Id="rId99" Type="http://schemas.openxmlformats.org/officeDocument/2006/relationships/image" Target="../media/image51.png"/><Relationship Id="rId101" Type="http://schemas.openxmlformats.org/officeDocument/2006/relationships/image" Target="../media/image52.png"/><Relationship Id="rId4" Type="http://schemas.openxmlformats.org/officeDocument/2006/relationships/customXml" Target="../ink/ink1.xml"/><Relationship Id="rId9" Type="http://schemas.openxmlformats.org/officeDocument/2006/relationships/image" Target="../media/image6.png"/><Relationship Id="rId13" Type="http://schemas.openxmlformats.org/officeDocument/2006/relationships/image" Target="../media/image8.png"/><Relationship Id="rId18" Type="http://schemas.openxmlformats.org/officeDocument/2006/relationships/customXml" Target="../ink/ink8.xml"/><Relationship Id="rId39" Type="http://schemas.openxmlformats.org/officeDocument/2006/relationships/image" Target="../media/image21.png"/><Relationship Id="rId109" Type="http://schemas.openxmlformats.org/officeDocument/2006/relationships/image" Target="../media/image56.png"/><Relationship Id="rId34" Type="http://schemas.openxmlformats.org/officeDocument/2006/relationships/customXml" Target="../ink/ink16.xml"/><Relationship Id="rId50" Type="http://schemas.openxmlformats.org/officeDocument/2006/relationships/customXml" Target="../ink/ink24.xml"/><Relationship Id="rId55" Type="http://schemas.openxmlformats.org/officeDocument/2006/relationships/image" Target="../media/image29.png"/><Relationship Id="rId76" Type="http://schemas.openxmlformats.org/officeDocument/2006/relationships/customXml" Target="../ink/ink37.xml"/><Relationship Id="rId97" Type="http://schemas.openxmlformats.org/officeDocument/2006/relationships/image" Target="../media/image50.png"/><Relationship Id="rId104" Type="http://schemas.openxmlformats.org/officeDocument/2006/relationships/customXml" Target="../ink/ink51.xml"/><Relationship Id="rId7" Type="http://schemas.openxmlformats.org/officeDocument/2006/relationships/image" Target="../media/image5.png"/><Relationship Id="rId71" Type="http://schemas.openxmlformats.org/officeDocument/2006/relationships/image" Target="../media/image37.png"/><Relationship Id="rId92" Type="http://schemas.openxmlformats.org/officeDocument/2006/relationships/customXml" Target="../ink/ink45.xml"/><Relationship Id="rId2" Type="http://schemas.openxmlformats.org/officeDocument/2006/relationships/notesSlide" Target="../notesSlides/notesSlide2.xml"/><Relationship Id="rId29" Type="http://schemas.openxmlformats.org/officeDocument/2006/relationships/image" Target="../media/image16.png"/><Relationship Id="rId24" Type="http://schemas.openxmlformats.org/officeDocument/2006/relationships/customXml" Target="../ink/ink11.xml"/><Relationship Id="rId40" Type="http://schemas.openxmlformats.org/officeDocument/2006/relationships/customXml" Target="../ink/ink19.xml"/><Relationship Id="rId45" Type="http://schemas.openxmlformats.org/officeDocument/2006/relationships/image" Target="../media/image24.png"/><Relationship Id="rId66" Type="http://schemas.openxmlformats.org/officeDocument/2006/relationships/customXml" Target="../ink/ink32.xml"/><Relationship Id="rId87" Type="http://schemas.openxmlformats.org/officeDocument/2006/relationships/image" Target="../media/image45.png"/><Relationship Id="rId110" Type="http://schemas.openxmlformats.org/officeDocument/2006/relationships/customXml" Target="../ink/ink54.xml"/><Relationship Id="rId61" Type="http://schemas.openxmlformats.org/officeDocument/2006/relationships/image" Target="../media/image32.png"/><Relationship Id="rId82" Type="http://schemas.openxmlformats.org/officeDocument/2006/relationships/customXml" Target="../ink/ink40.xml"/><Relationship Id="rId19" Type="http://schemas.openxmlformats.org/officeDocument/2006/relationships/image" Target="../media/image11.png"/><Relationship Id="rId14" Type="http://schemas.openxmlformats.org/officeDocument/2006/relationships/customXml" Target="../ink/ink6.xml"/><Relationship Id="rId30" Type="http://schemas.openxmlformats.org/officeDocument/2006/relationships/customXml" Target="../ink/ink14.xml"/><Relationship Id="rId35" Type="http://schemas.openxmlformats.org/officeDocument/2006/relationships/image" Target="../media/image19.png"/><Relationship Id="rId56" Type="http://schemas.openxmlformats.org/officeDocument/2006/relationships/customXml" Target="../ink/ink27.xml"/><Relationship Id="rId77" Type="http://schemas.openxmlformats.org/officeDocument/2006/relationships/image" Target="../media/image40.png"/><Relationship Id="rId100" Type="http://schemas.openxmlformats.org/officeDocument/2006/relationships/customXml" Target="../ink/ink49.xml"/><Relationship Id="rId105" Type="http://schemas.openxmlformats.org/officeDocument/2006/relationships/image" Target="../media/image54.png"/><Relationship Id="rId8" Type="http://schemas.openxmlformats.org/officeDocument/2006/relationships/customXml" Target="../ink/ink3.xml"/><Relationship Id="rId51" Type="http://schemas.openxmlformats.org/officeDocument/2006/relationships/image" Target="../media/image27.png"/><Relationship Id="rId72" Type="http://schemas.openxmlformats.org/officeDocument/2006/relationships/customXml" Target="../ink/ink35.xml"/><Relationship Id="rId93" Type="http://schemas.openxmlformats.org/officeDocument/2006/relationships/image" Target="../media/image48.png"/><Relationship Id="rId98" Type="http://schemas.openxmlformats.org/officeDocument/2006/relationships/customXml" Target="../ink/ink48.xml"/><Relationship Id="rId3" Type="http://schemas.openxmlformats.org/officeDocument/2006/relationships/image" Target="../media/image3.png"/><Relationship Id="rId25" Type="http://schemas.openxmlformats.org/officeDocument/2006/relationships/image" Target="../media/image14.png"/><Relationship Id="rId46" Type="http://schemas.openxmlformats.org/officeDocument/2006/relationships/customXml" Target="../ink/ink22.xml"/><Relationship Id="rId67" Type="http://schemas.openxmlformats.org/officeDocument/2006/relationships/image" Target="../media/image35.png"/><Relationship Id="rId20" Type="http://schemas.openxmlformats.org/officeDocument/2006/relationships/customXml" Target="../ink/ink9.xml"/><Relationship Id="rId41" Type="http://schemas.openxmlformats.org/officeDocument/2006/relationships/image" Target="../media/image22.png"/><Relationship Id="rId62" Type="http://schemas.openxmlformats.org/officeDocument/2006/relationships/customXml" Target="../ink/ink30.xml"/><Relationship Id="rId83" Type="http://schemas.openxmlformats.org/officeDocument/2006/relationships/image" Target="../media/image43.png"/><Relationship Id="rId88" Type="http://schemas.openxmlformats.org/officeDocument/2006/relationships/customXml" Target="../ink/ink43.xml"/><Relationship Id="rId111" Type="http://schemas.openxmlformats.org/officeDocument/2006/relationships/image" Target="../media/image57.png"/></Relationships>
</file>

<file path=ppt/slides/_rels/slide20.xml.rels><?xml version="1.0" encoding="UTF-8" standalone="yes"?>
<Relationships xmlns="http://schemas.openxmlformats.org/package/2006/relationships"><Relationship Id="rId26" Type="http://schemas.openxmlformats.org/officeDocument/2006/relationships/customXml" Target="../ink/ink237.xml"/><Relationship Id="rId21" Type="http://schemas.openxmlformats.org/officeDocument/2006/relationships/image" Target="../media/image247.png"/><Relationship Id="rId42" Type="http://schemas.openxmlformats.org/officeDocument/2006/relationships/customXml" Target="../ink/ink245.xml"/><Relationship Id="rId47" Type="http://schemas.openxmlformats.org/officeDocument/2006/relationships/image" Target="../media/image260.png"/><Relationship Id="rId63" Type="http://schemas.openxmlformats.org/officeDocument/2006/relationships/image" Target="../media/image268.png"/><Relationship Id="rId68" Type="http://schemas.openxmlformats.org/officeDocument/2006/relationships/customXml" Target="../ink/ink258.xml"/><Relationship Id="rId84" Type="http://schemas.openxmlformats.org/officeDocument/2006/relationships/customXml" Target="../ink/ink266.xml"/><Relationship Id="rId89" Type="http://schemas.openxmlformats.org/officeDocument/2006/relationships/image" Target="../media/image281.png"/><Relationship Id="rId16" Type="http://schemas.openxmlformats.org/officeDocument/2006/relationships/customXml" Target="../ink/ink232.xml"/><Relationship Id="rId11" Type="http://schemas.openxmlformats.org/officeDocument/2006/relationships/image" Target="../media/image242.png"/><Relationship Id="rId32" Type="http://schemas.openxmlformats.org/officeDocument/2006/relationships/customXml" Target="../ink/ink240.xml"/><Relationship Id="rId37" Type="http://schemas.openxmlformats.org/officeDocument/2006/relationships/image" Target="../media/image255.png"/><Relationship Id="rId53" Type="http://schemas.openxmlformats.org/officeDocument/2006/relationships/image" Target="../media/image263.png"/><Relationship Id="rId58" Type="http://schemas.openxmlformats.org/officeDocument/2006/relationships/customXml" Target="../ink/ink253.xml"/><Relationship Id="rId74" Type="http://schemas.openxmlformats.org/officeDocument/2006/relationships/customXml" Target="../ink/ink261.xml"/><Relationship Id="rId79" Type="http://schemas.openxmlformats.org/officeDocument/2006/relationships/image" Target="../media/image276.png"/><Relationship Id="rId5" Type="http://schemas.openxmlformats.org/officeDocument/2006/relationships/image" Target="../media/image239.png"/><Relationship Id="rId90" Type="http://schemas.openxmlformats.org/officeDocument/2006/relationships/customXml" Target="../ink/ink269.xml"/><Relationship Id="rId95" Type="http://schemas.openxmlformats.org/officeDocument/2006/relationships/image" Target="../media/image284.png"/><Relationship Id="rId22" Type="http://schemas.openxmlformats.org/officeDocument/2006/relationships/customXml" Target="../ink/ink235.xml"/><Relationship Id="rId27" Type="http://schemas.openxmlformats.org/officeDocument/2006/relationships/image" Target="../media/image250.png"/><Relationship Id="rId43" Type="http://schemas.openxmlformats.org/officeDocument/2006/relationships/image" Target="../media/image258.png"/><Relationship Id="rId48" Type="http://schemas.openxmlformats.org/officeDocument/2006/relationships/customXml" Target="../ink/ink248.xml"/><Relationship Id="rId64" Type="http://schemas.openxmlformats.org/officeDocument/2006/relationships/customXml" Target="../ink/ink256.xml"/><Relationship Id="rId69" Type="http://schemas.openxmlformats.org/officeDocument/2006/relationships/image" Target="../media/image271.png"/><Relationship Id="rId80" Type="http://schemas.openxmlformats.org/officeDocument/2006/relationships/customXml" Target="../ink/ink264.xml"/><Relationship Id="rId85" Type="http://schemas.openxmlformats.org/officeDocument/2006/relationships/image" Target="../media/image279.png"/><Relationship Id="rId12" Type="http://schemas.openxmlformats.org/officeDocument/2006/relationships/customXml" Target="../ink/ink230.xml"/><Relationship Id="rId17" Type="http://schemas.openxmlformats.org/officeDocument/2006/relationships/image" Target="../media/image245.png"/><Relationship Id="rId25" Type="http://schemas.openxmlformats.org/officeDocument/2006/relationships/image" Target="../media/image249.png"/><Relationship Id="rId33" Type="http://schemas.openxmlformats.org/officeDocument/2006/relationships/image" Target="../media/image253.png"/><Relationship Id="rId38" Type="http://schemas.openxmlformats.org/officeDocument/2006/relationships/customXml" Target="../ink/ink243.xml"/><Relationship Id="rId46" Type="http://schemas.openxmlformats.org/officeDocument/2006/relationships/customXml" Target="../ink/ink247.xml"/><Relationship Id="rId59" Type="http://schemas.openxmlformats.org/officeDocument/2006/relationships/image" Target="../media/image266.png"/><Relationship Id="rId67" Type="http://schemas.openxmlformats.org/officeDocument/2006/relationships/image" Target="../media/image270.png"/><Relationship Id="rId20" Type="http://schemas.openxmlformats.org/officeDocument/2006/relationships/customXml" Target="../ink/ink234.xml"/><Relationship Id="rId41" Type="http://schemas.openxmlformats.org/officeDocument/2006/relationships/image" Target="../media/image257.png"/><Relationship Id="rId54" Type="http://schemas.openxmlformats.org/officeDocument/2006/relationships/customXml" Target="../ink/ink251.xml"/><Relationship Id="rId62" Type="http://schemas.openxmlformats.org/officeDocument/2006/relationships/customXml" Target="../ink/ink255.xml"/><Relationship Id="rId70" Type="http://schemas.openxmlformats.org/officeDocument/2006/relationships/customXml" Target="../ink/ink259.xml"/><Relationship Id="rId75" Type="http://schemas.openxmlformats.org/officeDocument/2006/relationships/image" Target="../media/image274.png"/><Relationship Id="rId83" Type="http://schemas.openxmlformats.org/officeDocument/2006/relationships/image" Target="../media/image278.png"/><Relationship Id="rId88" Type="http://schemas.openxmlformats.org/officeDocument/2006/relationships/customXml" Target="../ink/ink268.xml"/><Relationship Id="rId91" Type="http://schemas.openxmlformats.org/officeDocument/2006/relationships/image" Target="../media/image282.png"/><Relationship Id="rId96" Type="http://schemas.openxmlformats.org/officeDocument/2006/relationships/customXml" Target="../ink/ink272.xml"/><Relationship Id="rId1" Type="http://schemas.openxmlformats.org/officeDocument/2006/relationships/slideLayout" Target="../slideLayouts/slideLayout2.xml"/><Relationship Id="rId6" Type="http://schemas.openxmlformats.org/officeDocument/2006/relationships/customXml" Target="../ink/ink227.xml"/><Relationship Id="rId15" Type="http://schemas.openxmlformats.org/officeDocument/2006/relationships/image" Target="../media/image244.png"/><Relationship Id="rId23" Type="http://schemas.openxmlformats.org/officeDocument/2006/relationships/image" Target="../media/image248.png"/><Relationship Id="rId28" Type="http://schemas.openxmlformats.org/officeDocument/2006/relationships/customXml" Target="../ink/ink238.xml"/><Relationship Id="rId36" Type="http://schemas.openxmlformats.org/officeDocument/2006/relationships/customXml" Target="../ink/ink242.xml"/><Relationship Id="rId49" Type="http://schemas.openxmlformats.org/officeDocument/2006/relationships/image" Target="../media/image261.png"/><Relationship Id="rId57" Type="http://schemas.openxmlformats.org/officeDocument/2006/relationships/image" Target="../media/image265.png"/><Relationship Id="rId10" Type="http://schemas.openxmlformats.org/officeDocument/2006/relationships/customXml" Target="../ink/ink229.xml"/><Relationship Id="rId31" Type="http://schemas.openxmlformats.org/officeDocument/2006/relationships/image" Target="../media/image252.png"/><Relationship Id="rId44" Type="http://schemas.openxmlformats.org/officeDocument/2006/relationships/customXml" Target="../ink/ink246.xml"/><Relationship Id="rId52" Type="http://schemas.openxmlformats.org/officeDocument/2006/relationships/customXml" Target="../ink/ink250.xml"/><Relationship Id="rId60" Type="http://schemas.openxmlformats.org/officeDocument/2006/relationships/customXml" Target="../ink/ink254.xml"/><Relationship Id="rId65" Type="http://schemas.openxmlformats.org/officeDocument/2006/relationships/image" Target="../media/image269.png"/><Relationship Id="rId73" Type="http://schemas.openxmlformats.org/officeDocument/2006/relationships/image" Target="../media/image273.png"/><Relationship Id="rId78" Type="http://schemas.openxmlformats.org/officeDocument/2006/relationships/customXml" Target="../ink/ink263.xml"/><Relationship Id="rId81" Type="http://schemas.openxmlformats.org/officeDocument/2006/relationships/image" Target="../media/image277.png"/><Relationship Id="rId86" Type="http://schemas.openxmlformats.org/officeDocument/2006/relationships/customXml" Target="../ink/ink267.xml"/><Relationship Id="rId94" Type="http://schemas.openxmlformats.org/officeDocument/2006/relationships/customXml" Target="../ink/ink271.xml"/><Relationship Id="rId99" Type="http://schemas.openxmlformats.org/officeDocument/2006/relationships/image" Target="../media/image286.png"/><Relationship Id="rId101" Type="http://schemas.openxmlformats.org/officeDocument/2006/relationships/image" Target="../media/image287.png"/><Relationship Id="rId4" Type="http://schemas.openxmlformats.org/officeDocument/2006/relationships/customXml" Target="../ink/ink226.xml"/><Relationship Id="rId9" Type="http://schemas.openxmlformats.org/officeDocument/2006/relationships/image" Target="../media/image241.png"/><Relationship Id="rId13" Type="http://schemas.openxmlformats.org/officeDocument/2006/relationships/image" Target="../media/image243.png"/><Relationship Id="rId18" Type="http://schemas.openxmlformats.org/officeDocument/2006/relationships/customXml" Target="../ink/ink233.xml"/><Relationship Id="rId39" Type="http://schemas.openxmlformats.org/officeDocument/2006/relationships/image" Target="../media/image256.png"/><Relationship Id="rId34" Type="http://schemas.openxmlformats.org/officeDocument/2006/relationships/customXml" Target="../ink/ink241.xml"/><Relationship Id="rId50" Type="http://schemas.openxmlformats.org/officeDocument/2006/relationships/customXml" Target="../ink/ink249.xml"/><Relationship Id="rId55" Type="http://schemas.openxmlformats.org/officeDocument/2006/relationships/image" Target="../media/image264.png"/><Relationship Id="rId76" Type="http://schemas.openxmlformats.org/officeDocument/2006/relationships/customXml" Target="../ink/ink262.xml"/><Relationship Id="rId97" Type="http://schemas.openxmlformats.org/officeDocument/2006/relationships/image" Target="../media/image285.png"/><Relationship Id="rId7" Type="http://schemas.openxmlformats.org/officeDocument/2006/relationships/image" Target="../media/image240.png"/><Relationship Id="rId71" Type="http://schemas.openxmlformats.org/officeDocument/2006/relationships/image" Target="../media/image272.png"/><Relationship Id="rId92" Type="http://schemas.openxmlformats.org/officeDocument/2006/relationships/customXml" Target="../ink/ink270.xml"/><Relationship Id="rId2" Type="http://schemas.openxmlformats.org/officeDocument/2006/relationships/customXml" Target="../ink/ink225.xml"/><Relationship Id="rId29" Type="http://schemas.openxmlformats.org/officeDocument/2006/relationships/image" Target="../media/image251.png"/><Relationship Id="rId24" Type="http://schemas.openxmlformats.org/officeDocument/2006/relationships/customXml" Target="../ink/ink236.xml"/><Relationship Id="rId40" Type="http://schemas.openxmlformats.org/officeDocument/2006/relationships/customXml" Target="../ink/ink244.xml"/><Relationship Id="rId45" Type="http://schemas.openxmlformats.org/officeDocument/2006/relationships/image" Target="../media/image259.png"/><Relationship Id="rId66" Type="http://schemas.openxmlformats.org/officeDocument/2006/relationships/customXml" Target="../ink/ink257.xml"/><Relationship Id="rId87" Type="http://schemas.openxmlformats.org/officeDocument/2006/relationships/image" Target="../media/image280.png"/><Relationship Id="rId61" Type="http://schemas.openxmlformats.org/officeDocument/2006/relationships/image" Target="../media/image267.png"/><Relationship Id="rId82" Type="http://schemas.openxmlformats.org/officeDocument/2006/relationships/customXml" Target="../ink/ink265.xml"/><Relationship Id="rId19" Type="http://schemas.openxmlformats.org/officeDocument/2006/relationships/image" Target="../media/image246.png"/><Relationship Id="rId14" Type="http://schemas.openxmlformats.org/officeDocument/2006/relationships/customXml" Target="../ink/ink231.xml"/><Relationship Id="rId30" Type="http://schemas.openxmlformats.org/officeDocument/2006/relationships/customXml" Target="../ink/ink239.xml"/><Relationship Id="rId35" Type="http://schemas.openxmlformats.org/officeDocument/2006/relationships/image" Target="../media/image254.png"/><Relationship Id="rId56" Type="http://schemas.openxmlformats.org/officeDocument/2006/relationships/customXml" Target="../ink/ink252.xml"/><Relationship Id="rId77" Type="http://schemas.openxmlformats.org/officeDocument/2006/relationships/image" Target="../media/image275.png"/><Relationship Id="rId100" Type="http://schemas.openxmlformats.org/officeDocument/2006/relationships/customXml" Target="../ink/ink274.xml"/><Relationship Id="rId8" Type="http://schemas.openxmlformats.org/officeDocument/2006/relationships/customXml" Target="../ink/ink228.xml"/><Relationship Id="rId51" Type="http://schemas.openxmlformats.org/officeDocument/2006/relationships/image" Target="../media/image262.png"/><Relationship Id="rId72" Type="http://schemas.openxmlformats.org/officeDocument/2006/relationships/customXml" Target="../ink/ink260.xml"/><Relationship Id="rId93" Type="http://schemas.openxmlformats.org/officeDocument/2006/relationships/image" Target="../media/image283.png"/><Relationship Id="rId98" Type="http://schemas.openxmlformats.org/officeDocument/2006/relationships/customXml" Target="../ink/ink273.xml"/><Relationship Id="rId3" Type="http://schemas.openxmlformats.org/officeDocument/2006/relationships/image" Target="../media/image238.png"/></Relationships>
</file>

<file path=ppt/slides/_rels/slide21.xml.rels><?xml version="1.0" encoding="UTF-8" standalone="yes"?>
<Relationships xmlns="http://schemas.openxmlformats.org/package/2006/relationships"><Relationship Id="rId3" Type="http://schemas.openxmlformats.org/officeDocument/2006/relationships/customXml" Target="../ink/ink275.xm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8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xml.rels><?xml version="1.0" encoding="UTF-8" standalone="yes"?>
<Relationships xmlns="http://schemas.openxmlformats.org/package/2006/relationships"><Relationship Id="rId13" Type="http://schemas.openxmlformats.org/officeDocument/2006/relationships/image" Target="../media/image63.png"/><Relationship Id="rId18" Type="http://schemas.openxmlformats.org/officeDocument/2006/relationships/customXml" Target="../ink/ink62.xml"/><Relationship Id="rId26" Type="http://schemas.openxmlformats.org/officeDocument/2006/relationships/customXml" Target="../ink/ink66.xml"/><Relationship Id="rId39" Type="http://schemas.openxmlformats.org/officeDocument/2006/relationships/image" Target="../media/image76.png"/><Relationship Id="rId21" Type="http://schemas.openxmlformats.org/officeDocument/2006/relationships/image" Target="../media/image67.png"/><Relationship Id="rId34" Type="http://schemas.openxmlformats.org/officeDocument/2006/relationships/customXml" Target="../ink/ink70.xml"/><Relationship Id="rId42" Type="http://schemas.openxmlformats.org/officeDocument/2006/relationships/customXml" Target="../ink/ink74.xml"/><Relationship Id="rId7" Type="http://schemas.openxmlformats.org/officeDocument/2006/relationships/image" Target="../media/image60.png"/><Relationship Id="rId2" Type="http://schemas.openxmlformats.org/officeDocument/2006/relationships/notesSlide" Target="../notesSlides/notesSlide3.xml"/><Relationship Id="rId16" Type="http://schemas.openxmlformats.org/officeDocument/2006/relationships/customXml" Target="../ink/ink61.xml"/><Relationship Id="rId20" Type="http://schemas.openxmlformats.org/officeDocument/2006/relationships/customXml" Target="../ink/ink63.xml"/><Relationship Id="rId29" Type="http://schemas.openxmlformats.org/officeDocument/2006/relationships/image" Target="../media/image71.png"/><Relationship Id="rId41" Type="http://schemas.openxmlformats.org/officeDocument/2006/relationships/image" Target="../media/image77.png"/><Relationship Id="rId1" Type="http://schemas.openxmlformats.org/officeDocument/2006/relationships/slideLayout" Target="../slideLayouts/slideLayout2.xml"/><Relationship Id="rId6" Type="http://schemas.openxmlformats.org/officeDocument/2006/relationships/customXml" Target="../ink/ink56.xml"/><Relationship Id="rId11" Type="http://schemas.openxmlformats.org/officeDocument/2006/relationships/image" Target="../media/image62.png"/><Relationship Id="rId24" Type="http://schemas.openxmlformats.org/officeDocument/2006/relationships/customXml" Target="../ink/ink65.xml"/><Relationship Id="rId32" Type="http://schemas.openxmlformats.org/officeDocument/2006/relationships/customXml" Target="../ink/ink69.xml"/><Relationship Id="rId37" Type="http://schemas.openxmlformats.org/officeDocument/2006/relationships/image" Target="../media/image75.png"/><Relationship Id="rId40" Type="http://schemas.openxmlformats.org/officeDocument/2006/relationships/customXml" Target="../ink/ink73.xml"/><Relationship Id="rId5" Type="http://schemas.openxmlformats.org/officeDocument/2006/relationships/image" Target="../media/image59.png"/><Relationship Id="rId15" Type="http://schemas.openxmlformats.org/officeDocument/2006/relationships/image" Target="../media/image64.png"/><Relationship Id="rId23" Type="http://schemas.openxmlformats.org/officeDocument/2006/relationships/image" Target="../media/image68.png"/><Relationship Id="rId28" Type="http://schemas.openxmlformats.org/officeDocument/2006/relationships/customXml" Target="../ink/ink67.xml"/><Relationship Id="rId36" Type="http://schemas.openxmlformats.org/officeDocument/2006/relationships/customXml" Target="../ink/ink71.xml"/><Relationship Id="rId10" Type="http://schemas.openxmlformats.org/officeDocument/2006/relationships/customXml" Target="../ink/ink58.xml"/><Relationship Id="rId19" Type="http://schemas.openxmlformats.org/officeDocument/2006/relationships/image" Target="../media/image66.png"/><Relationship Id="rId31" Type="http://schemas.openxmlformats.org/officeDocument/2006/relationships/image" Target="../media/image72.png"/><Relationship Id="rId4" Type="http://schemas.openxmlformats.org/officeDocument/2006/relationships/customXml" Target="../ink/ink55.xml"/><Relationship Id="rId9" Type="http://schemas.openxmlformats.org/officeDocument/2006/relationships/image" Target="../media/image61.png"/><Relationship Id="rId14" Type="http://schemas.openxmlformats.org/officeDocument/2006/relationships/customXml" Target="../ink/ink60.xml"/><Relationship Id="rId22" Type="http://schemas.openxmlformats.org/officeDocument/2006/relationships/customXml" Target="../ink/ink64.xml"/><Relationship Id="rId27" Type="http://schemas.openxmlformats.org/officeDocument/2006/relationships/image" Target="../media/image70.png"/><Relationship Id="rId30" Type="http://schemas.openxmlformats.org/officeDocument/2006/relationships/customXml" Target="../ink/ink68.xml"/><Relationship Id="rId35" Type="http://schemas.openxmlformats.org/officeDocument/2006/relationships/image" Target="../media/image74.png"/><Relationship Id="rId43" Type="http://schemas.openxmlformats.org/officeDocument/2006/relationships/image" Target="../media/image78.png"/><Relationship Id="rId8" Type="http://schemas.openxmlformats.org/officeDocument/2006/relationships/customXml" Target="../ink/ink57.xml"/><Relationship Id="rId3" Type="http://schemas.openxmlformats.org/officeDocument/2006/relationships/image" Target="../media/image58.png"/><Relationship Id="rId12" Type="http://schemas.openxmlformats.org/officeDocument/2006/relationships/customXml" Target="../ink/ink59.xml"/><Relationship Id="rId17" Type="http://schemas.openxmlformats.org/officeDocument/2006/relationships/image" Target="../media/image65.png"/><Relationship Id="rId25" Type="http://schemas.openxmlformats.org/officeDocument/2006/relationships/image" Target="../media/image69.png"/><Relationship Id="rId33" Type="http://schemas.openxmlformats.org/officeDocument/2006/relationships/image" Target="../media/image73.png"/><Relationship Id="rId38" Type="http://schemas.openxmlformats.org/officeDocument/2006/relationships/customXml" Target="../ink/ink72.xml"/></Relationships>
</file>

<file path=ppt/slides/_rels/slide30.xml.rels><?xml version="1.0" encoding="UTF-8" standalone="yes"?>
<Relationships xmlns="http://schemas.openxmlformats.org/package/2006/relationships"><Relationship Id="rId3" Type="http://schemas.openxmlformats.org/officeDocument/2006/relationships/image" Target="../media/image290.png"/><Relationship Id="rId2" Type="http://schemas.openxmlformats.org/officeDocument/2006/relationships/image" Target="../media/image289.png"/><Relationship Id="rId1" Type="http://schemas.openxmlformats.org/officeDocument/2006/relationships/slideLayout" Target="../slideLayouts/slideLayout2.xml"/><Relationship Id="rId5" Type="http://schemas.openxmlformats.org/officeDocument/2006/relationships/image" Target="../media/image292.png"/><Relationship Id="rId4" Type="http://schemas.openxmlformats.org/officeDocument/2006/relationships/image" Target="../media/image291.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ideo" Target="https://www.youtube.com/embed/V9K1l3OL-Iw?feature=oembed" TargetMode="External"/><Relationship Id="rId4" Type="http://schemas.openxmlformats.org/officeDocument/2006/relationships/image" Target="../media/image293.jpeg"/></Relationships>
</file>

<file path=ppt/slides/_rels/slide34.xml.rels><?xml version="1.0" encoding="UTF-8" standalone="yes"?>
<Relationships xmlns="http://schemas.openxmlformats.org/package/2006/relationships"><Relationship Id="rId2" Type="http://schemas.openxmlformats.org/officeDocument/2006/relationships/image" Target="../media/image294.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95.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customXml" Target="../ink/ink75.xml"/><Relationship Id="rId1" Type="http://schemas.openxmlformats.org/officeDocument/2006/relationships/slideLayout" Target="../slideLayouts/slideLayout2.xml"/><Relationship Id="rId5" Type="http://schemas.openxmlformats.org/officeDocument/2006/relationships/image" Target="../media/image80.png"/><Relationship Id="rId4" Type="http://schemas.openxmlformats.org/officeDocument/2006/relationships/customXml" Target="../ink/ink7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3" Type="http://schemas.openxmlformats.org/officeDocument/2006/relationships/image" Target="../media/image87.png"/><Relationship Id="rId18" Type="http://schemas.openxmlformats.org/officeDocument/2006/relationships/customXml" Target="../ink/ink85.xml"/><Relationship Id="rId26" Type="http://schemas.openxmlformats.org/officeDocument/2006/relationships/customXml" Target="../ink/ink89.xml"/><Relationship Id="rId39" Type="http://schemas.openxmlformats.org/officeDocument/2006/relationships/image" Target="../media/image100.png"/><Relationship Id="rId21" Type="http://schemas.openxmlformats.org/officeDocument/2006/relationships/image" Target="../media/image91.png"/><Relationship Id="rId34" Type="http://schemas.openxmlformats.org/officeDocument/2006/relationships/customXml" Target="../ink/ink93.xml"/><Relationship Id="rId42" Type="http://schemas.openxmlformats.org/officeDocument/2006/relationships/customXml" Target="../ink/ink97.xml"/><Relationship Id="rId47" Type="http://schemas.openxmlformats.org/officeDocument/2006/relationships/image" Target="../media/image104.png"/><Relationship Id="rId7" Type="http://schemas.openxmlformats.org/officeDocument/2006/relationships/image" Target="../media/image84.png"/><Relationship Id="rId2" Type="http://schemas.openxmlformats.org/officeDocument/2006/relationships/customXml" Target="../ink/ink77.xml"/><Relationship Id="rId16" Type="http://schemas.openxmlformats.org/officeDocument/2006/relationships/customXml" Target="../ink/ink84.xml"/><Relationship Id="rId29" Type="http://schemas.openxmlformats.org/officeDocument/2006/relationships/image" Target="../media/image95.png"/><Relationship Id="rId1" Type="http://schemas.openxmlformats.org/officeDocument/2006/relationships/slideLayout" Target="../slideLayouts/slideLayout2.xml"/><Relationship Id="rId6" Type="http://schemas.openxmlformats.org/officeDocument/2006/relationships/customXml" Target="../ink/ink79.xml"/><Relationship Id="rId11" Type="http://schemas.openxmlformats.org/officeDocument/2006/relationships/image" Target="../media/image86.png"/><Relationship Id="rId24" Type="http://schemas.openxmlformats.org/officeDocument/2006/relationships/customXml" Target="../ink/ink88.xml"/><Relationship Id="rId32" Type="http://schemas.openxmlformats.org/officeDocument/2006/relationships/customXml" Target="../ink/ink92.xml"/><Relationship Id="rId37" Type="http://schemas.openxmlformats.org/officeDocument/2006/relationships/image" Target="../media/image99.png"/><Relationship Id="rId40" Type="http://schemas.openxmlformats.org/officeDocument/2006/relationships/customXml" Target="../ink/ink96.xml"/><Relationship Id="rId45" Type="http://schemas.openxmlformats.org/officeDocument/2006/relationships/image" Target="../media/image103.png"/><Relationship Id="rId5" Type="http://schemas.openxmlformats.org/officeDocument/2006/relationships/image" Target="../media/image83.png"/><Relationship Id="rId15" Type="http://schemas.openxmlformats.org/officeDocument/2006/relationships/image" Target="../media/image88.png"/><Relationship Id="rId23" Type="http://schemas.openxmlformats.org/officeDocument/2006/relationships/image" Target="../media/image92.png"/><Relationship Id="rId28" Type="http://schemas.openxmlformats.org/officeDocument/2006/relationships/customXml" Target="../ink/ink90.xml"/><Relationship Id="rId36" Type="http://schemas.openxmlformats.org/officeDocument/2006/relationships/customXml" Target="../ink/ink94.xml"/><Relationship Id="rId10" Type="http://schemas.openxmlformats.org/officeDocument/2006/relationships/customXml" Target="../ink/ink81.xml"/><Relationship Id="rId19" Type="http://schemas.openxmlformats.org/officeDocument/2006/relationships/image" Target="../media/image90.png"/><Relationship Id="rId31" Type="http://schemas.openxmlformats.org/officeDocument/2006/relationships/image" Target="../media/image96.png"/><Relationship Id="rId44" Type="http://schemas.openxmlformats.org/officeDocument/2006/relationships/customXml" Target="../ink/ink98.xml"/><Relationship Id="rId4" Type="http://schemas.openxmlformats.org/officeDocument/2006/relationships/customXml" Target="../ink/ink78.xml"/><Relationship Id="rId9" Type="http://schemas.openxmlformats.org/officeDocument/2006/relationships/image" Target="../media/image85.png"/><Relationship Id="rId14" Type="http://schemas.openxmlformats.org/officeDocument/2006/relationships/customXml" Target="../ink/ink83.xml"/><Relationship Id="rId22" Type="http://schemas.openxmlformats.org/officeDocument/2006/relationships/customXml" Target="../ink/ink87.xml"/><Relationship Id="rId27" Type="http://schemas.openxmlformats.org/officeDocument/2006/relationships/image" Target="../media/image94.png"/><Relationship Id="rId30" Type="http://schemas.openxmlformats.org/officeDocument/2006/relationships/customXml" Target="../ink/ink91.xml"/><Relationship Id="rId35" Type="http://schemas.openxmlformats.org/officeDocument/2006/relationships/image" Target="../media/image98.png"/><Relationship Id="rId43" Type="http://schemas.openxmlformats.org/officeDocument/2006/relationships/image" Target="../media/image102.png"/><Relationship Id="rId8" Type="http://schemas.openxmlformats.org/officeDocument/2006/relationships/customXml" Target="../ink/ink80.xml"/><Relationship Id="rId3" Type="http://schemas.openxmlformats.org/officeDocument/2006/relationships/image" Target="../media/image82.png"/><Relationship Id="rId12" Type="http://schemas.openxmlformats.org/officeDocument/2006/relationships/customXml" Target="../ink/ink82.xml"/><Relationship Id="rId17" Type="http://schemas.openxmlformats.org/officeDocument/2006/relationships/image" Target="../media/image89.png"/><Relationship Id="rId25" Type="http://schemas.openxmlformats.org/officeDocument/2006/relationships/image" Target="../media/image93.png"/><Relationship Id="rId33" Type="http://schemas.openxmlformats.org/officeDocument/2006/relationships/image" Target="../media/image97.png"/><Relationship Id="rId38" Type="http://schemas.openxmlformats.org/officeDocument/2006/relationships/customXml" Target="../ink/ink95.xml"/><Relationship Id="rId46" Type="http://schemas.openxmlformats.org/officeDocument/2006/relationships/customXml" Target="../ink/ink99.xml"/><Relationship Id="rId20" Type="http://schemas.openxmlformats.org/officeDocument/2006/relationships/customXml" Target="../ink/ink86.xml"/><Relationship Id="rId41" Type="http://schemas.openxmlformats.org/officeDocument/2006/relationships/image" Target="../media/image101.png"/></Relationships>
</file>

<file path=ppt/slides/_rels/slide7.xml.rels><?xml version="1.0" encoding="UTF-8" standalone="yes"?>
<Relationships xmlns="http://schemas.openxmlformats.org/package/2006/relationships"><Relationship Id="rId26" Type="http://schemas.openxmlformats.org/officeDocument/2006/relationships/customXml" Target="../ink/ink111.xml"/><Relationship Id="rId21" Type="http://schemas.openxmlformats.org/officeDocument/2006/relationships/image" Target="../media/image114.png"/><Relationship Id="rId42" Type="http://schemas.openxmlformats.org/officeDocument/2006/relationships/customXml" Target="../ink/ink119.xml"/><Relationship Id="rId47" Type="http://schemas.openxmlformats.org/officeDocument/2006/relationships/image" Target="../media/image127.png"/><Relationship Id="rId63" Type="http://schemas.openxmlformats.org/officeDocument/2006/relationships/image" Target="../media/image135.png"/><Relationship Id="rId68" Type="http://schemas.openxmlformats.org/officeDocument/2006/relationships/customXml" Target="../ink/ink132.xml"/><Relationship Id="rId7" Type="http://schemas.openxmlformats.org/officeDocument/2006/relationships/image" Target="../media/image107.png"/><Relationship Id="rId2" Type="http://schemas.openxmlformats.org/officeDocument/2006/relationships/notesSlide" Target="../notesSlides/notesSlide4.xml"/><Relationship Id="rId16" Type="http://schemas.openxmlformats.org/officeDocument/2006/relationships/customXml" Target="../ink/ink106.xml"/><Relationship Id="rId29" Type="http://schemas.openxmlformats.org/officeDocument/2006/relationships/image" Target="../media/image118.png"/><Relationship Id="rId11" Type="http://schemas.openxmlformats.org/officeDocument/2006/relationships/image" Target="../media/image109.png"/><Relationship Id="rId24" Type="http://schemas.openxmlformats.org/officeDocument/2006/relationships/customXml" Target="../ink/ink110.xml"/><Relationship Id="rId32" Type="http://schemas.openxmlformats.org/officeDocument/2006/relationships/customXml" Target="../ink/ink114.xml"/><Relationship Id="rId37" Type="http://schemas.openxmlformats.org/officeDocument/2006/relationships/image" Target="../media/image122.png"/><Relationship Id="rId40" Type="http://schemas.openxmlformats.org/officeDocument/2006/relationships/customXml" Target="../ink/ink118.xml"/><Relationship Id="rId45" Type="http://schemas.openxmlformats.org/officeDocument/2006/relationships/image" Target="../media/image126.png"/><Relationship Id="rId53" Type="http://schemas.openxmlformats.org/officeDocument/2006/relationships/image" Target="../media/image130.png"/><Relationship Id="rId58" Type="http://schemas.openxmlformats.org/officeDocument/2006/relationships/customXml" Target="../ink/ink127.xml"/><Relationship Id="rId66" Type="http://schemas.openxmlformats.org/officeDocument/2006/relationships/customXml" Target="../ink/ink131.xml"/><Relationship Id="rId5" Type="http://schemas.openxmlformats.org/officeDocument/2006/relationships/image" Target="../media/image106.png"/><Relationship Id="rId61" Type="http://schemas.openxmlformats.org/officeDocument/2006/relationships/image" Target="../media/image134.png"/><Relationship Id="rId19" Type="http://schemas.openxmlformats.org/officeDocument/2006/relationships/image" Target="../media/image113.png"/><Relationship Id="rId14" Type="http://schemas.openxmlformats.org/officeDocument/2006/relationships/customXml" Target="../ink/ink105.xml"/><Relationship Id="rId22" Type="http://schemas.openxmlformats.org/officeDocument/2006/relationships/customXml" Target="../ink/ink109.xml"/><Relationship Id="rId27" Type="http://schemas.openxmlformats.org/officeDocument/2006/relationships/image" Target="../media/image117.png"/><Relationship Id="rId30" Type="http://schemas.openxmlformats.org/officeDocument/2006/relationships/customXml" Target="../ink/ink113.xml"/><Relationship Id="rId35" Type="http://schemas.openxmlformats.org/officeDocument/2006/relationships/image" Target="../media/image121.png"/><Relationship Id="rId43" Type="http://schemas.openxmlformats.org/officeDocument/2006/relationships/image" Target="../media/image125.png"/><Relationship Id="rId48" Type="http://schemas.openxmlformats.org/officeDocument/2006/relationships/customXml" Target="../ink/ink122.xml"/><Relationship Id="rId56" Type="http://schemas.openxmlformats.org/officeDocument/2006/relationships/customXml" Target="../ink/ink126.xml"/><Relationship Id="rId64" Type="http://schemas.openxmlformats.org/officeDocument/2006/relationships/customXml" Target="../ink/ink130.xml"/><Relationship Id="rId69" Type="http://schemas.openxmlformats.org/officeDocument/2006/relationships/image" Target="../media/image138.png"/><Relationship Id="rId8" Type="http://schemas.openxmlformats.org/officeDocument/2006/relationships/customXml" Target="../ink/ink102.xml"/><Relationship Id="rId51" Type="http://schemas.openxmlformats.org/officeDocument/2006/relationships/image" Target="../media/image129.png"/><Relationship Id="rId3" Type="http://schemas.openxmlformats.org/officeDocument/2006/relationships/image" Target="../media/image105.jpg"/><Relationship Id="rId12" Type="http://schemas.openxmlformats.org/officeDocument/2006/relationships/customXml" Target="../ink/ink104.xml"/><Relationship Id="rId17" Type="http://schemas.openxmlformats.org/officeDocument/2006/relationships/image" Target="../media/image112.png"/><Relationship Id="rId25" Type="http://schemas.openxmlformats.org/officeDocument/2006/relationships/image" Target="../media/image116.png"/><Relationship Id="rId33" Type="http://schemas.openxmlformats.org/officeDocument/2006/relationships/image" Target="../media/image120.png"/><Relationship Id="rId38" Type="http://schemas.openxmlformats.org/officeDocument/2006/relationships/customXml" Target="../ink/ink117.xml"/><Relationship Id="rId46" Type="http://schemas.openxmlformats.org/officeDocument/2006/relationships/customXml" Target="../ink/ink121.xml"/><Relationship Id="rId59" Type="http://schemas.openxmlformats.org/officeDocument/2006/relationships/image" Target="../media/image133.png"/><Relationship Id="rId67" Type="http://schemas.openxmlformats.org/officeDocument/2006/relationships/image" Target="../media/image137.png"/><Relationship Id="rId20" Type="http://schemas.openxmlformats.org/officeDocument/2006/relationships/customXml" Target="../ink/ink108.xml"/><Relationship Id="rId41" Type="http://schemas.openxmlformats.org/officeDocument/2006/relationships/image" Target="../media/image124.png"/><Relationship Id="rId54" Type="http://schemas.openxmlformats.org/officeDocument/2006/relationships/customXml" Target="../ink/ink125.xml"/><Relationship Id="rId62" Type="http://schemas.openxmlformats.org/officeDocument/2006/relationships/customXml" Target="../ink/ink129.xml"/><Relationship Id="rId1" Type="http://schemas.openxmlformats.org/officeDocument/2006/relationships/slideLayout" Target="../slideLayouts/slideLayout6.xml"/><Relationship Id="rId6" Type="http://schemas.openxmlformats.org/officeDocument/2006/relationships/customXml" Target="../ink/ink101.xml"/><Relationship Id="rId15" Type="http://schemas.openxmlformats.org/officeDocument/2006/relationships/image" Target="../media/image111.png"/><Relationship Id="rId23" Type="http://schemas.openxmlformats.org/officeDocument/2006/relationships/image" Target="../media/image115.png"/><Relationship Id="rId28" Type="http://schemas.openxmlformats.org/officeDocument/2006/relationships/customXml" Target="../ink/ink112.xml"/><Relationship Id="rId36" Type="http://schemas.openxmlformats.org/officeDocument/2006/relationships/customXml" Target="../ink/ink116.xml"/><Relationship Id="rId49" Type="http://schemas.openxmlformats.org/officeDocument/2006/relationships/image" Target="../media/image128.png"/><Relationship Id="rId57" Type="http://schemas.openxmlformats.org/officeDocument/2006/relationships/image" Target="../media/image132.png"/><Relationship Id="rId10" Type="http://schemas.openxmlformats.org/officeDocument/2006/relationships/customXml" Target="../ink/ink103.xml"/><Relationship Id="rId31" Type="http://schemas.openxmlformats.org/officeDocument/2006/relationships/image" Target="../media/image119.png"/><Relationship Id="rId44" Type="http://schemas.openxmlformats.org/officeDocument/2006/relationships/customXml" Target="../ink/ink120.xml"/><Relationship Id="rId52" Type="http://schemas.openxmlformats.org/officeDocument/2006/relationships/customXml" Target="../ink/ink124.xml"/><Relationship Id="rId60" Type="http://schemas.openxmlformats.org/officeDocument/2006/relationships/customXml" Target="../ink/ink128.xml"/><Relationship Id="rId65" Type="http://schemas.openxmlformats.org/officeDocument/2006/relationships/image" Target="../media/image136.png"/><Relationship Id="rId4" Type="http://schemas.openxmlformats.org/officeDocument/2006/relationships/customXml" Target="../ink/ink100.xml"/><Relationship Id="rId9" Type="http://schemas.openxmlformats.org/officeDocument/2006/relationships/image" Target="../media/image108.png"/><Relationship Id="rId13" Type="http://schemas.openxmlformats.org/officeDocument/2006/relationships/image" Target="../media/image110.png"/><Relationship Id="rId18" Type="http://schemas.openxmlformats.org/officeDocument/2006/relationships/customXml" Target="../ink/ink107.xml"/><Relationship Id="rId39" Type="http://schemas.openxmlformats.org/officeDocument/2006/relationships/image" Target="../media/image123.png"/><Relationship Id="rId34" Type="http://schemas.openxmlformats.org/officeDocument/2006/relationships/customXml" Target="../ink/ink115.xml"/><Relationship Id="rId50" Type="http://schemas.openxmlformats.org/officeDocument/2006/relationships/customXml" Target="../ink/ink123.xml"/><Relationship Id="rId55" Type="http://schemas.openxmlformats.org/officeDocument/2006/relationships/image" Target="../media/image131.pn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6" Type="http://schemas.openxmlformats.org/officeDocument/2006/relationships/customXml" Target="../ink/ink144.xml"/><Relationship Id="rId21" Type="http://schemas.openxmlformats.org/officeDocument/2006/relationships/image" Target="../media/image148.png"/><Relationship Id="rId42" Type="http://schemas.openxmlformats.org/officeDocument/2006/relationships/customXml" Target="../ink/ink152.xml"/><Relationship Id="rId47" Type="http://schemas.openxmlformats.org/officeDocument/2006/relationships/image" Target="../media/image161.png"/><Relationship Id="rId63" Type="http://schemas.openxmlformats.org/officeDocument/2006/relationships/image" Target="../media/image169.png"/><Relationship Id="rId68" Type="http://schemas.openxmlformats.org/officeDocument/2006/relationships/customXml" Target="../ink/ink165.xml"/><Relationship Id="rId84" Type="http://schemas.openxmlformats.org/officeDocument/2006/relationships/customXml" Target="../ink/ink173.xml"/><Relationship Id="rId89" Type="http://schemas.openxmlformats.org/officeDocument/2006/relationships/image" Target="../media/image182.png"/><Relationship Id="rId112" Type="http://schemas.openxmlformats.org/officeDocument/2006/relationships/image" Target="../media/image193.png"/><Relationship Id="rId16" Type="http://schemas.openxmlformats.org/officeDocument/2006/relationships/customXml" Target="../ink/ink139.xml"/><Relationship Id="rId107" Type="http://schemas.openxmlformats.org/officeDocument/2006/relationships/image" Target="../media/image191.png"/><Relationship Id="rId11" Type="http://schemas.openxmlformats.org/officeDocument/2006/relationships/image" Target="../media/image143.png"/><Relationship Id="rId32" Type="http://schemas.openxmlformats.org/officeDocument/2006/relationships/customXml" Target="../ink/ink147.xml"/><Relationship Id="rId37" Type="http://schemas.openxmlformats.org/officeDocument/2006/relationships/image" Target="../media/image156.png"/><Relationship Id="rId53" Type="http://schemas.openxmlformats.org/officeDocument/2006/relationships/image" Target="../media/image164.png"/><Relationship Id="rId58" Type="http://schemas.openxmlformats.org/officeDocument/2006/relationships/customXml" Target="../ink/ink160.xml"/><Relationship Id="rId74" Type="http://schemas.openxmlformats.org/officeDocument/2006/relationships/customXml" Target="../ink/ink168.xml"/><Relationship Id="rId79" Type="http://schemas.openxmlformats.org/officeDocument/2006/relationships/image" Target="../media/image177.png"/><Relationship Id="rId102" Type="http://schemas.openxmlformats.org/officeDocument/2006/relationships/customXml" Target="../ink/ink182.xml"/><Relationship Id="rId5" Type="http://schemas.openxmlformats.org/officeDocument/2006/relationships/image" Target="../media/image140.png"/><Relationship Id="rId90" Type="http://schemas.openxmlformats.org/officeDocument/2006/relationships/customXml" Target="../ink/ink176.xml"/><Relationship Id="rId95" Type="http://schemas.openxmlformats.org/officeDocument/2006/relationships/image" Target="../media/image185.png"/><Relationship Id="rId22" Type="http://schemas.openxmlformats.org/officeDocument/2006/relationships/customXml" Target="../ink/ink142.xml"/><Relationship Id="rId27" Type="http://schemas.openxmlformats.org/officeDocument/2006/relationships/image" Target="../media/image151.png"/><Relationship Id="rId43" Type="http://schemas.openxmlformats.org/officeDocument/2006/relationships/image" Target="../media/image159.png"/><Relationship Id="rId48" Type="http://schemas.openxmlformats.org/officeDocument/2006/relationships/customXml" Target="../ink/ink155.xml"/><Relationship Id="rId64" Type="http://schemas.openxmlformats.org/officeDocument/2006/relationships/customXml" Target="../ink/ink163.xml"/><Relationship Id="rId69" Type="http://schemas.openxmlformats.org/officeDocument/2006/relationships/image" Target="../media/image172.png"/><Relationship Id="rId80" Type="http://schemas.openxmlformats.org/officeDocument/2006/relationships/customXml" Target="../ink/ink171.xml"/><Relationship Id="rId85" Type="http://schemas.openxmlformats.org/officeDocument/2006/relationships/image" Target="../media/image180.png"/><Relationship Id="rId12" Type="http://schemas.openxmlformats.org/officeDocument/2006/relationships/customXml" Target="../ink/ink137.xml"/><Relationship Id="rId17" Type="http://schemas.openxmlformats.org/officeDocument/2006/relationships/image" Target="../media/image146.png"/><Relationship Id="rId33" Type="http://schemas.openxmlformats.org/officeDocument/2006/relationships/image" Target="../media/image154.png"/><Relationship Id="rId38" Type="http://schemas.openxmlformats.org/officeDocument/2006/relationships/customXml" Target="../ink/ink150.xml"/><Relationship Id="rId59" Type="http://schemas.openxmlformats.org/officeDocument/2006/relationships/image" Target="../media/image167.png"/><Relationship Id="rId103" Type="http://schemas.openxmlformats.org/officeDocument/2006/relationships/image" Target="../media/image189.png"/><Relationship Id="rId108" Type="http://schemas.openxmlformats.org/officeDocument/2006/relationships/customXml" Target="../ink/ink185.xml"/><Relationship Id="rId54" Type="http://schemas.openxmlformats.org/officeDocument/2006/relationships/customXml" Target="../ink/ink158.xml"/><Relationship Id="rId70" Type="http://schemas.openxmlformats.org/officeDocument/2006/relationships/customXml" Target="../ink/ink166.xml"/><Relationship Id="rId75" Type="http://schemas.openxmlformats.org/officeDocument/2006/relationships/image" Target="../media/image175.png"/><Relationship Id="rId91" Type="http://schemas.openxmlformats.org/officeDocument/2006/relationships/image" Target="../media/image183.png"/><Relationship Id="rId96" Type="http://schemas.openxmlformats.org/officeDocument/2006/relationships/customXml" Target="../ink/ink179.xml"/><Relationship Id="rId1" Type="http://schemas.openxmlformats.org/officeDocument/2006/relationships/slideLayout" Target="../slideLayouts/slideLayout2.xml"/><Relationship Id="rId6" Type="http://schemas.openxmlformats.org/officeDocument/2006/relationships/customXml" Target="../ink/ink134.xml"/><Relationship Id="rId15" Type="http://schemas.openxmlformats.org/officeDocument/2006/relationships/image" Target="../media/image145.png"/><Relationship Id="rId23" Type="http://schemas.openxmlformats.org/officeDocument/2006/relationships/image" Target="../media/image149.png"/><Relationship Id="rId28" Type="http://schemas.openxmlformats.org/officeDocument/2006/relationships/customXml" Target="../ink/ink145.xml"/><Relationship Id="rId36" Type="http://schemas.openxmlformats.org/officeDocument/2006/relationships/customXml" Target="../ink/ink149.xml"/><Relationship Id="rId49" Type="http://schemas.openxmlformats.org/officeDocument/2006/relationships/image" Target="../media/image162.png"/><Relationship Id="rId57" Type="http://schemas.openxmlformats.org/officeDocument/2006/relationships/image" Target="../media/image166.png"/><Relationship Id="rId106" Type="http://schemas.openxmlformats.org/officeDocument/2006/relationships/customXml" Target="../ink/ink184.xml"/><Relationship Id="rId10" Type="http://schemas.openxmlformats.org/officeDocument/2006/relationships/customXml" Target="../ink/ink136.xml"/><Relationship Id="rId31" Type="http://schemas.openxmlformats.org/officeDocument/2006/relationships/image" Target="../media/image153.png"/><Relationship Id="rId44" Type="http://schemas.openxmlformats.org/officeDocument/2006/relationships/customXml" Target="../ink/ink153.xml"/><Relationship Id="rId52" Type="http://schemas.openxmlformats.org/officeDocument/2006/relationships/customXml" Target="../ink/ink157.xml"/><Relationship Id="rId60" Type="http://schemas.openxmlformats.org/officeDocument/2006/relationships/customXml" Target="../ink/ink161.xml"/><Relationship Id="rId65" Type="http://schemas.openxmlformats.org/officeDocument/2006/relationships/image" Target="../media/image170.png"/><Relationship Id="rId73" Type="http://schemas.openxmlformats.org/officeDocument/2006/relationships/image" Target="../media/image174.png"/><Relationship Id="rId78" Type="http://schemas.openxmlformats.org/officeDocument/2006/relationships/customXml" Target="../ink/ink170.xml"/><Relationship Id="rId81" Type="http://schemas.openxmlformats.org/officeDocument/2006/relationships/image" Target="../media/image178.png"/><Relationship Id="rId86" Type="http://schemas.openxmlformats.org/officeDocument/2006/relationships/customXml" Target="../ink/ink174.xml"/><Relationship Id="rId94" Type="http://schemas.openxmlformats.org/officeDocument/2006/relationships/customXml" Target="../ink/ink178.xml"/><Relationship Id="rId99" Type="http://schemas.openxmlformats.org/officeDocument/2006/relationships/image" Target="../media/image187.png"/><Relationship Id="rId101" Type="http://schemas.openxmlformats.org/officeDocument/2006/relationships/image" Target="../media/image188.png"/><Relationship Id="rId4" Type="http://schemas.openxmlformats.org/officeDocument/2006/relationships/customXml" Target="../ink/ink133.xml"/><Relationship Id="rId9" Type="http://schemas.openxmlformats.org/officeDocument/2006/relationships/image" Target="../media/image142.png"/><Relationship Id="rId13" Type="http://schemas.openxmlformats.org/officeDocument/2006/relationships/image" Target="../media/image144.png"/><Relationship Id="rId18" Type="http://schemas.openxmlformats.org/officeDocument/2006/relationships/customXml" Target="../ink/ink140.xml"/><Relationship Id="rId39" Type="http://schemas.openxmlformats.org/officeDocument/2006/relationships/image" Target="../media/image157.png"/><Relationship Id="rId109" Type="http://schemas.openxmlformats.org/officeDocument/2006/relationships/customXml" Target="../ink/ink186.xml"/><Relationship Id="rId34" Type="http://schemas.openxmlformats.org/officeDocument/2006/relationships/customXml" Target="../ink/ink148.xml"/><Relationship Id="rId50" Type="http://schemas.openxmlformats.org/officeDocument/2006/relationships/customXml" Target="../ink/ink156.xml"/><Relationship Id="rId55" Type="http://schemas.openxmlformats.org/officeDocument/2006/relationships/image" Target="../media/image165.png"/><Relationship Id="rId76" Type="http://schemas.openxmlformats.org/officeDocument/2006/relationships/customXml" Target="../ink/ink169.xml"/><Relationship Id="rId97" Type="http://schemas.openxmlformats.org/officeDocument/2006/relationships/image" Target="../media/image186.png"/><Relationship Id="rId104" Type="http://schemas.openxmlformats.org/officeDocument/2006/relationships/customXml" Target="../ink/ink183.xml"/><Relationship Id="rId7" Type="http://schemas.openxmlformats.org/officeDocument/2006/relationships/image" Target="../media/image141.png"/><Relationship Id="rId71" Type="http://schemas.openxmlformats.org/officeDocument/2006/relationships/image" Target="../media/image173.png"/><Relationship Id="rId92" Type="http://schemas.openxmlformats.org/officeDocument/2006/relationships/customXml" Target="../ink/ink177.xml"/><Relationship Id="rId2" Type="http://schemas.openxmlformats.org/officeDocument/2006/relationships/notesSlide" Target="../notesSlides/notesSlide5.xml"/><Relationship Id="rId29" Type="http://schemas.openxmlformats.org/officeDocument/2006/relationships/image" Target="../media/image152.png"/><Relationship Id="rId24" Type="http://schemas.openxmlformats.org/officeDocument/2006/relationships/customXml" Target="../ink/ink143.xml"/><Relationship Id="rId40" Type="http://schemas.openxmlformats.org/officeDocument/2006/relationships/customXml" Target="../ink/ink151.xml"/><Relationship Id="rId45" Type="http://schemas.openxmlformats.org/officeDocument/2006/relationships/image" Target="../media/image160.png"/><Relationship Id="rId66" Type="http://schemas.openxmlformats.org/officeDocument/2006/relationships/customXml" Target="../ink/ink164.xml"/><Relationship Id="rId87" Type="http://schemas.openxmlformats.org/officeDocument/2006/relationships/image" Target="../media/image181.png"/><Relationship Id="rId110" Type="http://schemas.openxmlformats.org/officeDocument/2006/relationships/image" Target="../media/image192.png"/><Relationship Id="rId61" Type="http://schemas.openxmlformats.org/officeDocument/2006/relationships/image" Target="../media/image168.png"/><Relationship Id="rId82" Type="http://schemas.openxmlformats.org/officeDocument/2006/relationships/customXml" Target="../ink/ink172.xml"/><Relationship Id="rId19" Type="http://schemas.openxmlformats.org/officeDocument/2006/relationships/image" Target="../media/image147.png"/><Relationship Id="rId14" Type="http://schemas.openxmlformats.org/officeDocument/2006/relationships/customXml" Target="../ink/ink138.xml"/><Relationship Id="rId30" Type="http://schemas.openxmlformats.org/officeDocument/2006/relationships/customXml" Target="../ink/ink146.xml"/><Relationship Id="rId35" Type="http://schemas.openxmlformats.org/officeDocument/2006/relationships/image" Target="../media/image155.png"/><Relationship Id="rId56" Type="http://schemas.openxmlformats.org/officeDocument/2006/relationships/customXml" Target="../ink/ink159.xml"/><Relationship Id="rId77" Type="http://schemas.openxmlformats.org/officeDocument/2006/relationships/image" Target="../media/image176.png"/><Relationship Id="rId100" Type="http://schemas.openxmlformats.org/officeDocument/2006/relationships/customXml" Target="../ink/ink181.xml"/><Relationship Id="rId105" Type="http://schemas.openxmlformats.org/officeDocument/2006/relationships/image" Target="../media/image190.png"/><Relationship Id="rId8" Type="http://schemas.openxmlformats.org/officeDocument/2006/relationships/customXml" Target="../ink/ink135.xml"/><Relationship Id="rId51" Type="http://schemas.openxmlformats.org/officeDocument/2006/relationships/image" Target="../media/image163.png"/><Relationship Id="rId72" Type="http://schemas.openxmlformats.org/officeDocument/2006/relationships/customXml" Target="../ink/ink167.xml"/><Relationship Id="rId93" Type="http://schemas.openxmlformats.org/officeDocument/2006/relationships/image" Target="../media/image184.png"/><Relationship Id="rId98" Type="http://schemas.openxmlformats.org/officeDocument/2006/relationships/customXml" Target="../ink/ink180.xml"/><Relationship Id="rId3" Type="http://schemas.openxmlformats.org/officeDocument/2006/relationships/image" Target="../media/image139.png"/><Relationship Id="rId25" Type="http://schemas.openxmlformats.org/officeDocument/2006/relationships/image" Target="../media/image150.png"/><Relationship Id="rId46" Type="http://schemas.openxmlformats.org/officeDocument/2006/relationships/customXml" Target="../ink/ink154.xml"/><Relationship Id="rId67" Type="http://schemas.openxmlformats.org/officeDocument/2006/relationships/image" Target="../media/image171.png"/><Relationship Id="rId20" Type="http://schemas.openxmlformats.org/officeDocument/2006/relationships/customXml" Target="../ink/ink141.xml"/><Relationship Id="rId41" Type="http://schemas.openxmlformats.org/officeDocument/2006/relationships/image" Target="../media/image158.png"/><Relationship Id="rId62" Type="http://schemas.openxmlformats.org/officeDocument/2006/relationships/customXml" Target="../ink/ink162.xml"/><Relationship Id="rId83" Type="http://schemas.openxmlformats.org/officeDocument/2006/relationships/image" Target="../media/image179.png"/><Relationship Id="rId88" Type="http://schemas.openxmlformats.org/officeDocument/2006/relationships/customXml" Target="../ink/ink175.xml"/><Relationship Id="rId111" Type="http://schemas.openxmlformats.org/officeDocument/2006/relationships/customXml" Target="../ink/ink18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EED85DB0-BC4C-480B-89B3-03BDBD0B6660}"/>
              </a:ext>
            </a:extLst>
          </p:cNvPr>
          <p:cNvPicPr>
            <a:picLocks noChangeAspect="1"/>
          </p:cNvPicPr>
          <p:nvPr/>
        </p:nvPicPr>
        <p:blipFill rotWithShape="1">
          <a:blip r:embed="rId3"/>
          <a:srcRect t="3924" b="8528"/>
          <a:stretch/>
        </p:blipFill>
        <p:spPr>
          <a:xfrm>
            <a:off x="20" y="-839"/>
            <a:ext cx="12191980" cy="6858000"/>
          </a:xfrm>
          <a:prstGeom prst="rect">
            <a:avLst/>
          </a:prstGeom>
        </p:spPr>
      </p:pic>
      <p:sp>
        <p:nvSpPr>
          <p:cNvPr id="28" name="Rectangle 22">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314" y="0"/>
            <a:ext cx="6525472" cy="6858000"/>
          </a:xfrm>
          <a:prstGeom prst="rect">
            <a:avLst/>
          </a:prstGeom>
          <a:solidFill>
            <a:schemeClr val="bg1">
              <a:lumMod val="75000"/>
              <a:lumOff val="25000"/>
            </a:schemeClr>
          </a:solidFill>
          <a:ln w="6350" cap="sq" cmpd="sng" algn="ctr">
            <a:noFill/>
            <a:prstDash val="solid"/>
            <a:miter lim="800000"/>
          </a:ln>
          <a:effectLst/>
        </p:spPr>
      </p:sp>
      <p:sp>
        <p:nvSpPr>
          <p:cNvPr id="30" name="Rectangle 24">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8682" y="320040"/>
            <a:ext cx="5888736" cy="6217920"/>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E5A0B4C9-3EE4-4A22-AC25-6E2A1BB3EDE1}"/>
              </a:ext>
            </a:extLst>
          </p:cNvPr>
          <p:cNvSpPr>
            <a:spLocks noGrp="1"/>
          </p:cNvSpPr>
          <p:nvPr>
            <p:ph type="ctrTitle"/>
          </p:nvPr>
        </p:nvSpPr>
        <p:spPr>
          <a:xfrm>
            <a:off x="1578316" y="1348844"/>
            <a:ext cx="5409468" cy="3042706"/>
          </a:xfrm>
        </p:spPr>
        <p:txBody>
          <a:bodyPr>
            <a:normAutofit/>
          </a:bodyPr>
          <a:lstStyle/>
          <a:p>
            <a:r>
              <a:rPr lang="en-US" sz="3800" b="0" i="0" u="none" strike="noStrike" kern="1200" baseline="0">
                <a:solidFill>
                  <a:schemeClr val="tx1"/>
                </a:solidFill>
                <a:latin typeface="Aharoni" panose="02010803020104030203" pitchFamily="2" charset="-79"/>
                <a:ea typeface="+mj-ea"/>
                <a:cs typeface="Aharoni" panose="02010803020104030203" pitchFamily="2" charset="-79"/>
              </a:rPr>
              <a:t>Explain server technologies and management services </a:t>
            </a:r>
            <a:r>
              <a:rPr lang="en-US" sz="3800">
                <a:solidFill>
                  <a:schemeClr val="tx1"/>
                </a:solidFill>
                <a:latin typeface="Aharoni" panose="02010803020104030203" pitchFamily="2" charset="-79"/>
                <a:cs typeface="Aharoni" panose="02010803020104030203" pitchFamily="2" charset="-79"/>
              </a:rPr>
              <a:t>associated</a:t>
            </a:r>
            <a:r>
              <a:rPr lang="en-US" sz="3800" b="0" i="0" u="none" strike="noStrike" kern="1200" baseline="0">
                <a:solidFill>
                  <a:schemeClr val="tx1"/>
                </a:solidFill>
                <a:latin typeface="Aharoni" panose="02010803020104030203" pitchFamily="2" charset="-79"/>
                <a:ea typeface="+mj-ea"/>
                <a:cs typeface="Aharoni" panose="02010803020104030203" pitchFamily="2" charset="-79"/>
              </a:rPr>
              <a:t> with hosting and managing websites</a:t>
            </a:r>
            <a:endParaRPr lang="en-US" sz="3800">
              <a:solidFill>
                <a:schemeClr val="tx1"/>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6899567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A83FD88A-E5E8-4E0B-B625-F4E09FE41362}"/>
              </a:ext>
            </a:extLst>
          </p:cNvPr>
          <p:cNvSpPr>
            <a:spLocks noGrp="1"/>
          </p:cNvSpPr>
          <p:nvPr>
            <p:ph type="title"/>
          </p:nvPr>
        </p:nvSpPr>
        <p:spPr>
          <a:xfrm>
            <a:off x="1175512" y="870132"/>
            <a:ext cx="9792208" cy="1527078"/>
          </a:xfrm>
        </p:spPr>
        <p:txBody>
          <a:bodyPr>
            <a:normAutofit/>
          </a:bodyPr>
          <a:lstStyle/>
          <a:p>
            <a:r>
              <a:rPr lang="en-US" dirty="0"/>
              <a:t>Recursive resolvers</a:t>
            </a:r>
          </a:p>
        </p:txBody>
      </p:sp>
      <p:sp>
        <p:nvSpPr>
          <p:cNvPr id="3" name="Content Placeholder 2">
            <a:extLst>
              <a:ext uri="{FF2B5EF4-FFF2-40B4-BE49-F238E27FC236}">
                <a16:creationId xmlns:a16="http://schemas.microsoft.com/office/drawing/2014/main" id="{AFA6C499-5D93-483A-8E73-F68513AE158F}"/>
              </a:ext>
            </a:extLst>
          </p:cNvPr>
          <p:cNvSpPr>
            <a:spLocks noGrp="1"/>
          </p:cNvSpPr>
          <p:nvPr>
            <p:ph idx="1"/>
          </p:nvPr>
        </p:nvSpPr>
        <p:spPr>
          <a:xfrm>
            <a:off x="1175512" y="2557849"/>
            <a:ext cx="9792208" cy="3407862"/>
          </a:xfrm>
        </p:spPr>
        <p:txBody>
          <a:bodyPr>
            <a:normAutofit/>
          </a:bodyPr>
          <a:lstStyle/>
          <a:p>
            <a:r>
              <a:rPr lang="en-US" dirty="0"/>
              <a:t>Is responsible for receiving queries from clients.</a:t>
            </a:r>
          </a:p>
          <a:p>
            <a:r>
              <a:rPr lang="en-US" dirty="0"/>
              <a:t>a recursive resolver will either respond with cached data, or send a request to a root nameserver, followed by another request to a TLD nameserver, and then one last request to an authoritative nameserver. After receiving a response from the authoritative nameserver containing the requested IP address, the recursive resolver then sends a response to the client.</a:t>
            </a:r>
          </a:p>
          <a:p>
            <a:r>
              <a:rPr lang="en-US" dirty="0"/>
              <a:t>Can be thought of as a librarian who is asked to go find a particular book somewhere in a library.</a:t>
            </a:r>
          </a:p>
        </p:txBody>
      </p:sp>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086E26A4-A3F8-400E-9AE3-A66DAF8F62A7}"/>
                  </a:ext>
                </a:extLst>
              </p14:cNvPr>
              <p14:cNvContentPartPr/>
              <p14:nvPr/>
            </p14:nvContentPartPr>
            <p14:xfrm>
              <a:off x="5190180" y="2912940"/>
              <a:ext cx="1234800" cy="488160"/>
            </p14:xfrm>
          </p:contentPart>
        </mc:Choice>
        <mc:Fallback>
          <p:pic>
            <p:nvPicPr>
              <p:cNvPr id="4" name="Ink 3">
                <a:extLst>
                  <a:ext uri="{FF2B5EF4-FFF2-40B4-BE49-F238E27FC236}">
                    <a16:creationId xmlns:a16="http://schemas.microsoft.com/office/drawing/2014/main" id="{086E26A4-A3F8-400E-9AE3-A66DAF8F62A7}"/>
                  </a:ext>
                </a:extLst>
              </p:cNvPr>
              <p:cNvPicPr/>
              <p:nvPr/>
            </p:nvPicPr>
            <p:blipFill>
              <a:blip r:embed="rId4"/>
              <a:stretch>
                <a:fillRect/>
              </a:stretch>
            </p:blipFill>
            <p:spPr>
              <a:xfrm>
                <a:off x="5154180" y="2876940"/>
                <a:ext cx="1306440" cy="5598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 name="Ink 4">
                <a:extLst>
                  <a:ext uri="{FF2B5EF4-FFF2-40B4-BE49-F238E27FC236}">
                    <a16:creationId xmlns:a16="http://schemas.microsoft.com/office/drawing/2014/main" id="{AC92250B-851A-484A-A556-B22C55DBC4D7}"/>
                  </a:ext>
                </a:extLst>
              </p14:cNvPr>
              <p14:cNvContentPartPr/>
              <p14:nvPr/>
            </p14:nvContentPartPr>
            <p14:xfrm>
              <a:off x="8044260" y="3255660"/>
              <a:ext cx="1765080" cy="75960"/>
            </p14:xfrm>
          </p:contentPart>
        </mc:Choice>
        <mc:Fallback>
          <p:pic>
            <p:nvPicPr>
              <p:cNvPr id="5" name="Ink 4">
                <a:extLst>
                  <a:ext uri="{FF2B5EF4-FFF2-40B4-BE49-F238E27FC236}">
                    <a16:creationId xmlns:a16="http://schemas.microsoft.com/office/drawing/2014/main" id="{AC92250B-851A-484A-A556-B22C55DBC4D7}"/>
                  </a:ext>
                </a:extLst>
              </p:cNvPr>
              <p:cNvPicPr/>
              <p:nvPr/>
            </p:nvPicPr>
            <p:blipFill>
              <a:blip r:embed="rId6"/>
              <a:stretch>
                <a:fillRect/>
              </a:stretch>
            </p:blipFill>
            <p:spPr>
              <a:xfrm>
                <a:off x="8008260" y="3220020"/>
                <a:ext cx="1836720" cy="1476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6" name="Ink 5">
                <a:extLst>
                  <a:ext uri="{FF2B5EF4-FFF2-40B4-BE49-F238E27FC236}">
                    <a16:creationId xmlns:a16="http://schemas.microsoft.com/office/drawing/2014/main" id="{6F49208A-21D9-4094-88D4-DE1C9C61B5FB}"/>
                  </a:ext>
                </a:extLst>
              </p14:cNvPr>
              <p14:cNvContentPartPr/>
              <p14:nvPr/>
            </p14:nvContentPartPr>
            <p14:xfrm>
              <a:off x="7911780" y="3515580"/>
              <a:ext cx="2100960" cy="93960"/>
            </p14:xfrm>
          </p:contentPart>
        </mc:Choice>
        <mc:Fallback>
          <p:pic>
            <p:nvPicPr>
              <p:cNvPr id="6" name="Ink 5">
                <a:extLst>
                  <a:ext uri="{FF2B5EF4-FFF2-40B4-BE49-F238E27FC236}">
                    <a16:creationId xmlns:a16="http://schemas.microsoft.com/office/drawing/2014/main" id="{6F49208A-21D9-4094-88D4-DE1C9C61B5FB}"/>
                  </a:ext>
                </a:extLst>
              </p:cNvPr>
              <p:cNvPicPr/>
              <p:nvPr/>
            </p:nvPicPr>
            <p:blipFill>
              <a:blip r:embed="rId8"/>
              <a:stretch>
                <a:fillRect/>
              </a:stretch>
            </p:blipFill>
            <p:spPr>
              <a:xfrm>
                <a:off x="7875780" y="3479940"/>
                <a:ext cx="2172600" cy="165600"/>
              </a:xfrm>
              <a:prstGeom prst="rect">
                <a:avLst/>
              </a:prstGeom>
            </p:spPr>
          </p:pic>
        </mc:Fallback>
      </mc:AlternateContent>
    </p:spTree>
    <p:extLst>
      <p:ext uri="{BB962C8B-B14F-4D97-AF65-F5344CB8AC3E}">
        <p14:creationId xmlns:p14="http://schemas.microsoft.com/office/powerpoint/2010/main" val="2533232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D6C29BF1-F0C1-4FEC-9ABF-5169A9BE1D5C}"/>
              </a:ext>
            </a:extLst>
          </p:cNvPr>
          <p:cNvSpPr>
            <a:spLocks noGrp="1"/>
          </p:cNvSpPr>
          <p:nvPr>
            <p:ph type="title"/>
          </p:nvPr>
        </p:nvSpPr>
        <p:spPr>
          <a:xfrm>
            <a:off x="1175512" y="870132"/>
            <a:ext cx="9792208" cy="1527078"/>
          </a:xfrm>
        </p:spPr>
        <p:txBody>
          <a:bodyPr>
            <a:normAutofit/>
          </a:bodyPr>
          <a:lstStyle/>
          <a:p>
            <a:r>
              <a:rPr lang="en-US"/>
              <a:t>Root</a:t>
            </a:r>
            <a:endParaRPr lang="en-US" dirty="0"/>
          </a:p>
        </p:txBody>
      </p:sp>
      <p:sp>
        <p:nvSpPr>
          <p:cNvPr id="3" name="Content Placeholder 2">
            <a:extLst>
              <a:ext uri="{FF2B5EF4-FFF2-40B4-BE49-F238E27FC236}">
                <a16:creationId xmlns:a16="http://schemas.microsoft.com/office/drawing/2014/main" id="{2324FFDB-3B0F-446D-910F-C6CE99C688C4}"/>
              </a:ext>
            </a:extLst>
          </p:cNvPr>
          <p:cNvSpPr>
            <a:spLocks noGrp="1"/>
          </p:cNvSpPr>
          <p:nvPr>
            <p:ph idx="1"/>
          </p:nvPr>
        </p:nvSpPr>
        <p:spPr>
          <a:xfrm>
            <a:off x="1175511" y="2146853"/>
            <a:ext cx="10427209" cy="1527078"/>
          </a:xfrm>
        </p:spPr>
        <p:txBody>
          <a:bodyPr>
            <a:normAutofit/>
          </a:bodyPr>
          <a:lstStyle/>
          <a:p>
            <a:r>
              <a:rPr lang="en-US" dirty="0"/>
              <a:t>Is mainly the one responsible for translating the domain name to IP address.</a:t>
            </a:r>
          </a:p>
          <a:p>
            <a:r>
              <a:rPr lang="en-US" dirty="0"/>
              <a:t>A root server accepts a recursive resolver’s query which includes a domain name, and the root nameserver responds either directly for records stored or cached within the root zone or by directing the recursive resolver to a TLD nameserver, based on the extension of that domain (.com, </a:t>
            </a:r>
            <a:r>
              <a:rPr lang="en-US" dirty="0" err="1"/>
              <a:t>.net</a:t>
            </a:r>
            <a:r>
              <a:rPr lang="en-US" dirty="0"/>
              <a:t>, .org, etc.). </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2D391DA4-BB6A-405C-9533-8F6C32334B60}"/>
                  </a:ext>
                </a:extLst>
              </p14:cNvPr>
              <p14:cNvContentPartPr/>
              <p14:nvPr/>
            </p14:nvContentPartPr>
            <p14:xfrm>
              <a:off x="8661660" y="3160980"/>
              <a:ext cx="2257560" cy="155880"/>
            </p14:xfrm>
          </p:contentPart>
        </mc:Choice>
        <mc:Fallback>
          <p:pic>
            <p:nvPicPr>
              <p:cNvPr id="4" name="Ink 3">
                <a:extLst>
                  <a:ext uri="{FF2B5EF4-FFF2-40B4-BE49-F238E27FC236}">
                    <a16:creationId xmlns:a16="http://schemas.microsoft.com/office/drawing/2014/main" id="{2D391DA4-BB6A-405C-9533-8F6C32334B60}"/>
                  </a:ext>
                </a:extLst>
              </p:cNvPr>
              <p:cNvPicPr/>
              <p:nvPr/>
            </p:nvPicPr>
            <p:blipFill>
              <a:blip r:embed="rId3"/>
              <a:stretch>
                <a:fillRect/>
              </a:stretch>
            </p:blipFill>
            <p:spPr>
              <a:xfrm>
                <a:off x="8626020" y="3125340"/>
                <a:ext cx="2329200" cy="2275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B620C7F3-1CD9-4100-8055-818C8653C68C}"/>
                  </a:ext>
                </a:extLst>
              </p14:cNvPr>
              <p14:cNvContentPartPr/>
              <p14:nvPr/>
            </p14:nvContentPartPr>
            <p14:xfrm>
              <a:off x="1526460" y="3429180"/>
              <a:ext cx="972720" cy="101880"/>
            </p14:xfrm>
          </p:contentPart>
        </mc:Choice>
        <mc:Fallback>
          <p:pic>
            <p:nvPicPr>
              <p:cNvPr id="5" name="Ink 4">
                <a:extLst>
                  <a:ext uri="{FF2B5EF4-FFF2-40B4-BE49-F238E27FC236}">
                    <a16:creationId xmlns:a16="http://schemas.microsoft.com/office/drawing/2014/main" id="{B620C7F3-1CD9-4100-8055-818C8653C68C}"/>
                  </a:ext>
                </a:extLst>
              </p:cNvPr>
              <p:cNvPicPr/>
              <p:nvPr/>
            </p:nvPicPr>
            <p:blipFill>
              <a:blip r:embed="rId5"/>
              <a:stretch>
                <a:fillRect/>
              </a:stretch>
            </p:blipFill>
            <p:spPr>
              <a:xfrm>
                <a:off x="1490460" y="3393540"/>
                <a:ext cx="1044360" cy="173520"/>
              </a:xfrm>
              <a:prstGeom prst="rect">
                <a:avLst/>
              </a:prstGeom>
            </p:spPr>
          </p:pic>
        </mc:Fallback>
      </mc:AlternateContent>
      <p:grpSp>
        <p:nvGrpSpPr>
          <p:cNvPr id="19" name="Group 18">
            <a:extLst>
              <a:ext uri="{FF2B5EF4-FFF2-40B4-BE49-F238E27FC236}">
                <a16:creationId xmlns:a16="http://schemas.microsoft.com/office/drawing/2014/main" id="{9EF3ABCE-44F3-4E4B-92DD-2C89E8D196EB}"/>
              </a:ext>
            </a:extLst>
          </p:cNvPr>
          <p:cNvGrpSpPr/>
          <p:nvPr/>
        </p:nvGrpSpPr>
        <p:grpSpPr>
          <a:xfrm>
            <a:off x="1675860" y="3650220"/>
            <a:ext cx="871560" cy="246600"/>
            <a:chOff x="1675860" y="3650220"/>
            <a:chExt cx="871560" cy="246600"/>
          </a:xfrm>
        </p:grpSpPr>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CFD4E921-9232-4E8D-AF1B-E10F50586D24}"/>
                    </a:ext>
                  </a:extLst>
                </p14:cNvPr>
                <p14:cNvContentPartPr/>
                <p14:nvPr/>
              </p14:nvContentPartPr>
              <p14:xfrm>
                <a:off x="1675860" y="3807900"/>
                <a:ext cx="13680" cy="5400"/>
              </p14:xfrm>
            </p:contentPart>
          </mc:Choice>
          <mc:Fallback>
            <p:pic>
              <p:nvPicPr>
                <p:cNvPr id="6" name="Ink 5">
                  <a:extLst>
                    <a:ext uri="{FF2B5EF4-FFF2-40B4-BE49-F238E27FC236}">
                      <a16:creationId xmlns:a16="http://schemas.microsoft.com/office/drawing/2014/main" id="{CFD4E921-9232-4E8D-AF1B-E10F50586D24}"/>
                    </a:ext>
                  </a:extLst>
                </p:cNvPr>
                <p:cNvPicPr/>
                <p:nvPr/>
              </p:nvPicPr>
              <p:blipFill>
                <a:blip r:embed="rId7"/>
                <a:stretch>
                  <a:fillRect/>
                </a:stretch>
              </p:blipFill>
              <p:spPr>
                <a:xfrm>
                  <a:off x="1639860" y="3772260"/>
                  <a:ext cx="85320" cy="770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EB69FD72-D7A4-4A8B-BCEF-AC1F69F283EB}"/>
                    </a:ext>
                  </a:extLst>
                </p14:cNvPr>
                <p14:cNvContentPartPr/>
                <p14:nvPr/>
              </p14:nvContentPartPr>
              <p14:xfrm>
                <a:off x="1822380" y="3671100"/>
                <a:ext cx="208800" cy="225720"/>
              </p14:xfrm>
            </p:contentPart>
          </mc:Choice>
          <mc:Fallback>
            <p:pic>
              <p:nvPicPr>
                <p:cNvPr id="7" name="Ink 6">
                  <a:extLst>
                    <a:ext uri="{FF2B5EF4-FFF2-40B4-BE49-F238E27FC236}">
                      <a16:creationId xmlns:a16="http://schemas.microsoft.com/office/drawing/2014/main" id="{EB69FD72-D7A4-4A8B-BCEF-AC1F69F283EB}"/>
                    </a:ext>
                  </a:extLst>
                </p:cNvPr>
                <p:cNvPicPr/>
                <p:nvPr/>
              </p:nvPicPr>
              <p:blipFill>
                <a:blip r:embed="rId9"/>
                <a:stretch>
                  <a:fillRect/>
                </a:stretch>
              </p:blipFill>
              <p:spPr>
                <a:xfrm>
                  <a:off x="1786380" y="3635100"/>
                  <a:ext cx="280440" cy="2973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 name="Ink 8">
                  <a:extLst>
                    <a:ext uri="{FF2B5EF4-FFF2-40B4-BE49-F238E27FC236}">
                      <a16:creationId xmlns:a16="http://schemas.microsoft.com/office/drawing/2014/main" id="{5D46EE79-46CA-4EEA-AEF1-3E14425666BC}"/>
                    </a:ext>
                  </a:extLst>
                </p14:cNvPr>
                <p14:cNvContentPartPr/>
                <p14:nvPr/>
              </p14:nvContentPartPr>
              <p14:xfrm>
                <a:off x="2056020" y="3694860"/>
                <a:ext cx="148320" cy="153360"/>
              </p14:xfrm>
            </p:contentPart>
          </mc:Choice>
          <mc:Fallback>
            <p:pic>
              <p:nvPicPr>
                <p:cNvPr id="9" name="Ink 8">
                  <a:extLst>
                    <a:ext uri="{FF2B5EF4-FFF2-40B4-BE49-F238E27FC236}">
                      <a16:creationId xmlns:a16="http://schemas.microsoft.com/office/drawing/2014/main" id="{5D46EE79-46CA-4EEA-AEF1-3E14425666BC}"/>
                    </a:ext>
                  </a:extLst>
                </p:cNvPr>
                <p:cNvPicPr/>
                <p:nvPr/>
              </p:nvPicPr>
              <p:blipFill>
                <a:blip r:embed="rId11"/>
                <a:stretch>
                  <a:fillRect/>
                </a:stretch>
              </p:blipFill>
              <p:spPr>
                <a:xfrm>
                  <a:off x="2020020" y="3658860"/>
                  <a:ext cx="219960" cy="225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1" name="Ink 10">
                  <a:extLst>
                    <a:ext uri="{FF2B5EF4-FFF2-40B4-BE49-F238E27FC236}">
                      <a16:creationId xmlns:a16="http://schemas.microsoft.com/office/drawing/2014/main" id="{F6C7EC1F-DADE-4B64-AC79-0988128D4A2B}"/>
                    </a:ext>
                  </a:extLst>
                </p14:cNvPr>
                <p14:cNvContentPartPr/>
                <p14:nvPr/>
              </p14:nvContentPartPr>
              <p14:xfrm>
                <a:off x="2307660" y="3650220"/>
                <a:ext cx="239760" cy="230400"/>
              </p14:xfrm>
            </p:contentPart>
          </mc:Choice>
          <mc:Fallback>
            <p:pic>
              <p:nvPicPr>
                <p:cNvPr id="11" name="Ink 10">
                  <a:extLst>
                    <a:ext uri="{FF2B5EF4-FFF2-40B4-BE49-F238E27FC236}">
                      <a16:creationId xmlns:a16="http://schemas.microsoft.com/office/drawing/2014/main" id="{F6C7EC1F-DADE-4B64-AC79-0988128D4A2B}"/>
                    </a:ext>
                  </a:extLst>
                </p:cNvPr>
                <p:cNvPicPr/>
                <p:nvPr/>
              </p:nvPicPr>
              <p:blipFill>
                <a:blip r:embed="rId13"/>
                <a:stretch>
                  <a:fillRect/>
                </a:stretch>
              </p:blipFill>
              <p:spPr>
                <a:xfrm>
                  <a:off x="2272020" y="3614220"/>
                  <a:ext cx="311400" cy="302040"/>
                </a:xfrm>
                <a:prstGeom prst="rect">
                  <a:avLst/>
                </a:prstGeom>
              </p:spPr>
            </p:pic>
          </mc:Fallback>
        </mc:AlternateContent>
      </p:grpSp>
      <p:grpSp>
        <p:nvGrpSpPr>
          <p:cNvPr id="18" name="Group 17">
            <a:extLst>
              <a:ext uri="{FF2B5EF4-FFF2-40B4-BE49-F238E27FC236}">
                <a16:creationId xmlns:a16="http://schemas.microsoft.com/office/drawing/2014/main" id="{5A72A8FE-E78B-4131-BE8F-9FC7A119C78C}"/>
              </a:ext>
            </a:extLst>
          </p:cNvPr>
          <p:cNvGrpSpPr/>
          <p:nvPr/>
        </p:nvGrpSpPr>
        <p:grpSpPr>
          <a:xfrm>
            <a:off x="1603500" y="4016700"/>
            <a:ext cx="1001880" cy="363240"/>
            <a:chOff x="1603500" y="4016700"/>
            <a:chExt cx="1001880" cy="363240"/>
          </a:xfrm>
        </p:grpSpPr>
        <mc:AlternateContent xmlns:mc="http://schemas.openxmlformats.org/markup-compatibility/2006">
          <mc:Choice xmlns:p14="http://schemas.microsoft.com/office/powerpoint/2010/main" Requires="p14">
            <p:contentPart p14:bwMode="auto" r:id="rId14">
              <p14:nvContentPartPr>
                <p14:cNvPr id="12" name="Ink 11">
                  <a:extLst>
                    <a:ext uri="{FF2B5EF4-FFF2-40B4-BE49-F238E27FC236}">
                      <a16:creationId xmlns:a16="http://schemas.microsoft.com/office/drawing/2014/main" id="{29D8FBE9-5048-4B7A-A27E-570A7412E472}"/>
                    </a:ext>
                  </a:extLst>
                </p14:cNvPr>
                <p14:cNvContentPartPr/>
                <p14:nvPr/>
              </p14:nvContentPartPr>
              <p14:xfrm>
                <a:off x="1603500" y="4223340"/>
                <a:ext cx="19440" cy="39600"/>
              </p14:xfrm>
            </p:contentPart>
          </mc:Choice>
          <mc:Fallback>
            <p:pic>
              <p:nvPicPr>
                <p:cNvPr id="12" name="Ink 11">
                  <a:extLst>
                    <a:ext uri="{FF2B5EF4-FFF2-40B4-BE49-F238E27FC236}">
                      <a16:creationId xmlns:a16="http://schemas.microsoft.com/office/drawing/2014/main" id="{29D8FBE9-5048-4B7A-A27E-570A7412E472}"/>
                    </a:ext>
                  </a:extLst>
                </p:cNvPr>
                <p:cNvPicPr/>
                <p:nvPr/>
              </p:nvPicPr>
              <p:blipFill>
                <a:blip r:embed="rId15"/>
                <a:stretch>
                  <a:fillRect/>
                </a:stretch>
              </p:blipFill>
              <p:spPr>
                <a:xfrm>
                  <a:off x="1567500" y="4187340"/>
                  <a:ext cx="91080" cy="1112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3" name="Ink 12">
                  <a:extLst>
                    <a:ext uri="{FF2B5EF4-FFF2-40B4-BE49-F238E27FC236}">
                      <a16:creationId xmlns:a16="http://schemas.microsoft.com/office/drawing/2014/main" id="{3A9B2F69-ED95-41C5-9551-8558DE58CA1D}"/>
                    </a:ext>
                  </a:extLst>
                </p14:cNvPr>
                <p14:cNvContentPartPr/>
                <p14:nvPr/>
              </p14:nvContentPartPr>
              <p14:xfrm>
                <a:off x="1849380" y="4122180"/>
                <a:ext cx="210240" cy="219960"/>
              </p14:xfrm>
            </p:contentPart>
          </mc:Choice>
          <mc:Fallback>
            <p:pic>
              <p:nvPicPr>
                <p:cNvPr id="13" name="Ink 12">
                  <a:extLst>
                    <a:ext uri="{FF2B5EF4-FFF2-40B4-BE49-F238E27FC236}">
                      <a16:creationId xmlns:a16="http://schemas.microsoft.com/office/drawing/2014/main" id="{3A9B2F69-ED95-41C5-9551-8558DE58CA1D}"/>
                    </a:ext>
                  </a:extLst>
                </p:cNvPr>
                <p:cNvPicPr/>
                <p:nvPr/>
              </p:nvPicPr>
              <p:blipFill>
                <a:blip r:embed="rId17"/>
                <a:stretch>
                  <a:fillRect/>
                </a:stretch>
              </p:blipFill>
              <p:spPr>
                <a:xfrm>
                  <a:off x="1813740" y="4086180"/>
                  <a:ext cx="281880" cy="2916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4" name="Ink 13">
                  <a:extLst>
                    <a:ext uri="{FF2B5EF4-FFF2-40B4-BE49-F238E27FC236}">
                      <a16:creationId xmlns:a16="http://schemas.microsoft.com/office/drawing/2014/main" id="{B2FB0AF4-AC37-4C4A-826D-3773EA6055A8}"/>
                    </a:ext>
                  </a:extLst>
                </p14:cNvPr>
                <p14:cNvContentPartPr/>
                <p14:nvPr/>
              </p14:nvContentPartPr>
              <p14:xfrm>
                <a:off x="2186340" y="4108860"/>
                <a:ext cx="214920" cy="226080"/>
              </p14:xfrm>
            </p:contentPart>
          </mc:Choice>
          <mc:Fallback>
            <p:pic>
              <p:nvPicPr>
                <p:cNvPr id="14" name="Ink 13">
                  <a:extLst>
                    <a:ext uri="{FF2B5EF4-FFF2-40B4-BE49-F238E27FC236}">
                      <a16:creationId xmlns:a16="http://schemas.microsoft.com/office/drawing/2014/main" id="{B2FB0AF4-AC37-4C4A-826D-3773EA6055A8}"/>
                    </a:ext>
                  </a:extLst>
                </p:cNvPr>
                <p:cNvPicPr/>
                <p:nvPr/>
              </p:nvPicPr>
              <p:blipFill>
                <a:blip r:embed="rId19"/>
                <a:stretch>
                  <a:fillRect/>
                </a:stretch>
              </p:blipFill>
              <p:spPr>
                <a:xfrm>
                  <a:off x="2150340" y="4073220"/>
                  <a:ext cx="286560" cy="2977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5" name="Ink 14">
                  <a:extLst>
                    <a:ext uri="{FF2B5EF4-FFF2-40B4-BE49-F238E27FC236}">
                      <a16:creationId xmlns:a16="http://schemas.microsoft.com/office/drawing/2014/main" id="{36376247-AF5D-4603-B6A2-6814107525A3}"/>
                    </a:ext>
                  </a:extLst>
                </p14:cNvPr>
                <p14:cNvContentPartPr/>
                <p14:nvPr/>
              </p14:nvContentPartPr>
              <p14:xfrm>
                <a:off x="2462820" y="4016700"/>
                <a:ext cx="32400" cy="210960"/>
              </p14:xfrm>
            </p:contentPart>
          </mc:Choice>
          <mc:Fallback>
            <p:pic>
              <p:nvPicPr>
                <p:cNvPr id="15" name="Ink 14">
                  <a:extLst>
                    <a:ext uri="{FF2B5EF4-FFF2-40B4-BE49-F238E27FC236}">
                      <a16:creationId xmlns:a16="http://schemas.microsoft.com/office/drawing/2014/main" id="{36376247-AF5D-4603-B6A2-6814107525A3}"/>
                    </a:ext>
                  </a:extLst>
                </p:cNvPr>
                <p:cNvPicPr/>
                <p:nvPr/>
              </p:nvPicPr>
              <p:blipFill>
                <a:blip r:embed="rId21"/>
                <a:stretch>
                  <a:fillRect/>
                </a:stretch>
              </p:blipFill>
              <p:spPr>
                <a:xfrm>
                  <a:off x="2427180" y="3980700"/>
                  <a:ext cx="104040" cy="2826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6" name="Ink 15">
                  <a:extLst>
                    <a:ext uri="{FF2B5EF4-FFF2-40B4-BE49-F238E27FC236}">
                      <a16:creationId xmlns:a16="http://schemas.microsoft.com/office/drawing/2014/main" id="{2A2B50CA-CC45-4605-B19C-2FBE7EC9B57C}"/>
                    </a:ext>
                  </a:extLst>
                </p14:cNvPr>
                <p14:cNvContentPartPr/>
                <p14:nvPr/>
              </p14:nvContentPartPr>
              <p14:xfrm>
                <a:off x="2536260" y="4362660"/>
                <a:ext cx="8280" cy="17280"/>
              </p14:xfrm>
            </p:contentPart>
          </mc:Choice>
          <mc:Fallback>
            <p:pic>
              <p:nvPicPr>
                <p:cNvPr id="16" name="Ink 15">
                  <a:extLst>
                    <a:ext uri="{FF2B5EF4-FFF2-40B4-BE49-F238E27FC236}">
                      <a16:creationId xmlns:a16="http://schemas.microsoft.com/office/drawing/2014/main" id="{2A2B50CA-CC45-4605-B19C-2FBE7EC9B57C}"/>
                    </a:ext>
                  </a:extLst>
                </p:cNvPr>
                <p:cNvPicPr/>
                <p:nvPr/>
              </p:nvPicPr>
              <p:blipFill>
                <a:blip r:embed="rId23"/>
                <a:stretch>
                  <a:fillRect/>
                </a:stretch>
              </p:blipFill>
              <p:spPr>
                <a:xfrm>
                  <a:off x="2500260" y="4327020"/>
                  <a:ext cx="79920" cy="8892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7" name="Ink 16">
                  <a:extLst>
                    <a:ext uri="{FF2B5EF4-FFF2-40B4-BE49-F238E27FC236}">
                      <a16:creationId xmlns:a16="http://schemas.microsoft.com/office/drawing/2014/main" id="{D3992099-7A76-48DF-A5F0-F128E48A2195}"/>
                    </a:ext>
                  </a:extLst>
                </p14:cNvPr>
                <p14:cNvContentPartPr/>
                <p14:nvPr/>
              </p14:nvContentPartPr>
              <p14:xfrm>
                <a:off x="2364540" y="4158180"/>
                <a:ext cx="240840" cy="64080"/>
              </p14:xfrm>
            </p:contentPart>
          </mc:Choice>
          <mc:Fallback>
            <p:pic>
              <p:nvPicPr>
                <p:cNvPr id="17" name="Ink 16">
                  <a:extLst>
                    <a:ext uri="{FF2B5EF4-FFF2-40B4-BE49-F238E27FC236}">
                      <a16:creationId xmlns:a16="http://schemas.microsoft.com/office/drawing/2014/main" id="{D3992099-7A76-48DF-A5F0-F128E48A2195}"/>
                    </a:ext>
                  </a:extLst>
                </p:cNvPr>
                <p:cNvPicPr/>
                <p:nvPr/>
              </p:nvPicPr>
              <p:blipFill>
                <a:blip r:embed="rId25"/>
                <a:stretch>
                  <a:fillRect/>
                </a:stretch>
              </p:blipFill>
              <p:spPr>
                <a:xfrm>
                  <a:off x="2328540" y="4122180"/>
                  <a:ext cx="312480" cy="135720"/>
                </a:xfrm>
                <a:prstGeom prst="rect">
                  <a:avLst/>
                </a:prstGeom>
              </p:spPr>
            </p:pic>
          </mc:Fallback>
        </mc:AlternateContent>
      </p:grpSp>
      <p:grpSp>
        <p:nvGrpSpPr>
          <p:cNvPr id="24" name="Group 23">
            <a:extLst>
              <a:ext uri="{FF2B5EF4-FFF2-40B4-BE49-F238E27FC236}">
                <a16:creationId xmlns:a16="http://schemas.microsoft.com/office/drawing/2014/main" id="{49A86345-DF54-4BE4-87A4-E97795ED43F0}"/>
              </a:ext>
            </a:extLst>
          </p:cNvPr>
          <p:cNvGrpSpPr/>
          <p:nvPr/>
        </p:nvGrpSpPr>
        <p:grpSpPr>
          <a:xfrm>
            <a:off x="1667940" y="4700700"/>
            <a:ext cx="1015560" cy="449640"/>
            <a:chOff x="1667940" y="4700700"/>
            <a:chExt cx="1015560" cy="449640"/>
          </a:xfrm>
        </p:grpSpPr>
        <mc:AlternateContent xmlns:mc="http://schemas.openxmlformats.org/markup-compatibility/2006">
          <mc:Choice xmlns:p14="http://schemas.microsoft.com/office/powerpoint/2010/main" Requires="p14">
            <p:contentPart p14:bwMode="auto" r:id="rId26">
              <p14:nvContentPartPr>
                <p14:cNvPr id="20" name="Ink 19">
                  <a:extLst>
                    <a:ext uri="{FF2B5EF4-FFF2-40B4-BE49-F238E27FC236}">
                      <a16:creationId xmlns:a16="http://schemas.microsoft.com/office/drawing/2014/main" id="{87824D62-107E-4A6D-A191-E8564C357F34}"/>
                    </a:ext>
                  </a:extLst>
                </p14:cNvPr>
                <p14:cNvContentPartPr/>
                <p14:nvPr/>
              </p14:nvContentPartPr>
              <p14:xfrm>
                <a:off x="1667940" y="4855140"/>
                <a:ext cx="6480" cy="10800"/>
              </p14:xfrm>
            </p:contentPart>
          </mc:Choice>
          <mc:Fallback>
            <p:pic>
              <p:nvPicPr>
                <p:cNvPr id="20" name="Ink 19">
                  <a:extLst>
                    <a:ext uri="{FF2B5EF4-FFF2-40B4-BE49-F238E27FC236}">
                      <a16:creationId xmlns:a16="http://schemas.microsoft.com/office/drawing/2014/main" id="{87824D62-107E-4A6D-A191-E8564C357F34}"/>
                    </a:ext>
                  </a:extLst>
                </p:cNvPr>
                <p:cNvPicPr/>
                <p:nvPr/>
              </p:nvPicPr>
              <p:blipFill>
                <a:blip r:embed="rId27"/>
                <a:stretch>
                  <a:fillRect/>
                </a:stretch>
              </p:blipFill>
              <p:spPr>
                <a:xfrm>
                  <a:off x="1631940" y="4819140"/>
                  <a:ext cx="78120" cy="8244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1" name="Ink 20">
                  <a:extLst>
                    <a:ext uri="{FF2B5EF4-FFF2-40B4-BE49-F238E27FC236}">
                      <a16:creationId xmlns:a16="http://schemas.microsoft.com/office/drawing/2014/main" id="{6431632D-3501-473F-A3A7-1C8C342789A9}"/>
                    </a:ext>
                  </a:extLst>
                </p14:cNvPr>
                <p14:cNvContentPartPr/>
                <p14:nvPr/>
              </p14:nvContentPartPr>
              <p14:xfrm>
                <a:off x="1903740" y="4725180"/>
                <a:ext cx="185760" cy="210240"/>
              </p14:xfrm>
            </p:contentPart>
          </mc:Choice>
          <mc:Fallback>
            <p:pic>
              <p:nvPicPr>
                <p:cNvPr id="21" name="Ink 20">
                  <a:extLst>
                    <a:ext uri="{FF2B5EF4-FFF2-40B4-BE49-F238E27FC236}">
                      <a16:creationId xmlns:a16="http://schemas.microsoft.com/office/drawing/2014/main" id="{6431632D-3501-473F-A3A7-1C8C342789A9}"/>
                    </a:ext>
                  </a:extLst>
                </p:cNvPr>
                <p:cNvPicPr/>
                <p:nvPr/>
              </p:nvPicPr>
              <p:blipFill>
                <a:blip r:embed="rId29"/>
                <a:stretch>
                  <a:fillRect/>
                </a:stretch>
              </p:blipFill>
              <p:spPr>
                <a:xfrm>
                  <a:off x="1868100" y="4689540"/>
                  <a:ext cx="257400" cy="28188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2" name="Ink 21">
                  <a:extLst>
                    <a:ext uri="{FF2B5EF4-FFF2-40B4-BE49-F238E27FC236}">
                      <a16:creationId xmlns:a16="http://schemas.microsoft.com/office/drawing/2014/main" id="{FB795F3B-276F-4153-BE61-410E4CAABC05}"/>
                    </a:ext>
                  </a:extLst>
                </p14:cNvPr>
                <p14:cNvContentPartPr/>
                <p14:nvPr/>
              </p14:nvContentPartPr>
              <p14:xfrm>
                <a:off x="2197140" y="4700700"/>
                <a:ext cx="110880" cy="210960"/>
              </p14:xfrm>
            </p:contentPart>
          </mc:Choice>
          <mc:Fallback>
            <p:pic>
              <p:nvPicPr>
                <p:cNvPr id="22" name="Ink 21">
                  <a:extLst>
                    <a:ext uri="{FF2B5EF4-FFF2-40B4-BE49-F238E27FC236}">
                      <a16:creationId xmlns:a16="http://schemas.microsoft.com/office/drawing/2014/main" id="{FB795F3B-276F-4153-BE61-410E4CAABC05}"/>
                    </a:ext>
                  </a:extLst>
                </p:cNvPr>
                <p:cNvPicPr/>
                <p:nvPr/>
              </p:nvPicPr>
              <p:blipFill>
                <a:blip r:embed="rId31"/>
                <a:stretch>
                  <a:fillRect/>
                </a:stretch>
              </p:blipFill>
              <p:spPr>
                <a:xfrm>
                  <a:off x="2161500" y="4665060"/>
                  <a:ext cx="182520" cy="2826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3" name="Ink 22">
                  <a:extLst>
                    <a:ext uri="{FF2B5EF4-FFF2-40B4-BE49-F238E27FC236}">
                      <a16:creationId xmlns:a16="http://schemas.microsoft.com/office/drawing/2014/main" id="{8B4962F6-D384-4673-B420-71B8487592E6}"/>
                    </a:ext>
                  </a:extLst>
                </p14:cNvPr>
                <p14:cNvContentPartPr/>
                <p14:nvPr/>
              </p14:nvContentPartPr>
              <p14:xfrm>
                <a:off x="2437980" y="4720860"/>
                <a:ext cx="245520" cy="429480"/>
              </p14:xfrm>
            </p:contentPart>
          </mc:Choice>
          <mc:Fallback>
            <p:pic>
              <p:nvPicPr>
                <p:cNvPr id="23" name="Ink 22">
                  <a:extLst>
                    <a:ext uri="{FF2B5EF4-FFF2-40B4-BE49-F238E27FC236}">
                      <a16:creationId xmlns:a16="http://schemas.microsoft.com/office/drawing/2014/main" id="{8B4962F6-D384-4673-B420-71B8487592E6}"/>
                    </a:ext>
                  </a:extLst>
                </p:cNvPr>
                <p:cNvPicPr/>
                <p:nvPr/>
              </p:nvPicPr>
              <p:blipFill>
                <a:blip r:embed="rId33"/>
                <a:stretch>
                  <a:fillRect/>
                </a:stretch>
              </p:blipFill>
              <p:spPr>
                <a:xfrm>
                  <a:off x="2402340" y="4685220"/>
                  <a:ext cx="317160" cy="501120"/>
                </a:xfrm>
                <a:prstGeom prst="rect">
                  <a:avLst/>
                </a:prstGeom>
              </p:spPr>
            </p:pic>
          </mc:Fallback>
        </mc:AlternateContent>
      </p:grpSp>
    </p:spTree>
    <p:extLst>
      <p:ext uri="{BB962C8B-B14F-4D97-AF65-F5344CB8AC3E}">
        <p14:creationId xmlns:p14="http://schemas.microsoft.com/office/powerpoint/2010/main" val="4273196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6D7B91DC-D7A8-46D4-823F-80C0314C9BCF}"/>
              </a:ext>
            </a:extLst>
          </p:cNvPr>
          <p:cNvSpPr>
            <a:spLocks noGrp="1"/>
          </p:cNvSpPr>
          <p:nvPr>
            <p:ph type="title"/>
          </p:nvPr>
        </p:nvSpPr>
        <p:spPr>
          <a:xfrm>
            <a:off x="1175512" y="870132"/>
            <a:ext cx="9792208" cy="1527078"/>
          </a:xfrm>
        </p:spPr>
        <p:txBody>
          <a:bodyPr>
            <a:normAutofit/>
          </a:bodyPr>
          <a:lstStyle/>
          <a:p>
            <a:r>
              <a:rPr lang="en-US" dirty="0"/>
              <a:t>TLD</a:t>
            </a:r>
          </a:p>
        </p:txBody>
      </p:sp>
      <p:sp>
        <p:nvSpPr>
          <p:cNvPr id="3" name="Content Placeholder 2">
            <a:extLst>
              <a:ext uri="{FF2B5EF4-FFF2-40B4-BE49-F238E27FC236}">
                <a16:creationId xmlns:a16="http://schemas.microsoft.com/office/drawing/2014/main" id="{96193068-B512-4F2A-A732-8B873CA75D95}"/>
              </a:ext>
            </a:extLst>
          </p:cNvPr>
          <p:cNvSpPr>
            <a:spLocks noGrp="1"/>
          </p:cNvSpPr>
          <p:nvPr>
            <p:ph idx="1"/>
          </p:nvPr>
        </p:nvSpPr>
        <p:spPr>
          <a:xfrm>
            <a:off x="1175512" y="1930528"/>
            <a:ext cx="9792208" cy="1897193"/>
          </a:xfrm>
        </p:spPr>
        <p:txBody>
          <a:bodyPr>
            <a:normAutofit fontScale="92500" lnSpcReduction="20000"/>
          </a:bodyPr>
          <a:lstStyle/>
          <a:p>
            <a:r>
              <a:rPr lang="en-US" dirty="0"/>
              <a:t>maintains information for all the domain names that share a common domain extension, such as .com, </a:t>
            </a:r>
            <a:r>
              <a:rPr lang="en-US" dirty="0" err="1"/>
              <a:t>.net</a:t>
            </a:r>
            <a:r>
              <a:rPr lang="en-US" dirty="0"/>
              <a:t>, or whatever comes after the last dot in a </a:t>
            </a:r>
            <a:r>
              <a:rPr lang="en-US" dirty="0" err="1"/>
              <a:t>url</a:t>
            </a:r>
            <a:r>
              <a:rPr lang="en-US" dirty="0"/>
              <a:t>.</a:t>
            </a:r>
          </a:p>
          <a:p>
            <a:r>
              <a:rPr lang="en-US" dirty="0"/>
              <a:t>For example, a .com TLD nameserver contains information for every website that ends in ‘.com’. If a user was searching for google.com, after receiving a response from a root nameserver, the recursive resolver would then send a query to a .com TLD nameserver, which would respond by pointing to the authoritative nameserver for that domain.</a:t>
            </a:r>
          </a:p>
          <a:p>
            <a:pPr marL="0" indent="0">
              <a:buNone/>
            </a:pPr>
            <a:r>
              <a:rPr lang="en-US" dirty="0"/>
              <a:t> </a:t>
            </a:r>
          </a:p>
        </p:txBody>
      </p:sp>
    </p:spTree>
    <p:extLst>
      <p:ext uri="{BB962C8B-B14F-4D97-AF65-F5344CB8AC3E}">
        <p14:creationId xmlns:p14="http://schemas.microsoft.com/office/powerpoint/2010/main" val="1322996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4EC7E010-C712-408D-9787-0842AFC9F4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75" name="Rectangle 74">
            <a:extLst>
              <a:ext uri="{FF2B5EF4-FFF2-40B4-BE49-F238E27FC236}">
                <a16:creationId xmlns:a16="http://schemas.microsoft.com/office/drawing/2014/main" id="{0503FCEF-A9BA-4991-9220-E36615FB8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77" name="Rectangle 76">
            <a:extLst>
              <a:ext uri="{FF2B5EF4-FFF2-40B4-BE49-F238E27FC236}">
                <a16:creationId xmlns:a16="http://schemas.microsoft.com/office/drawing/2014/main" id="{9664D085-C814-4D74-BCE0-2059F0DC04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1AA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DDA5539E-D8B4-4F5A-B46F-C304F5D7A8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descr="What is Domain Name | types of Domain? - Technotaught">
            <a:extLst>
              <a:ext uri="{FF2B5EF4-FFF2-40B4-BE49-F238E27FC236}">
                <a16:creationId xmlns:a16="http://schemas.microsoft.com/office/drawing/2014/main" id="{C01D20C1-FADC-4F8D-94F3-892FC84BC0E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801539" y="1112673"/>
            <a:ext cx="10588922" cy="46326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93668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DC766028-8451-4439-9EDA-066836E625B5}"/>
              </a:ext>
            </a:extLst>
          </p:cNvPr>
          <p:cNvSpPr>
            <a:spLocks noGrp="1"/>
          </p:cNvSpPr>
          <p:nvPr>
            <p:ph type="title"/>
          </p:nvPr>
        </p:nvSpPr>
        <p:spPr>
          <a:xfrm>
            <a:off x="1175512" y="870132"/>
            <a:ext cx="9792208" cy="1527078"/>
          </a:xfrm>
        </p:spPr>
        <p:txBody>
          <a:bodyPr>
            <a:normAutofit/>
          </a:bodyPr>
          <a:lstStyle/>
          <a:p>
            <a:r>
              <a:rPr lang="en-US" dirty="0"/>
              <a:t>Countries’ TLD table </a:t>
            </a:r>
          </a:p>
        </p:txBody>
      </p:sp>
      <p:sp>
        <p:nvSpPr>
          <p:cNvPr id="3" name="Content Placeholder 2">
            <a:extLst>
              <a:ext uri="{FF2B5EF4-FFF2-40B4-BE49-F238E27FC236}">
                <a16:creationId xmlns:a16="http://schemas.microsoft.com/office/drawing/2014/main" id="{1AC241E2-32BD-473F-A967-D88828BF79A5}"/>
              </a:ext>
            </a:extLst>
          </p:cNvPr>
          <p:cNvSpPr>
            <a:spLocks noGrp="1"/>
          </p:cNvSpPr>
          <p:nvPr>
            <p:ph idx="1"/>
          </p:nvPr>
        </p:nvSpPr>
        <p:spPr>
          <a:xfrm>
            <a:off x="1175512" y="2557849"/>
            <a:ext cx="9792208" cy="3407862"/>
          </a:xfrm>
        </p:spPr>
        <p:txBody>
          <a:bodyPr>
            <a:normAutofit/>
          </a:bodyPr>
          <a:lstStyle/>
          <a:p>
            <a:r>
              <a:rPr lang="en-US" dirty="0">
                <a:hlinkClick r:id="rId3"/>
              </a:rPr>
              <a:t>https://www.worldstandards.eu/other/tlds/</a:t>
            </a:r>
            <a:endParaRPr lang="en-US" dirty="0"/>
          </a:p>
          <a:p>
            <a:endParaRPr lang="en-US" dirty="0"/>
          </a:p>
        </p:txBody>
      </p:sp>
    </p:spTree>
    <p:extLst>
      <p:ext uri="{BB962C8B-B14F-4D97-AF65-F5344CB8AC3E}">
        <p14:creationId xmlns:p14="http://schemas.microsoft.com/office/powerpoint/2010/main" val="11307978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1D9324EE-D2CB-4742-87FA-09F6F2B57BE9}"/>
              </a:ext>
            </a:extLst>
          </p:cNvPr>
          <p:cNvSpPr>
            <a:spLocks noGrp="1"/>
          </p:cNvSpPr>
          <p:nvPr>
            <p:ph type="title"/>
          </p:nvPr>
        </p:nvSpPr>
        <p:spPr>
          <a:xfrm>
            <a:off x="1175512" y="870131"/>
            <a:ext cx="7708996" cy="879967"/>
          </a:xfrm>
        </p:spPr>
        <p:txBody>
          <a:bodyPr>
            <a:normAutofit fontScale="90000"/>
          </a:bodyPr>
          <a:lstStyle/>
          <a:p>
            <a:r>
              <a:rPr lang="en-US" dirty="0"/>
              <a:t>Authoritative</a:t>
            </a:r>
            <a:br>
              <a:rPr lang="en-US" dirty="0"/>
            </a:br>
            <a:endParaRPr lang="en-US" dirty="0"/>
          </a:p>
        </p:txBody>
      </p:sp>
      <p:sp>
        <p:nvSpPr>
          <p:cNvPr id="3" name="Content Placeholder 2">
            <a:extLst>
              <a:ext uri="{FF2B5EF4-FFF2-40B4-BE49-F238E27FC236}">
                <a16:creationId xmlns:a16="http://schemas.microsoft.com/office/drawing/2014/main" id="{4E2AD641-DF7D-41EA-B01E-12AC310D27DE}"/>
              </a:ext>
            </a:extLst>
          </p:cNvPr>
          <p:cNvSpPr>
            <a:spLocks noGrp="1"/>
          </p:cNvSpPr>
          <p:nvPr>
            <p:ph idx="1"/>
          </p:nvPr>
        </p:nvSpPr>
        <p:spPr>
          <a:xfrm>
            <a:off x="765545" y="1998921"/>
            <a:ext cx="10844500" cy="8280551"/>
          </a:xfrm>
        </p:spPr>
        <p:txBody>
          <a:bodyPr>
            <a:normAutofit/>
          </a:bodyPr>
          <a:lstStyle/>
          <a:p>
            <a:r>
              <a:rPr lang="en-US" dirty="0"/>
              <a:t>When a recursive resolver receives a response from a TLD nameserver, that response will direct the resolver to an authoritative nameserver. The authoritative nameserver is usually the resolver’s last step in the journey for an IP address. The authoritative nameserver contains information specific to the domain name it serves (e.g. google.com) and it can provide a recursive resolver with the IP address of that server found in.</a:t>
            </a:r>
          </a:p>
          <a:p>
            <a:endParaRPr lang="en-US" dirty="0"/>
          </a:p>
          <a:p>
            <a:r>
              <a:rPr lang="en-US" dirty="0"/>
              <a:t>this </a:t>
            </a:r>
            <a:r>
              <a:rPr lang="en-US" b="1" dirty="0"/>
              <a:t>final</a:t>
            </a:r>
            <a:r>
              <a:rPr lang="en-US" dirty="0"/>
              <a:t> nameserver can be thought of as a dictionary on a rack of books, in which a specific name can be translated into its definition.</a:t>
            </a:r>
          </a:p>
        </p:txBody>
      </p:sp>
    </p:spTree>
    <p:extLst>
      <p:ext uri="{BB962C8B-B14F-4D97-AF65-F5344CB8AC3E}">
        <p14:creationId xmlns:p14="http://schemas.microsoft.com/office/powerpoint/2010/main" val="40642809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02" name="Rectangle 76">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03" name="Rectangle 78">
            <a:extLst>
              <a:ext uri="{FF2B5EF4-FFF2-40B4-BE49-F238E27FC236}">
                <a16:creationId xmlns:a16="http://schemas.microsoft.com/office/drawing/2014/main" id="{4EC7E010-C712-408D-9787-0842AFC9F4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1" name="Rectangle 80">
            <a:extLst>
              <a:ext uri="{FF2B5EF4-FFF2-40B4-BE49-F238E27FC236}">
                <a16:creationId xmlns:a16="http://schemas.microsoft.com/office/drawing/2014/main" id="{0503FCEF-A9BA-4991-9220-E36615FB8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83" name="Rectangle 82">
            <a:extLst>
              <a:ext uri="{FF2B5EF4-FFF2-40B4-BE49-F238E27FC236}">
                <a16:creationId xmlns:a16="http://schemas.microsoft.com/office/drawing/2014/main" id="{9664D085-C814-4D74-BCE0-2059F0DC04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DDA5539E-D8B4-4F5A-B46F-C304F5D7A8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descr="Working of DNS">
            <a:extLst>
              <a:ext uri="{FF2B5EF4-FFF2-40B4-BE49-F238E27FC236}">
                <a16:creationId xmlns:a16="http://schemas.microsoft.com/office/drawing/2014/main" id="{9428D9D6-EF6B-4AAD-BDF8-B40AB02DA28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2484585" y="803063"/>
            <a:ext cx="7222829" cy="5251874"/>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a:extLst>
              <a:ext uri="{FF2B5EF4-FFF2-40B4-BE49-F238E27FC236}">
                <a16:creationId xmlns:a16="http://schemas.microsoft.com/office/drawing/2014/main" id="{F68F531B-4424-475B-9235-F94479AB23FE}"/>
              </a:ext>
            </a:extLst>
          </p:cNvPr>
          <p:cNvGrpSpPr/>
          <p:nvPr/>
        </p:nvGrpSpPr>
        <p:grpSpPr>
          <a:xfrm>
            <a:off x="2490850" y="927545"/>
            <a:ext cx="502560" cy="675360"/>
            <a:chOff x="2490850" y="927545"/>
            <a:chExt cx="502560" cy="675360"/>
          </a:xfrm>
        </p:grpSpPr>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15303D9E-BEBB-4D2E-8B59-540C37081EEF}"/>
                    </a:ext>
                  </a:extLst>
                </p14:cNvPr>
                <p14:cNvContentPartPr/>
                <p14:nvPr/>
              </p14:nvContentPartPr>
              <p14:xfrm>
                <a:off x="2788570" y="1100705"/>
                <a:ext cx="66960" cy="226080"/>
              </p14:xfrm>
            </p:contentPart>
          </mc:Choice>
          <mc:Fallback>
            <p:pic>
              <p:nvPicPr>
                <p:cNvPr id="2" name="Ink 1">
                  <a:extLst>
                    <a:ext uri="{FF2B5EF4-FFF2-40B4-BE49-F238E27FC236}">
                      <a16:creationId xmlns:a16="http://schemas.microsoft.com/office/drawing/2014/main" id="{15303D9E-BEBB-4D2E-8B59-540C37081EEF}"/>
                    </a:ext>
                  </a:extLst>
                </p:cNvPr>
                <p:cNvPicPr/>
                <p:nvPr/>
              </p:nvPicPr>
              <p:blipFill>
                <a:blip r:embed="rId5"/>
                <a:stretch>
                  <a:fillRect/>
                </a:stretch>
              </p:blipFill>
              <p:spPr>
                <a:xfrm>
                  <a:off x="2752570" y="1064705"/>
                  <a:ext cx="138600" cy="2977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 name="Ink 2">
                  <a:extLst>
                    <a:ext uri="{FF2B5EF4-FFF2-40B4-BE49-F238E27FC236}">
                      <a16:creationId xmlns:a16="http://schemas.microsoft.com/office/drawing/2014/main" id="{023C9DD4-7EE8-4D14-A704-366C1B35D373}"/>
                    </a:ext>
                  </a:extLst>
                </p14:cNvPr>
                <p14:cNvContentPartPr/>
                <p14:nvPr/>
              </p14:nvContentPartPr>
              <p14:xfrm>
                <a:off x="2490850" y="927545"/>
                <a:ext cx="502560" cy="675360"/>
              </p14:xfrm>
            </p:contentPart>
          </mc:Choice>
          <mc:Fallback>
            <p:pic>
              <p:nvPicPr>
                <p:cNvPr id="3" name="Ink 2">
                  <a:extLst>
                    <a:ext uri="{FF2B5EF4-FFF2-40B4-BE49-F238E27FC236}">
                      <a16:creationId xmlns:a16="http://schemas.microsoft.com/office/drawing/2014/main" id="{023C9DD4-7EE8-4D14-A704-366C1B35D373}"/>
                    </a:ext>
                  </a:extLst>
                </p:cNvPr>
                <p:cNvPicPr/>
                <p:nvPr/>
              </p:nvPicPr>
              <p:blipFill>
                <a:blip r:embed="rId7"/>
                <a:stretch>
                  <a:fillRect/>
                </a:stretch>
              </p:blipFill>
              <p:spPr>
                <a:xfrm>
                  <a:off x="2454850" y="891905"/>
                  <a:ext cx="574200" cy="747000"/>
                </a:xfrm>
                <a:prstGeom prst="rect">
                  <a:avLst/>
                </a:prstGeom>
              </p:spPr>
            </p:pic>
          </mc:Fallback>
        </mc:AlternateContent>
      </p:grpSp>
      <p:grpSp>
        <p:nvGrpSpPr>
          <p:cNvPr id="8" name="Group 7">
            <a:extLst>
              <a:ext uri="{FF2B5EF4-FFF2-40B4-BE49-F238E27FC236}">
                <a16:creationId xmlns:a16="http://schemas.microsoft.com/office/drawing/2014/main" id="{FBD7167A-CFAC-4BBE-A532-FAAFEAC7EDB3}"/>
              </a:ext>
            </a:extLst>
          </p:cNvPr>
          <p:cNvGrpSpPr/>
          <p:nvPr/>
        </p:nvGrpSpPr>
        <p:grpSpPr>
          <a:xfrm>
            <a:off x="3161530" y="3271865"/>
            <a:ext cx="1723320" cy="974880"/>
            <a:chOff x="3161530" y="3271865"/>
            <a:chExt cx="1723320" cy="974880"/>
          </a:xfrm>
        </p:grpSpPr>
        <mc:AlternateContent xmlns:mc="http://schemas.openxmlformats.org/markup-compatibility/2006">
          <mc:Choice xmlns:p14="http://schemas.microsoft.com/office/powerpoint/2010/main" Requires="p14">
            <p:contentPart p14:bwMode="auto" r:id="rId8">
              <p14:nvContentPartPr>
                <p14:cNvPr id="5" name="Ink 4">
                  <a:extLst>
                    <a:ext uri="{FF2B5EF4-FFF2-40B4-BE49-F238E27FC236}">
                      <a16:creationId xmlns:a16="http://schemas.microsoft.com/office/drawing/2014/main" id="{1B1B63C6-8B35-43AE-AE80-DD578E271C6D}"/>
                    </a:ext>
                  </a:extLst>
                </p14:cNvPr>
                <p14:cNvContentPartPr/>
                <p14:nvPr/>
              </p14:nvContentPartPr>
              <p14:xfrm>
                <a:off x="3264130" y="3361505"/>
                <a:ext cx="1620720" cy="885240"/>
              </p14:xfrm>
            </p:contentPart>
          </mc:Choice>
          <mc:Fallback>
            <p:pic>
              <p:nvPicPr>
                <p:cNvPr id="5" name="Ink 4">
                  <a:extLst>
                    <a:ext uri="{FF2B5EF4-FFF2-40B4-BE49-F238E27FC236}">
                      <a16:creationId xmlns:a16="http://schemas.microsoft.com/office/drawing/2014/main" id="{1B1B63C6-8B35-43AE-AE80-DD578E271C6D}"/>
                    </a:ext>
                  </a:extLst>
                </p:cNvPr>
                <p:cNvPicPr/>
                <p:nvPr/>
              </p:nvPicPr>
              <p:blipFill>
                <a:blip r:embed="rId9"/>
                <a:stretch>
                  <a:fillRect/>
                </a:stretch>
              </p:blipFill>
              <p:spPr>
                <a:xfrm>
                  <a:off x="3228490" y="3325865"/>
                  <a:ext cx="1692360" cy="9568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6" name="Ink 5">
                  <a:extLst>
                    <a:ext uri="{FF2B5EF4-FFF2-40B4-BE49-F238E27FC236}">
                      <a16:creationId xmlns:a16="http://schemas.microsoft.com/office/drawing/2014/main" id="{4671F3F2-1FC2-4AED-A8A6-4D7843E993A2}"/>
                    </a:ext>
                  </a:extLst>
                </p14:cNvPr>
                <p14:cNvContentPartPr/>
                <p14:nvPr/>
              </p14:nvContentPartPr>
              <p14:xfrm>
                <a:off x="3161530" y="3383105"/>
                <a:ext cx="138240" cy="216720"/>
              </p14:xfrm>
            </p:contentPart>
          </mc:Choice>
          <mc:Fallback>
            <p:pic>
              <p:nvPicPr>
                <p:cNvPr id="6" name="Ink 5">
                  <a:extLst>
                    <a:ext uri="{FF2B5EF4-FFF2-40B4-BE49-F238E27FC236}">
                      <a16:creationId xmlns:a16="http://schemas.microsoft.com/office/drawing/2014/main" id="{4671F3F2-1FC2-4AED-A8A6-4D7843E993A2}"/>
                    </a:ext>
                  </a:extLst>
                </p:cNvPr>
                <p:cNvPicPr/>
                <p:nvPr/>
              </p:nvPicPr>
              <p:blipFill>
                <a:blip r:embed="rId11"/>
                <a:stretch>
                  <a:fillRect/>
                </a:stretch>
              </p:blipFill>
              <p:spPr>
                <a:xfrm>
                  <a:off x="3125890" y="3347105"/>
                  <a:ext cx="209880" cy="2883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7" name="Ink 6">
                  <a:extLst>
                    <a:ext uri="{FF2B5EF4-FFF2-40B4-BE49-F238E27FC236}">
                      <a16:creationId xmlns:a16="http://schemas.microsoft.com/office/drawing/2014/main" id="{98B22543-7FAD-482C-BB4F-621F4F191BDE}"/>
                    </a:ext>
                  </a:extLst>
                </p14:cNvPr>
                <p14:cNvContentPartPr/>
                <p14:nvPr/>
              </p14:nvContentPartPr>
              <p14:xfrm>
                <a:off x="3364210" y="3271865"/>
                <a:ext cx="192960" cy="69480"/>
              </p14:xfrm>
            </p:contentPart>
          </mc:Choice>
          <mc:Fallback>
            <p:pic>
              <p:nvPicPr>
                <p:cNvPr id="7" name="Ink 6">
                  <a:extLst>
                    <a:ext uri="{FF2B5EF4-FFF2-40B4-BE49-F238E27FC236}">
                      <a16:creationId xmlns:a16="http://schemas.microsoft.com/office/drawing/2014/main" id="{98B22543-7FAD-482C-BB4F-621F4F191BDE}"/>
                    </a:ext>
                  </a:extLst>
                </p:cNvPr>
                <p:cNvPicPr/>
                <p:nvPr/>
              </p:nvPicPr>
              <p:blipFill>
                <a:blip r:embed="rId13"/>
                <a:stretch>
                  <a:fillRect/>
                </a:stretch>
              </p:blipFill>
              <p:spPr>
                <a:xfrm>
                  <a:off x="3328570" y="3235865"/>
                  <a:ext cx="264600" cy="1411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4">
            <p14:nvContentPartPr>
              <p14:cNvPr id="9" name="Ink 8">
                <a:extLst>
                  <a:ext uri="{FF2B5EF4-FFF2-40B4-BE49-F238E27FC236}">
                    <a16:creationId xmlns:a16="http://schemas.microsoft.com/office/drawing/2014/main" id="{5D3E96AF-D9DD-48FE-9E32-C1E7258D18D9}"/>
                  </a:ext>
                </a:extLst>
              </p14:cNvPr>
              <p14:cNvContentPartPr/>
              <p14:nvPr/>
            </p14:nvContentPartPr>
            <p14:xfrm>
              <a:off x="7141690" y="5511425"/>
              <a:ext cx="2756880" cy="741600"/>
            </p14:xfrm>
          </p:contentPart>
        </mc:Choice>
        <mc:Fallback>
          <p:pic>
            <p:nvPicPr>
              <p:cNvPr id="9" name="Ink 8">
                <a:extLst>
                  <a:ext uri="{FF2B5EF4-FFF2-40B4-BE49-F238E27FC236}">
                    <a16:creationId xmlns:a16="http://schemas.microsoft.com/office/drawing/2014/main" id="{5D3E96AF-D9DD-48FE-9E32-C1E7258D18D9}"/>
                  </a:ext>
                </a:extLst>
              </p:cNvPr>
              <p:cNvPicPr/>
              <p:nvPr/>
            </p:nvPicPr>
            <p:blipFill>
              <a:blip r:embed="rId15"/>
              <a:stretch>
                <a:fillRect/>
              </a:stretch>
            </p:blipFill>
            <p:spPr>
              <a:xfrm>
                <a:off x="7106050" y="5475785"/>
                <a:ext cx="2828520" cy="8132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0" name="Ink 9">
                <a:extLst>
                  <a:ext uri="{FF2B5EF4-FFF2-40B4-BE49-F238E27FC236}">
                    <a16:creationId xmlns:a16="http://schemas.microsoft.com/office/drawing/2014/main" id="{4A59A511-718B-4572-BC3E-164412093BAD}"/>
                  </a:ext>
                </a:extLst>
              </p14:cNvPr>
              <p14:cNvContentPartPr/>
              <p14:nvPr/>
            </p14:nvContentPartPr>
            <p14:xfrm>
              <a:off x="9112330" y="1412465"/>
              <a:ext cx="319680" cy="866160"/>
            </p14:xfrm>
          </p:contentPart>
        </mc:Choice>
        <mc:Fallback>
          <p:pic>
            <p:nvPicPr>
              <p:cNvPr id="10" name="Ink 9">
                <a:extLst>
                  <a:ext uri="{FF2B5EF4-FFF2-40B4-BE49-F238E27FC236}">
                    <a16:creationId xmlns:a16="http://schemas.microsoft.com/office/drawing/2014/main" id="{4A59A511-718B-4572-BC3E-164412093BAD}"/>
                  </a:ext>
                </a:extLst>
              </p:cNvPr>
              <p:cNvPicPr/>
              <p:nvPr/>
            </p:nvPicPr>
            <p:blipFill>
              <a:blip r:embed="rId17"/>
              <a:stretch>
                <a:fillRect/>
              </a:stretch>
            </p:blipFill>
            <p:spPr>
              <a:xfrm>
                <a:off x="9076690" y="1376465"/>
                <a:ext cx="391320" cy="9378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1" name="Ink 10">
                <a:extLst>
                  <a:ext uri="{FF2B5EF4-FFF2-40B4-BE49-F238E27FC236}">
                    <a16:creationId xmlns:a16="http://schemas.microsoft.com/office/drawing/2014/main" id="{E658722E-BA5A-453A-959A-800D7C306D1B}"/>
                  </a:ext>
                </a:extLst>
              </p14:cNvPr>
              <p14:cNvContentPartPr/>
              <p14:nvPr/>
            </p14:nvContentPartPr>
            <p14:xfrm>
              <a:off x="6740650" y="1895945"/>
              <a:ext cx="483120" cy="147600"/>
            </p14:xfrm>
          </p:contentPart>
        </mc:Choice>
        <mc:Fallback>
          <p:pic>
            <p:nvPicPr>
              <p:cNvPr id="11" name="Ink 10">
                <a:extLst>
                  <a:ext uri="{FF2B5EF4-FFF2-40B4-BE49-F238E27FC236}">
                    <a16:creationId xmlns:a16="http://schemas.microsoft.com/office/drawing/2014/main" id="{E658722E-BA5A-453A-959A-800D7C306D1B}"/>
                  </a:ext>
                </a:extLst>
              </p:cNvPr>
              <p:cNvPicPr/>
              <p:nvPr/>
            </p:nvPicPr>
            <p:blipFill>
              <a:blip r:embed="rId19"/>
              <a:stretch>
                <a:fillRect/>
              </a:stretch>
            </p:blipFill>
            <p:spPr>
              <a:xfrm>
                <a:off x="6704650" y="1859945"/>
                <a:ext cx="554760" cy="2192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2" name="Ink 11">
                <a:extLst>
                  <a:ext uri="{FF2B5EF4-FFF2-40B4-BE49-F238E27FC236}">
                    <a16:creationId xmlns:a16="http://schemas.microsoft.com/office/drawing/2014/main" id="{1324429C-2C22-4457-8755-826710547AAC}"/>
                  </a:ext>
                </a:extLst>
              </p14:cNvPr>
              <p14:cNvContentPartPr/>
              <p14:nvPr/>
            </p14:nvContentPartPr>
            <p14:xfrm>
              <a:off x="6260770" y="1913585"/>
              <a:ext cx="933120" cy="140040"/>
            </p14:xfrm>
          </p:contentPart>
        </mc:Choice>
        <mc:Fallback>
          <p:pic>
            <p:nvPicPr>
              <p:cNvPr id="12" name="Ink 11">
                <a:extLst>
                  <a:ext uri="{FF2B5EF4-FFF2-40B4-BE49-F238E27FC236}">
                    <a16:creationId xmlns:a16="http://schemas.microsoft.com/office/drawing/2014/main" id="{1324429C-2C22-4457-8755-826710547AAC}"/>
                  </a:ext>
                </a:extLst>
              </p:cNvPr>
              <p:cNvPicPr/>
              <p:nvPr/>
            </p:nvPicPr>
            <p:blipFill>
              <a:blip r:embed="rId21"/>
              <a:stretch>
                <a:fillRect/>
              </a:stretch>
            </p:blipFill>
            <p:spPr>
              <a:xfrm>
                <a:off x="6224770" y="1877585"/>
                <a:ext cx="1004760" cy="211680"/>
              </a:xfrm>
              <a:prstGeom prst="rect">
                <a:avLst/>
              </a:prstGeom>
            </p:spPr>
          </p:pic>
        </mc:Fallback>
      </mc:AlternateContent>
      <p:grpSp>
        <p:nvGrpSpPr>
          <p:cNvPr id="15" name="Group 14">
            <a:extLst>
              <a:ext uri="{FF2B5EF4-FFF2-40B4-BE49-F238E27FC236}">
                <a16:creationId xmlns:a16="http://schemas.microsoft.com/office/drawing/2014/main" id="{F0012A5A-8D14-4AE1-84A4-3C28B6778E9A}"/>
              </a:ext>
            </a:extLst>
          </p:cNvPr>
          <p:cNvGrpSpPr/>
          <p:nvPr/>
        </p:nvGrpSpPr>
        <p:grpSpPr>
          <a:xfrm>
            <a:off x="7135210" y="2356385"/>
            <a:ext cx="518040" cy="311400"/>
            <a:chOff x="7135210" y="2356385"/>
            <a:chExt cx="518040" cy="311400"/>
          </a:xfrm>
        </p:grpSpPr>
        <mc:AlternateContent xmlns:mc="http://schemas.openxmlformats.org/markup-compatibility/2006">
          <mc:Choice xmlns:p14="http://schemas.microsoft.com/office/powerpoint/2010/main" Requires="p14">
            <p:contentPart p14:bwMode="auto" r:id="rId22">
              <p14:nvContentPartPr>
                <p14:cNvPr id="13" name="Ink 12">
                  <a:extLst>
                    <a:ext uri="{FF2B5EF4-FFF2-40B4-BE49-F238E27FC236}">
                      <a16:creationId xmlns:a16="http://schemas.microsoft.com/office/drawing/2014/main" id="{B81C710A-928D-4BA0-8FF8-407CB9B7EE72}"/>
                    </a:ext>
                  </a:extLst>
                </p14:cNvPr>
                <p14:cNvContentPartPr/>
                <p14:nvPr/>
              </p14:nvContentPartPr>
              <p14:xfrm>
                <a:off x="7135210" y="2648345"/>
                <a:ext cx="1080" cy="1800"/>
              </p14:xfrm>
            </p:contentPart>
          </mc:Choice>
          <mc:Fallback>
            <p:pic>
              <p:nvPicPr>
                <p:cNvPr id="13" name="Ink 12">
                  <a:extLst>
                    <a:ext uri="{FF2B5EF4-FFF2-40B4-BE49-F238E27FC236}">
                      <a16:creationId xmlns:a16="http://schemas.microsoft.com/office/drawing/2014/main" id="{B81C710A-928D-4BA0-8FF8-407CB9B7EE72}"/>
                    </a:ext>
                  </a:extLst>
                </p:cNvPr>
                <p:cNvPicPr/>
                <p:nvPr/>
              </p:nvPicPr>
              <p:blipFill>
                <a:blip r:embed="rId23"/>
                <a:stretch>
                  <a:fillRect/>
                </a:stretch>
              </p:blipFill>
              <p:spPr>
                <a:xfrm>
                  <a:off x="7099210" y="2612345"/>
                  <a:ext cx="72720" cy="734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4" name="Ink 13">
                  <a:extLst>
                    <a:ext uri="{FF2B5EF4-FFF2-40B4-BE49-F238E27FC236}">
                      <a16:creationId xmlns:a16="http://schemas.microsoft.com/office/drawing/2014/main" id="{AC30C2E3-43A5-4DFE-8BEB-CC0D70C3CC40}"/>
                    </a:ext>
                  </a:extLst>
                </p14:cNvPr>
                <p14:cNvContentPartPr/>
                <p14:nvPr/>
              </p14:nvContentPartPr>
              <p14:xfrm>
                <a:off x="7136650" y="2356385"/>
                <a:ext cx="516600" cy="311400"/>
              </p14:xfrm>
            </p:contentPart>
          </mc:Choice>
          <mc:Fallback>
            <p:pic>
              <p:nvPicPr>
                <p:cNvPr id="14" name="Ink 13">
                  <a:extLst>
                    <a:ext uri="{FF2B5EF4-FFF2-40B4-BE49-F238E27FC236}">
                      <a16:creationId xmlns:a16="http://schemas.microsoft.com/office/drawing/2014/main" id="{AC30C2E3-43A5-4DFE-8BEB-CC0D70C3CC40}"/>
                    </a:ext>
                  </a:extLst>
                </p:cNvPr>
                <p:cNvPicPr/>
                <p:nvPr/>
              </p:nvPicPr>
              <p:blipFill>
                <a:blip r:embed="rId25"/>
                <a:stretch>
                  <a:fillRect/>
                </a:stretch>
              </p:blipFill>
              <p:spPr>
                <a:xfrm>
                  <a:off x="7100650" y="2320745"/>
                  <a:ext cx="588240" cy="383040"/>
                </a:xfrm>
                <a:prstGeom prst="rect">
                  <a:avLst/>
                </a:prstGeom>
              </p:spPr>
            </p:pic>
          </mc:Fallback>
        </mc:AlternateContent>
      </p:grpSp>
    </p:spTree>
    <p:extLst>
      <p:ext uri="{BB962C8B-B14F-4D97-AF65-F5344CB8AC3E}">
        <p14:creationId xmlns:p14="http://schemas.microsoft.com/office/powerpoint/2010/main" val="40776902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11" name="Rectangle 81">
            <a:extLst>
              <a:ext uri="{FF2B5EF4-FFF2-40B4-BE49-F238E27FC236}">
                <a16:creationId xmlns:a16="http://schemas.microsoft.com/office/drawing/2014/main" id="{4E9EDDFA-8F05-462B-8D3E-5B9C4FBC73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205" name="Graphic 75" descr="Wi-Fi logo art">
            <a:extLst>
              <a:ext uri="{FF2B5EF4-FFF2-40B4-BE49-F238E27FC236}">
                <a16:creationId xmlns:a16="http://schemas.microsoft.com/office/drawing/2014/main" id="{0CB44E15-17FB-40BF-8FAE-A06640336FB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27654" y="1556896"/>
            <a:ext cx="5367165" cy="3757015"/>
          </a:xfrm>
          <a:prstGeom prst="rect">
            <a:avLst/>
          </a:prstGeom>
        </p:spPr>
      </p:pic>
      <p:sp>
        <p:nvSpPr>
          <p:cNvPr id="8212" name="Rectangle 83">
            <a:extLst>
              <a:ext uri="{FF2B5EF4-FFF2-40B4-BE49-F238E27FC236}">
                <a16:creationId xmlns:a16="http://schemas.microsoft.com/office/drawing/2014/main" id="{143F9A23-3237-4ED6-A1E9-C0E6530E05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1267" y="255102"/>
            <a:ext cx="5342133" cy="6361598"/>
          </a:xfrm>
          <a:prstGeom prst="rect">
            <a:avLst/>
          </a:prstGeom>
          <a:solidFill>
            <a:schemeClr val="bg1">
              <a:lumMod val="7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13" name="Rectangle 85">
            <a:extLst>
              <a:ext uri="{FF2B5EF4-FFF2-40B4-BE49-F238E27FC236}">
                <a16:creationId xmlns:a16="http://schemas.microsoft.com/office/drawing/2014/main" id="{C63CD46D-4335-4BA4-842A-BF835A99CB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69100" y="393365"/>
            <a:ext cx="5018211" cy="6035547"/>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8B802BDE-B71C-4558-982D-05BF650A8BA6}"/>
              </a:ext>
            </a:extLst>
          </p:cNvPr>
          <p:cNvSpPr txBox="1"/>
          <p:nvPr/>
        </p:nvSpPr>
        <p:spPr>
          <a:xfrm>
            <a:off x="7064082" y="2103120"/>
            <a:ext cx="4472922" cy="3931920"/>
          </a:xfrm>
          <a:prstGeom prst="rect">
            <a:avLst/>
          </a:prstGeom>
        </p:spPr>
        <p:txBody>
          <a:bodyPr vert="horz" lIns="91440" tIns="45720" rIns="91440" bIns="45720" rtlCol="0">
            <a:normAutofit/>
          </a:bodyPr>
          <a:lstStyle/>
          <a:p>
            <a:pPr indent="-182880">
              <a:spcAft>
                <a:spcPts val="600"/>
              </a:spcAft>
              <a:buClr>
                <a:schemeClr val="tx1">
                  <a:lumMod val="85000"/>
                  <a:lumOff val="15000"/>
                </a:schemeClr>
              </a:buClr>
              <a:buFont typeface="Garamond" pitchFamily="18" charset="0"/>
              <a:buChar char="◦"/>
            </a:pPr>
            <a:r>
              <a:rPr lang="en-US"/>
              <a:t>Explain the purpose and relationships between communication protocols, server hardware, operating systems and web server software with regards to designing, publishing and accessing a website</a:t>
            </a:r>
          </a:p>
        </p:txBody>
      </p:sp>
    </p:spTree>
    <p:extLst>
      <p:ext uri="{BB962C8B-B14F-4D97-AF65-F5344CB8AC3E}">
        <p14:creationId xmlns:p14="http://schemas.microsoft.com/office/powerpoint/2010/main" val="462449729"/>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48">
            <a:extLst>
              <a:ext uri="{FF2B5EF4-FFF2-40B4-BE49-F238E27FC236}">
                <a16:creationId xmlns:a16="http://schemas.microsoft.com/office/drawing/2014/main" id="{09D6CD28-D147-4DC0-A5FF-335351C7D0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50">
            <a:extLst>
              <a:ext uri="{FF2B5EF4-FFF2-40B4-BE49-F238E27FC236}">
                <a16:creationId xmlns:a16="http://schemas.microsoft.com/office/drawing/2014/main" id="{47CDDF69-9963-4CB8-8441-2D6CA2C66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199"/>
            <a:ext cx="11281609" cy="2146164"/>
          </a:xfrm>
          <a:prstGeom prst="rect">
            <a:avLst/>
          </a:prstGeom>
          <a:solidFill>
            <a:schemeClr val="bg1">
              <a:lumMod val="85000"/>
              <a:alpha val="60000"/>
            </a:schemeClr>
          </a:solidFill>
          <a:ln w="6350" cap="flat" cmpd="sng" algn="ctr">
            <a:noFill/>
            <a:prstDash val="solid"/>
          </a:ln>
          <a:effectLst>
            <a:softEdge rad="0"/>
          </a:effectLst>
        </p:spPr>
      </p:sp>
      <p:sp>
        <p:nvSpPr>
          <p:cNvPr id="75" name="Rectangle 52">
            <a:extLst>
              <a:ext uri="{FF2B5EF4-FFF2-40B4-BE49-F238E27FC236}">
                <a16:creationId xmlns:a16="http://schemas.microsoft.com/office/drawing/2014/main" id="{58B53A5F-63B3-4E86-93F7-275390D70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0453"/>
            <a:ext cx="10954512" cy="1819656"/>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DB761EEC-16FE-48D1-B587-6B0E8DD565D6}"/>
              </a:ext>
            </a:extLst>
          </p:cNvPr>
          <p:cNvSpPr>
            <a:spLocks noGrp="1"/>
          </p:cNvSpPr>
          <p:nvPr>
            <p:ph type="title"/>
          </p:nvPr>
        </p:nvSpPr>
        <p:spPr>
          <a:xfrm>
            <a:off x="1064794" y="844481"/>
            <a:ext cx="10058400" cy="1371600"/>
          </a:xfrm>
        </p:spPr>
        <p:txBody>
          <a:bodyPr>
            <a:normAutofit/>
          </a:bodyPr>
          <a:lstStyle/>
          <a:p>
            <a:pPr algn="ctr"/>
            <a:r>
              <a:rPr lang="en-US">
                <a:solidFill>
                  <a:schemeClr val="tx1"/>
                </a:solidFill>
              </a:rPr>
              <a:t>Communication Protocols</a:t>
            </a:r>
          </a:p>
        </p:txBody>
      </p:sp>
      <p:graphicFrame>
        <p:nvGraphicFramePr>
          <p:cNvPr id="44" name="Content Placeholder 2">
            <a:extLst>
              <a:ext uri="{FF2B5EF4-FFF2-40B4-BE49-F238E27FC236}">
                <a16:creationId xmlns:a16="http://schemas.microsoft.com/office/drawing/2014/main" id="{8161F715-A877-4553-85F3-7F04E7CBB71C}"/>
              </a:ext>
            </a:extLst>
          </p:cNvPr>
          <p:cNvGraphicFramePr>
            <a:graphicFrameLocks noGrp="1"/>
          </p:cNvGraphicFramePr>
          <p:nvPr>
            <p:ph idx="1"/>
            <p:extLst>
              <p:ext uri="{D42A27DB-BD31-4B8C-83A1-F6EECF244321}">
                <p14:modId xmlns:p14="http://schemas.microsoft.com/office/powerpoint/2010/main" val="123362198"/>
              </p:ext>
            </p:extLst>
          </p:nvPr>
        </p:nvGraphicFramePr>
        <p:xfrm>
          <a:off x="1473200" y="3060562"/>
          <a:ext cx="9269012" cy="2908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0" name="Group 9">
            <a:extLst>
              <a:ext uri="{FF2B5EF4-FFF2-40B4-BE49-F238E27FC236}">
                <a16:creationId xmlns:a16="http://schemas.microsoft.com/office/drawing/2014/main" id="{A82E4280-F4A8-4EA7-A05A-A4264FFA7805}"/>
              </a:ext>
            </a:extLst>
          </p:cNvPr>
          <p:cNvGrpSpPr/>
          <p:nvPr/>
        </p:nvGrpSpPr>
        <p:grpSpPr>
          <a:xfrm>
            <a:off x="7913530" y="1980185"/>
            <a:ext cx="2217960" cy="967320"/>
            <a:chOff x="7913530" y="1980185"/>
            <a:chExt cx="2217960" cy="967320"/>
          </a:xfrm>
        </p:grpSpPr>
        <mc:AlternateContent xmlns:mc="http://schemas.openxmlformats.org/markup-compatibility/2006">
          <mc:Choice xmlns:p14="http://schemas.microsoft.com/office/powerpoint/2010/main" Requires="p14">
            <p:contentPart p14:bwMode="auto" r:id="rId7">
              <p14:nvContentPartPr>
                <p14:cNvPr id="3" name="Ink 2">
                  <a:extLst>
                    <a:ext uri="{FF2B5EF4-FFF2-40B4-BE49-F238E27FC236}">
                      <a16:creationId xmlns:a16="http://schemas.microsoft.com/office/drawing/2014/main" id="{7DC66663-B8F3-4DB1-A27D-1B428E2ABCDB}"/>
                    </a:ext>
                  </a:extLst>
                </p14:cNvPr>
                <p14:cNvContentPartPr/>
                <p14:nvPr/>
              </p14:nvContentPartPr>
              <p14:xfrm>
                <a:off x="8163010" y="2064425"/>
                <a:ext cx="51840" cy="637920"/>
              </p14:xfrm>
            </p:contentPart>
          </mc:Choice>
          <mc:Fallback>
            <p:pic>
              <p:nvPicPr>
                <p:cNvPr id="3" name="Ink 2">
                  <a:extLst>
                    <a:ext uri="{FF2B5EF4-FFF2-40B4-BE49-F238E27FC236}">
                      <a16:creationId xmlns:a16="http://schemas.microsoft.com/office/drawing/2014/main" id="{7DC66663-B8F3-4DB1-A27D-1B428E2ABCDB}"/>
                    </a:ext>
                  </a:extLst>
                </p:cNvPr>
                <p:cNvPicPr/>
                <p:nvPr/>
              </p:nvPicPr>
              <p:blipFill>
                <a:blip r:embed="rId8"/>
                <a:stretch>
                  <a:fillRect/>
                </a:stretch>
              </p:blipFill>
              <p:spPr>
                <a:xfrm>
                  <a:off x="8127010" y="2028785"/>
                  <a:ext cx="123480" cy="70956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4" name="Ink 3">
                  <a:extLst>
                    <a:ext uri="{FF2B5EF4-FFF2-40B4-BE49-F238E27FC236}">
                      <a16:creationId xmlns:a16="http://schemas.microsoft.com/office/drawing/2014/main" id="{C6DBBCB0-9321-4A49-BCE8-5059FCF43184}"/>
                    </a:ext>
                  </a:extLst>
                </p14:cNvPr>
                <p14:cNvContentPartPr/>
                <p14:nvPr/>
              </p14:nvContentPartPr>
              <p14:xfrm>
                <a:off x="8060410" y="2038505"/>
                <a:ext cx="493200" cy="556920"/>
              </p14:xfrm>
            </p:contentPart>
          </mc:Choice>
          <mc:Fallback>
            <p:pic>
              <p:nvPicPr>
                <p:cNvPr id="4" name="Ink 3">
                  <a:extLst>
                    <a:ext uri="{FF2B5EF4-FFF2-40B4-BE49-F238E27FC236}">
                      <a16:creationId xmlns:a16="http://schemas.microsoft.com/office/drawing/2014/main" id="{C6DBBCB0-9321-4A49-BCE8-5059FCF43184}"/>
                    </a:ext>
                  </a:extLst>
                </p:cNvPr>
                <p:cNvPicPr/>
                <p:nvPr/>
              </p:nvPicPr>
              <p:blipFill>
                <a:blip r:embed="rId10"/>
                <a:stretch>
                  <a:fillRect/>
                </a:stretch>
              </p:blipFill>
              <p:spPr>
                <a:xfrm>
                  <a:off x="8024410" y="2002865"/>
                  <a:ext cx="564840" cy="62856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5" name="Ink 4">
                  <a:extLst>
                    <a:ext uri="{FF2B5EF4-FFF2-40B4-BE49-F238E27FC236}">
                      <a16:creationId xmlns:a16="http://schemas.microsoft.com/office/drawing/2014/main" id="{FAEFE23E-116E-4D23-B484-F73C89335749}"/>
                    </a:ext>
                  </a:extLst>
                </p14:cNvPr>
                <p14:cNvContentPartPr/>
                <p14:nvPr/>
              </p14:nvContentPartPr>
              <p14:xfrm>
                <a:off x="8711290" y="2288345"/>
                <a:ext cx="265680" cy="259200"/>
              </p14:xfrm>
            </p:contentPart>
          </mc:Choice>
          <mc:Fallback>
            <p:pic>
              <p:nvPicPr>
                <p:cNvPr id="5" name="Ink 4">
                  <a:extLst>
                    <a:ext uri="{FF2B5EF4-FFF2-40B4-BE49-F238E27FC236}">
                      <a16:creationId xmlns:a16="http://schemas.microsoft.com/office/drawing/2014/main" id="{FAEFE23E-116E-4D23-B484-F73C89335749}"/>
                    </a:ext>
                  </a:extLst>
                </p:cNvPr>
                <p:cNvPicPr/>
                <p:nvPr/>
              </p:nvPicPr>
              <p:blipFill>
                <a:blip r:embed="rId12"/>
                <a:stretch>
                  <a:fillRect/>
                </a:stretch>
              </p:blipFill>
              <p:spPr>
                <a:xfrm>
                  <a:off x="8675290" y="2252345"/>
                  <a:ext cx="337320" cy="33084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6" name="Ink 5">
                  <a:extLst>
                    <a:ext uri="{FF2B5EF4-FFF2-40B4-BE49-F238E27FC236}">
                      <a16:creationId xmlns:a16="http://schemas.microsoft.com/office/drawing/2014/main" id="{03B64056-6D22-4D49-BE96-8B1DE10D8DC1}"/>
                    </a:ext>
                  </a:extLst>
                </p14:cNvPr>
                <p14:cNvContentPartPr/>
                <p14:nvPr/>
              </p14:nvContentPartPr>
              <p14:xfrm>
                <a:off x="9211330" y="1980185"/>
                <a:ext cx="220320" cy="539640"/>
              </p14:xfrm>
            </p:contentPart>
          </mc:Choice>
          <mc:Fallback>
            <p:pic>
              <p:nvPicPr>
                <p:cNvPr id="6" name="Ink 5">
                  <a:extLst>
                    <a:ext uri="{FF2B5EF4-FFF2-40B4-BE49-F238E27FC236}">
                      <a16:creationId xmlns:a16="http://schemas.microsoft.com/office/drawing/2014/main" id="{03B64056-6D22-4D49-BE96-8B1DE10D8DC1}"/>
                    </a:ext>
                  </a:extLst>
                </p:cNvPr>
                <p:cNvPicPr/>
                <p:nvPr/>
              </p:nvPicPr>
              <p:blipFill>
                <a:blip r:embed="rId14"/>
                <a:stretch>
                  <a:fillRect/>
                </a:stretch>
              </p:blipFill>
              <p:spPr>
                <a:xfrm>
                  <a:off x="9175690" y="1944185"/>
                  <a:ext cx="291960" cy="61128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7" name="Ink 6">
                  <a:extLst>
                    <a:ext uri="{FF2B5EF4-FFF2-40B4-BE49-F238E27FC236}">
                      <a16:creationId xmlns:a16="http://schemas.microsoft.com/office/drawing/2014/main" id="{82F1D3FF-D8F5-43A1-927D-3872DC22514B}"/>
                    </a:ext>
                  </a:extLst>
                </p14:cNvPr>
                <p14:cNvContentPartPr/>
                <p14:nvPr/>
              </p14:nvContentPartPr>
              <p14:xfrm>
                <a:off x="9406810" y="2129945"/>
                <a:ext cx="340920" cy="352800"/>
              </p14:xfrm>
            </p:contentPart>
          </mc:Choice>
          <mc:Fallback>
            <p:pic>
              <p:nvPicPr>
                <p:cNvPr id="7" name="Ink 6">
                  <a:extLst>
                    <a:ext uri="{FF2B5EF4-FFF2-40B4-BE49-F238E27FC236}">
                      <a16:creationId xmlns:a16="http://schemas.microsoft.com/office/drawing/2014/main" id="{82F1D3FF-D8F5-43A1-927D-3872DC22514B}"/>
                    </a:ext>
                  </a:extLst>
                </p:cNvPr>
                <p:cNvPicPr/>
                <p:nvPr/>
              </p:nvPicPr>
              <p:blipFill>
                <a:blip r:embed="rId16"/>
                <a:stretch>
                  <a:fillRect/>
                </a:stretch>
              </p:blipFill>
              <p:spPr>
                <a:xfrm>
                  <a:off x="9371170" y="2094305"/>
                  <a:ext cx="412560" cy="42444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8" name="Ink 7">
                  <a:extLst>
                    <a:ext uri="{FF2B5EF4-FFF2-40B4-BE49-F238E27FC236}">
                      <a16:creationId xmlns:a16="http://schemas.microsoft.com/office/drawing/2014/main" id="{A36C3AAC-C02B-4067-90D6-D36000404848}"/>
                    </a:ext>
                  </a:extLst>
                </p14:cNvPr>
                <p14:cNvContentPartPr/>
                <p14:nvPr/>
              </p14:nvContentPartPr>
              <p14:xfrm>
                <a:off x="9792010" y="2082065"/>
                <a:ext cx="212040" cy="417600"/>
              </p14:xfrm>
            </p:contentPart>
          </mc:Choice>
          <mc:Fallback>
            <p:pic>
              <p:nvPicPr>
                <p:cNvPr id="8" name="Ink 7">
                  <a:extLst>
                    <a:ext uri="{FF2B5EF4-FFF2-40B4-BE49-F238E27FC236}">
                      <a16:creationId xmlns:a16="http://schemas.microsoft.com/office/drawing/2014/main" id="{A36C3AAC-C02B-4067-90D6-D36000404848}"/>
                    </a:ext>
                  </a:extLst>
                </p:cNvPr>
                <p:cNvPicPr/>
                <p:nvPr/>
              </p:nvPicPr>
              <p:blipFill>
                <a:blip r:embed="rId18"/>
                <a:stretch>
                  <a:fillRect/>
                </a:stretch>
              </p:blipFill>
              <p:spPr>
                <a:xfrm>
                  <a:off x="9756370" y="2046065"/>
                  <a:ext cx="283680" cy="48924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9" name="Ink 8">
                  <a:extLst>
                    <a:ext uri="{FF2B5EF4-FFF2-40B4-BE49-F238E27FC236}">
                      <a16:creationId xmlns:a16="http://schemas.microsoft.com/office/drawing/2014/main" id="{D47A4969-A553-4410-9BD2-15F1B406B2C0}"/>
                    </a:ext>
                  </a:extLst>
                </p14:cNvPr>
                <p14:cNvContentPartPr/>
                <p14:nvPr/>
              </p14:nvContentPartPr>
              <p14:xfrm>
                <a:off x="7913530" y="2678225"/>
                <a:ext cx="2217960" cy="269280"/>
              </p14:xfrm>
            </p:contentPart>
          </mc:Choice>
          <mc:Fallback>
            <p:pic>
              <p:nvPicPr>
                <p:cNvPr id="9" name="Ink 8">
                  <a:extLst>
                    <a:ext uri="{FF2B5EF4-FFF2-40B4-BE49-F238E27FC236}">
                      <a16:creationId xmlns:a16="http://schemas.microsoft.com/office/drawing/2014/main" id="{D47A4969-A553-4410-9BD2-15F1B406B2C0}"/>
                    </a:ext>
                  </a:extLst>
                </p:cNvPr>
                <p:cNvPicPr/>
                <p:nvPr/>
              </p:nvPicPr>
              <p:blipFill>
                <a:blip r:embed="rId20"/>
                <a:stretch>
                  <a:fillRect/>
                </a:stretch>
              </p:blipFill>
              <p:spPr>
                <a:xfrm>
                  <a:off x="7877890" y="2642585"/>
                  <a:ext cx="2289600" cy="340920"/>
                </a:xfrm>
                <a:prstGeom prst="rect">
                  <a:avLst/>
                </a:prstGeom>
              </p:spPr>
            </p:pic>
          </mc:Fallback>
        </mc:AlternateContent>
      </p:grpSp>
    </p:spTree>
    <p:extLst>
      <p:ext uri="{BB962C8B-B14F-4D97-AF65-F5344CB8AC3E}">
        <p14:creationId xmlns:p14="http://schemas.microsoft.com/office/powerpoint/2010/main" val="15318931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24">
            <a:extLst>
              <a:ext uri="{FF2B5EF4-FFF2-40B4-BE49-F238E27FC236}">
                <a16:creationId xmlns:a16="http://schemas.microsoft.com/office/drawing/2014/main" id="{A2AD6B69-E0A0-476D-9EE1-6B69F04C5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6">
            <a:extLst>
              <a:ext uri="{FF2B5EF4-FFF2-40B4-BE49-F238E27FC236}">
                <a16:creationId xmlns:a16="http://schemas.microsoft.com/office/drawing/2014/main" id="{16BE10A1-AD5F-4AB3-8A94-41D62B494A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85000"/>
              <a:alpha val="60000"/>
            </a:schemeClr>
          </a:solidFill>
          <a:ln w="6350" cap="flat" cmpd="sng" algn="ctr">
            <a:noFill/>
            <a:prstDash val="solid"/>
          </a:ln>
          <a:effectLst>
            <a:softEdge rad="0"/>
          </a:effectLst>
        </p:spPr>
      </p:sp>
      <p:sp>
        <p:nvSpPr>
          <p:cNvPr id="2" name="Title 1">
            <a:extLst>
              <a:ext uri="{FF2B5EF4-FFF2-40B4-BE49-F238E27FC236}">
                <a16:creationId xmlns:a16="http://schemas.microsoft.com/office/drawing/2014/main" id="{60446499-59BF-4ADC-AF7C-4E026DCFD28D}"/>
              </a:ext>
            </a:extLst>
          </p:cNvPr>
          <p:cNvSpPr>
            <a:spLocks noGrp="1"/>
          </p:cNvSpPr>
          <p:nvPr>
            <p:ph type="title"/>
          </p:nvPr>
        </p:nvSpPr>
        <p:spPr>
          <a:xfrm>
            <a:off x="573409" y="559477"/>
            <a:ext cx="3765200" cy="5709931"/>
          </a:xfrm>
        </p:spPr>
        <p:txBody>
          <a:bodyPr>
            <a:normAutofit/>
          </a:bodyPr>
          <a:lstStyle/>
          <a:p>
            <a:pPr algn="ctr"/>
            <a:r>
              <a:rPr lang="en-US" sz="4400"/>
              <a:t>Communication Protocols:</a:t>
            </a:r>
          </a:p>
        </p:txBody>
      </p:sp>
      <p:sp>
        <p:nvSpPr>
          <p:cNvPr id="33" name="Rectangle 28">
            <a:extLst>
              <a:ext uri="{FF2B5EF4-FFF2-40B4-BE49-F238E27FC236}">
                <a16:creationId xmlns:a16="http://schemas.microsoft.com/office/drawing/2014/main" id="{5684BFFE-6A90-4311-ACD5-B34177D46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4122323" cy="6108192"/>
          </a:xfrm>
          <a:prstGeom prst="rect">
            <a:avLst/>
          </a:prstGeom>
          <a:noFill/>
          <a:ln w="6350" cap="sq" cmpd="sng" algn="ctr">
            <a:solidFill>
              <a:schemeClr val="tx1">
                <a:lumMod val="75000"/>
                <a:lumOff val="25000"/>
              </a:schemeClr>
            </a:solidFill>
            <a:prstDash val="solid"/>
            <a:miter lim="800000"/>
          </a:ln>
          <a:effectLst/>
        </p:spPr>
      </p:sp>
      <p:graphicFrame>
        <p:nvGraphicFramePr>
          <p:cNvPr id="34" name="Content Placeholder 2">
            <a:extLst>
              <a:ext uri="{FF2B5EF4-FFF2-40B4-BE49-F238E27FC236}">
                <a16:creationId xmlns:a16="http://schemas.microsoft.com/office/drawing/2014/main" id="{2D23CBFA-7A2F-4656-9DB0-462DC19A1765}"/>
              </a:ext>
            </a:extLst>
          </p:cNvPr>
          <p:cNvGraphicFramePr>
            <a:graphicFrameLocks noGrp="1"/>
          </p:cNvGraphicFramePr>
          <p:nvPr>
            <p:ph idx="1"/>
            <p:extLst>
              <p:ext uri="{D42A27DB-BD31-4B8C-83A1-F6EECF244321}">
                <p14:modId xmlns:p14="http://schemas.microsoft.com/office/powerpoint/2010/main" val="4173785114"/>
              </p:ext>
            </p:extLst>
          </p:nvPr>
        </p:nvGraphicFramePr>
        <p:xfrm>
          <a:off x="5478124" y="800947"/>
          <a:ext cx="5906181" cy="52307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74006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FBB24550-E0A4-4A8A-B2CF-61AC7FED6E7B}"/>
              </a:ext>
            </a:extLst>
          </p:cNvPr>
          <p:cNvSpPr>
            <a:spLocks noGrp="1"/>
          </p:cNvSpPr>
          <p:nvPr>
            <p:ph type="title"/>
          </p:nvPr>
        </p:nvSpPr>
        <p:spPr>
          <a:xfrm>
            <a:off x="1175512" y="870132"/>
            <a:ext cx="9824584" cy="1278255"/>
          </a:xfrm>
        </p:spPr>
        <p:txBody>
          <a:bodyPr>
            <a:normAutofit/>
          </a:bodyPr>
          <a:lstStyle/>
          <a:p>
            <a:r>
              <a:rPr lang="en-US" dirty="0"/>
              <a:t>URL: Universal Resource Locator</a:t>
            </a:r>
          </a:p>
        </p:txBody>
      </p:sp>
      <p:sp>
        <p:nvSpPr>
          <p:cNvPr id="3" name="Content Placeholder 2">
            <a:extLst>
              <a:ext uri="{FF2B5EF4-FFF2-40B4-BE49-F238E27FC236}">
                <a16:creationId xmlns:a16="http://schemas.microsoft.com/office/drawing/2014/main" id="{6CDC1CF0-6201-46B3-8299-5765F8B9A09C}"/>
              </a:ext>
            </a:extLst>
          </p:cNvPr>
          <p:cNvSpPr>
            <a:spLocks noGrp="1"/>
          </p:cNvSpPr>
          <p:nvPr>
            <p:ph idx="1"/>
          </p:nvPr>
        </p:nvSpPr>
        <p:spPr>
          <a:xfrm>
            <a:off x="460899" y="2397210"/>
            <a:ext cx="4916319" cy="4044533"/>
          </a:xfrm>
        </p:spPr>
        <p:txBody>
          <a:bodyPr>
            <a:normAutofit/>
          </a:bodyPr>
          <a:lstStyle/>
          <a:p>
            <a:r>
              <a:rPr lang="en-US" sz="2000" dirty="0"/>
              <a:t>The user opens the browser and fills the address bar with a URL to open a website.</a:t>
            </a:r>
          </a:p>
          <a:p>
            <a:endParaRPr lang="en-US" sz="2000" dirty="0"/>
          </a:p>
          <a:p>
            <a:r>
              <a:rPr lang="en-US" sz="2000" dirty="0"/>
              <a:t>What is a URL?</a:t>
            </a:r>
          </a:p>
          <a:p>
            <a:pPr marL="274320" lvl="1" indent="0">
              <a:buNone/>
            </a:pPr>
            <a:r>
              <a:rPr lang="en-US" sz="2000" dirty="0"/>
              <a:t>the address of a resource on the Internet.</a:t>
            </a:r>
          </a:p>
          <a:p>
            <a:pPr marL="274320" lvl="1" indent="0">
              <a:buNone/>
            </a:pPr>
            <a:endParaRPr lang="en-US" sz="2000" dirty="0"/>
          </a:p>
          <a:p>
            <a:pPr marL="274320" lvl="1" indent="0">
              <a:buNone/>
            </a:pPr>
            <a:endParaRPr lang="en-US" sz="2000" dirty="0"/>
          </a:p>
        </p:txBody>
      </p:sp>
      <p:pic>
        <p:nvPicPr>
          <p:cNvPr id="5" name="Picture 4">
            <a:extLst>
              <a:ext uri="{FF2B5EF4-FFF2-40B4-BE49-F238E27FC236}">
                <a16:creationId xmlns:a16="http://schemas.microsoft.com/office/drawing/2014/main" id="{11B9FA68-AB10-43FF-8761-140650D48369}"/>
              </a:ext>
            </a:extLst>
          </p:cNvPr>
          <p:cNvPicPr>
            <a:picLocks noChangeAspect="1"/>
          </p:cNvPicPr>
          <p:nvPr/>
        </p:nvPicPr>
        <p:blipFill>
          <a:blip r:embed="rId3"/>
          <a:stretch>
            <a:fillRect/>
          </a:stretch>
        </p:blipFill>
        <p:spPr>
          <a:xfrm>
            <a:off x="5837518" y="2397210"/>
            <a:ext cx="5635101" cy="2942337"/>
          </a:xfrm>
          <a:prstGeom prst="rect">
            <a:avLst/>
          </a:prstGeom>
        </p:spPr>
      </p:pic>
      <p:sp>
        <p:nvSpPr>
          <p:cNvPr id="9" name="TextBox 8">
            <a:extLst>
              <a:ext uri="{FF2B5EF4-FFF2-40B4-BE49-F238E27FC236}">
                <a16:creationId xmlns:a16="http://schemas.microsoft.com/office/drawing/2014/main" id="{4AD6530D-71C1-4E81-8D45-897AA7B11C79}"/>
              </a:ext>
            </a:extLst>
          </p:cNvPr>
          <p:cNvSpPr txBox="1"/>
          <p:nvPr/>
        </p:nvSpPr>
        <p:spPr>
          <a:xfrm>
            <a:off x="6493835" y="5566212"/>
            <a:ext cx="6097772" cy="369332"/>
          </a:xfrm>
          <a:prstGeom prst="rect">
            <a:avLst/>
          </a:prstGeom>
          <a:noFill/>
        </p:spPr>
        <p:txBody>
          <a:bodyPr wrap="square">
            <a:spAutoFit/>
          </a:bodyPr>
          <a:lstStyle/>
          <a:p>
            <a:r>
              <a:rPr lang="en-US" dirty="0"/>
              <a:t>https://www.facebook.com/</a:t>
            </a:r>
          </a:p>
        </p:txBody>
      </p:sp>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AC8C93E9-7A30-4DE6-847C-D47B9A586A04}"/>
                  </a:ext>
                </a:extLst>
              </p14:cNvPr>
              <p14:cNvContentPartPr/>
              <p14:nvPr/>
            </p14:nvContentPartPr>
            <p14:xfrm>
              <a:off x="6713400" y="3910400"/>
              <a:ext cx="604080" cy="45720"/>
            </p14:xfrm>
          </p:contentPart>
        </mc:Choice>
        <mc:Fallback>
          <p:pic>
            <p:nvPicPr>
              <p:cNvPr id="4" name="Ink 3">
                <a:extLst>
                  <a:ext uri="{FF2B5EF4-FFF2-40B4-BE49-F238E27FC236}">
                    <a16:creationId xmlns:a16="http://schemas.microsoft.com/office/drawing/2014/main" id="{AC8C93E9-7A30-4DE6-847C-D47B9A586A04}"/>
                  </a:ext>
                </a:extLst>
              </p:cNvPr>
              <p:cNvPicPr/>
              <p:nvPr/>
            </p:nvPicPr>
            <p:blipFill>
              <a:blip r:embed="rId5"/>
              <a:stretch>
                <a:fillRect/>
              </a:stretch>
            </p:blipFill>
            <p:spPr>
              <a:xfrm>
                <a:off x="6677400" y="3874760"/>
                <a:ext cx="675720" cy="1173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920D65F8-2F5F-4C16-B6B5-A05360BF699D}"/>
                  </a:ext>
                </a:extLst>
              </p14:cNvPr>
              <p14:cNvContentPartPr/>
              <p14:nvPr/>
            </p14:nvContentPartPr>
            <p14:xfrm>
              <a:off x="7861080" y="3080600"/>
              <a:ext cx="10440" cy="12960"/>
            </p14:xfrm>
          </p:contentPart>
        </mc:Choice>
        <mc:Fallback>
          <p:pic>
            <p:nvPicPr>
              <p:cNvPr id="6" name="Ink 5">
                <a:extLst>
                  <a:ext uri="{FF2B5EF4-FFF2-40B4-BE49-F238E27FC236}">
                    <a16:creationId xmlns:a16="http://schemas.microsoft.com/office/drawing/2014/main" id="{920D65F8-2F5F-4C16-B6B5-A05360BF699D}"/>
                  </a:ext>
                </a:extLst>
              </p:cNvPr>
              <p:cNvPicPr/>
              <p:nvPr/>
            </p:nvPicPr>
            <p:blipFill>
              <a:blip r:embed="rId7"/>
              <a:stretch>
                <a:fillRect/>
              </a:stretch>
            </p:blipFill>
            <p:spPr>
              <a:xfrm>
                <a:off x="7825440" y="3044960"/>
                <a:ext cx="82080" cy="846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E97D39D6-875F-4AB4-92B6-2BC9B2818072}"/>
                  </a:ext>
                </a:extLst>
              </p14:cNvPr>
              <p14:cNvContentPartPr/>
              <p14:nvPr/>
            </p14:nvContentPartPr>
            <p14:xfrm>
              <a:off x="7482000" y="3488840"/>
              <a:ext cx="669600" cy="541080"/>
            </p14:xfrm>
          </p:contentPart>
        </mc:Choice>
        <mc:Fallback>
          <p:pic>
            <p:nvPicPr>
              <p:cNvPr id="7" name="Ink 6">
                <a:extLst>
                  <a:ext uri="{FF2B5EF4-FFF2-40B4-BE49-F238E27FC236}">
                    <a16:creationId xmlns:a16="http://schemas.microsoft.com/office/drawing/2014/main" id="{E97D39D6-875F-4AB4-92B6-2BC9B2818072}"/>
                  </a:ext>
                </a:extLst>
              </p:cNvPr>
              <p:cNvPicPr/>
              <p:nvPr/>
            </p:nvPicPr>
            <p:blipFill>
              <a:blip r:embed="rId9"/>
              <a:stretch>
                <a:fillRect/>
              </a:stretch>
            </p:blipFill>
            <p:spPr>
              <a:xfrm>
                <a:off x="7446360" y="3453200"/>
                <a:ext cx="741240" cy="6127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1" name="Ink 10">
                <a:extLst>
                  <a:ext uri="{FF2B5EF4-FFF2-40B4-BE49-F238E27FC236}">
                    <a16:creationId xmlns:a16="http://schemas.microsoft.com/office/drawing/2014/main" id="{1B752C58-156B-453B-A9C2-CDA9B44ED49B}"/>
                  </a:ext>
                </a:extLst>
              </p14:cNvPr>
              <p14:cNvContentPartPr/>
              <p14:nvPr/>
            </p14:nvContentPartPr>
            <p14:xfrm>
              <a:off x="8130000" y="3874400"/>
              <a:ext cx="1363320" cy="84600"/>
            </p14:xfrm>
          </p:contentPart>
        </mc:Choice>
        <mc:Fallback>
          <p:pic>
            <p:nvPicPr>
              <p:cNvPr id="11" name="Ink 10">
                <a:extLst>
                  <a:ext uri="{FF2B5EF4-FFF2-40B4-BE49-F238E27FC236}">
                    <a16:creationId xmlns:a16="http://schemas.microsoft.com/office/drawing/2014/main" id="{1B752C58-156B-453B-A9C2-CDA9B44ED49B}"/>
                  </a:ext>
                </a:extLst>
              </p:cNvPr>
              <p:cNvPicPr/>
              <p:nvPr/>
            </p:nvPicPr>
            <p:blipFill>
              <a:blip r:embed="rId11"/>
              <a:stretch>
                <a:fillRect/>
              </a:stretch>
            </p:blipFill>
            <p:spPr>
              <a:xfrm>
                <a:off x="8094360" y="3838760"/>
                <a:ext cx="1434960" cy="156240"/>
              </a:xfrm>
              <a:prstGeom prst="rect">
                <a:avLst/>
              </a:prstGeom>
            </p:spPr>
          </p:pic>
        </mc:Fallback>
      </mc:AlternateContent>
      <p:grpSp>
        <p:nvGrpSpPr>
          <p:cNvPr id="14" name="Group 13">
            <a:extLst>
              <a:ext uri="{FF2B5EF4-FFF2-40B4-BE49-F238E27FC236}">
                <a16:creationId xmlns:a16="http://schemas.microsoft.com/office/drawing/2014/main" id="{2D4ADDC7-38EC-4BC3-8D93-D230C568D6CE}"/>
              </a:ext>
            </a:extLst>
          </p:cNvPr>
          <p:cNvGrpSpPr/>
          <p:nvPr/>
        </p:nvGrpSpPr>
        <p:grpSpPr>
          <a:xfrm>
            <a:off x="8871600" y="3550760"/>
            <a:ext cx="606960" cy="399240"/>
            <a:chOff x="8871600" y="3550760"/>
            <a:chExt cx="606960" cy="399240"/>
          </a:xfrm>
        </p:grpSpPr>
        <mc:AlternateContent xmlns:mc="http://schemas.openxmlformats.org/markup-compatibility/2006">
          <mc:Choice xmlns:p14="http://schemas.microsoft.com/office/powerpoint/2010/main" Requires="p14">
            <p:contentPart p14:bwMode="auto" r:id="rId12">
              <p14:nvContentPartPr>
                <p14:cNvPr id="12" name="Ink 11">
                  <a:extLst>
                    <a:ext uri="{FF2B5EF4-FFF2-40B4-BE49-F238E27FC236}">
                      <a16:creationId xmlns:a16="http://schemas.microsoft.com/office/drawing/2014/main" id="{5A66F527-97FC-4EAF-AA28-401BEDA2B53C}"/>
                    </a:ext>
                  </a:extLst>
                </p14:cNvPr>
                <p14:cNvContentPartPr/>
                <p14:nvPr/>
              </p14:nvContentPartPr>
              <p14:xfrm>
                <a:off x="9461280" y="3636800"/>
                <a:ext cx="17280" cy="16200"/>
              </p14:xfrm>
            </p:contentPart>
          </mc:Choice>
          <mc:Fallback>
            <p:pic>
              <p:nvPicPr>
                <p:cNvPr id="12" name="Ink 11">
                  <a:extLst>
                    <a:ext uri="{FF2B5EF4-FFF2-40B4-BE49-F238E27FC236}">
                      <a16:creationId xmlns:a16="http://schemas.microsoft.com/office/drawing/2014/main" id="{5A66F527-97FC-4EAF-AA28-401BEDA2B53C}"/>
                    </a:ext>
                  </a:extLst>
                </p:cNvPr>
                <p:cNvPicPr/>
                <p:nvPr/>
              </p:nvPicPr>
              <p:blipFill>
                <a:blip r:embed="rId13"/>
                <a:stretch>
                  <a:fillRect/>
                </a:stretch>
              </p:blipFill>
              <p:spPr>
                <a:xfrm>
                  <a:off x="9425280" y="3601160"/>
                  <a:ext cx="88920" cy="878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3" name="Ink 12">
                  <a:extLst>
                    <a:ext uri="{FF2B5EF4-FFF2-40B4-BE49-F238E27FC236}">
                      <a16:creationId xmlns:a16="http://schemas.microsoft.com/office/drawing/2014/main" id="{F17F5ED7-16F0-4E28-8724-F340C794E0B5}"/>
                    </a:ext>
                  </a:extLst>
                </p14:cNvPr>
                <p14:cNvContentPartPr/>
                <p14:nvPr/>
              </p14:nvContentPartPr>
              <p14:xfrm>
                <a:off x="8871600" y="3550760"/>
                <a:ext cx="601200" cy="399240"/>
              </p14:xfrm>
            </p:contentPart>
          </mc:Choice>
          <mc:Fallback>
            <p:pic>
              <p:nvPicPr>
                <p:cNvPr id="13" name="Ink 12">
                  <a:extLst>
                    <a:ext uri="{FF2B5EF4-FFF2-40B4-BE49-F238E27FC236}">
                      <a16:creationId xmlns:a16="http://schemas.microsoft.com/office/drawing/2014/main" id="{F17F5ED7-16F0-4E28-8724-F340C794E0B5}"/>
                    </a:ext>
                  </a:extLst>
                </p:cNvPr>
                <p:cNvPicPr/>
                <p:nvPr/>
              </p:nvPicPr>
              <p:blipFill>
                <a:blip r:embed="rId15"/>
                <a:stretch>
                  <a:fillRect/>
                </a:stretch>
              </p:blipFill>
              <p:spPr>
                <a:xfrm>
                  <a:off x="8835600" y="3515120"/>
                  <a:ext cx="672840" cy="4708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6">
            <p14:nvContentPartPr>
              <p14:cNvPr id="15" name="Ink 14">
                <a:extLst>
                  <a:ext uri="{FF2B5EF4-FFF2-40B4-BE49-F238E27FC236}">
                    <a16:creationId xmlns:a16="http://schemas.microsoft.com/office/drawing/2014/main" id="{4F3D4351-90F5-4DB3-ACEF-2F20DBA46A72}"/>
                  </a:ext>
                </a:extLst>
              </p14:cNvPr>
              <p14:cNvContentPartPr/>
              <p14:nvPr/>
            </p14:nvContentPartPr>
            <p14:xfrm>
              <a:off x="9548760" y="3913280"/>
              <a:ext cx="1049760" cy="87840"/>
            </p14:xfrm>
          </p:contentPart>
        </mc:Choice>
        <mc:Fallback>
          <p:pic>
            <p:nvPicPr>
              <p:cNvPr id="15" name="Ink 14">
                <a:extLst>
                  <a:ext uri="{FF2B5EF4-FFF2-40B4-BE49-F238E27FC236}">
                    <a16:creationId xmlns:a16="http://schemas.microsoft.com/office/drawing/2014/main" id="{4F3D4351-90F5-4DB3-ACEF-2F20DBA46A72}"/>
                  </a:ext>
                </a:extLst>
              </p:cNvPr>
              <p:cNvPicPr/>
              <p:nvPr/>
            </p:nvPicPr>
            <p:blipFill>
              <a:blip r:embed="rId17"/>
              <a:stretch>
                <a:fillRect/>
              </a:stretch>
            </p:blipFill>
            <p:spPr>
              <a:xfrm>
                <a:off x="9512760" y="3877640"/>
                <a:ext cx="1121400" cy="159480"/>
              </a:xfrm>
              <a:prstGeom prst="rect">
                <a:avLst/>
              </a:prstGeom>
            </p:spPr>
          </p:pic>
        </mc:Fallback>
      </mc:AlternateContent>
      <p:grpSp>
        <p:nvGrpSpPr>
          <p:cNvPr id="29" name="Group 28">
            <a:extLst>
              <a:ext uri="{FF2B5EF4-FFF2-40B4-BE49-F238E27FC236}">
                <a16:creationId xmlns:a16="http://schemas.microsoft.com/office/drawing/2014/main" id="{1909AF38-81BC-4188-899A-DA1E33A71D1C}"/>
              </a:ext>
            </a:extLst>
          </p:cNvPr>
          <p:cNvGrpSpPr/>
          <p:nvPr/>
        </p:nvGrpSpPr>
        <p:grpSpPr>
          <a:xfrm>
            <a:off x="10024320" y="5392160"/>
            <a:ext cx="2172600" cy="434520"/>
            <a:chOff x="10024320" y="5392160"/>
            <a:chExt cx="2172600" cy="434520"/>
          </a:xfrm>
        </p:grpSpPr>
        <mc:AlternateContent xmlns:mc="http://schemas.openxmlformats.org/markup-compatibility/2006">
          <mc:Choice xmlns:p14="http://schemas.microsoft.com/office/powerpoint/2010/main" Requires="p14">
            <p:contentPart p14:bwMode="auto" r:id="rId18">
              <p14:nvContentPartPr>
                <p14:cNvPr id="16" name="Ink 15">
                  <a:extLst>
                    <a:ext uri="{FF2B5EF4-FFF2-40B4-BE49-F238E27FC236}">
                      <a16:creationId xmlns:a16="http://schemas.microsoft.com/office/drawing/2014/main" id="{FFD077D7-CE8F-4373-A7EA-4F90E32A0BDC}"/>
                    </a:ext>
                  </a:extLst>
                </p14:cNvPr>
                <p14:cNvContentPartPr/>
                <p14:nvPr/>
              </p14:nvContentPartPr>
              <p14:xfrm>
                <a:off x="10024320" y="5593040"/>
                <a:ext cx="47880" cy="145440"/>
              </p14:xfrm>
            </p:contentPart>
          </mc:Choice>
          <mc:Fallback>
            <p:pic>
              <p:nvPicPr>
                <p:cNvPr id="16" name="Ink 15">
                  <a:extLst>
                    <a:ext uri="{FF2B5EF4-FFF2-40B4-BE49-F238E27FC236}">
                      <a16:creationId xmlns:a16="http://schemas.microsoft.com/office/drawing/2014/main" id="{FFD077D7-CE8F-4373-A7EA-4F90E32A0BDC}"/>
                    </a:ext>
                  </a:extLst>
                </p:cNvPr>
                <p:cNvPicPr/>
                <p:nvPr/>
              </p:nvPicPr>
              <p:blipFill>
                <a:blip r:embed="rId19"/>
                <a:stretch>
                  <a:fillRect/>
                </a:stretch>
              </p:blipFill>
              <p:spPr>
                <a:xfrm>
                  <a:off x="9988320" y="5557400"/>
                  <a:ext cx="119520" cy="2170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7" name="Ink 16">
                  <a:extLst>
                    <a:ext uri="{FF2B5EF4-FFF2-40B4-BE49-F238E27FC236}">
                      <a16:creationId xmlns:a16="http://schemas.microsoft.com/office/drawing/2014/main" id="{A9464D7C-5850-45FC-BC3B-0B948F1D96F3}"/>
                    </a:ext>
                  </a:extLst>
                </p14:cNvPr>
                <p14:cNvContentPartPr/>
                <p14:nvPr/>
              </p14:nvContentPartPr>
              <p14:xfrm>
                <a:off x="10031160" y="5478920"/>
                <a:ext cx="27360" cy="11160"/>
              </p14:xfrm>
            </p:contentPart>
          </mc:Choice>
          <mc:Fallback>
            <p:pic>
              <p:nvPicPr>
                <p:cNvPr id="17" name="Ink 16">
                  <a:extLst>
                    <a:ext uri="{FF2B5EF4-FFF2-40B4-BE49-F238E27FC236}">
                      <a16:creationId xmlns:a16="http://schemas.microsoft.com/office/drawing/2014/main" id="{A9464D7C-5850-45FC-BC3B-0B948F1D96F3}"/>
                    </a:ext>
                  </a:extLst>
                </p:cNvPr>
                <p:cNvPicPr/>
                <p:nvPr/>
              </p:nvPicPr>
              <p:blipFill>
                <a:blip r:embed="rId21"/>
                <a:stretch>
                  <a:fillRect/>
                </a:stretch>
              </p:blipFill>
              <p:spPr>
                <a:xfrm>
                  <a:off x="9995520" y="5443280"/>
                  <a:ext cx="99000" cy="828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8" name="Ink 17">
                  <a:extLst>
                    <a:ext uri="{FF2B5EF4-FFF2-40B4-BE49-F238E27FC236}">
                      <a16:creationId xmlns:a16="http://schemas.microsoft.com/office/drawing/2014/main" id="{49E81B12-7FAB-4667-A3B3-CAF6860F1AA8}"/>
                    </a:ext>
                  </a:extLst>
                </p14:cNvPr>
                <p14:cNvContentPartPr/>
                <p14:nvPr/>
              </p14:nvContentPartPr>
              <p14:xfrm>
                <a:off x="10134480" y="5613200"/>
                <a:ext cx="158760" cy="186840"/>
              </p14:xfrm>
            </p:contentPart>
          </mc:Choice>
          <mc:Fallback>
            <p:pic>
              <p:nvPicPr>
                <p:cNvPr id="18" name="Ink 17">
                  <a:extLst>
                    <a:ext uri="{FF2B5EF4-FFF2-40B4-BE49-F238E27FC236}">
                      <a16:creationId xmlns:a16="http://schemas.microsoft.com/office/drawing/2014/main" id="{49E81B12-7FAB-4667-A3B3-CAF6860F1AA8}"/>
                    </a:ext>
                  </a:extLst>
                </p:cNvPr>
                <p:cNvPicPr/>
                <p:nvPr/>
              </p:nvPicPr>
              <p:blipFill>
                <a:blip r:embed="rId23"/>
                <a:stretch>
                  <a:fillRect/>
                </a:stretch>
              </p:blipFill>
              <p:spPr>
                <a:xfrm>
                  <a:off x="10098480" y="5577200"/>
                  <a:ext cx="230400" cy="2584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9" name="Ink 18">
                  <a:extLst>
                    <a:ext uri="{FF2B5EF4-FFF2-40B4-BE49-F238E27FC236}">
                      <a16:creationId xmlns:a16="http://schemas.microsoft.com/office/drawing/2014/main" id="{D6B36A1C-5BD4-4972-98AB-548A622C9EB0}"/>
                    </a:ext>
                  </a:extLst>
                </p14:cNvPr>
                <p14:cNvContentPartPr/>
                <p14:nvPr/>
              </p14:nvContentPartPr>
              <p14:xfrm>
                <a:off x="10353360" y="5469920"/>
                <a:ext cx="219600" cy="356760"/>
              </p14:xfrm>
            </p:contentPart>
          </mc:Choice>
          <mc:Fallback>
            <p:pic>
              <p:nvPicPr>
                <p:cNvPr id="19" name="Ink 18">
                  <a:extLst>
                    <a:ext uri="{FF2B5EF4-FFF2-40B4-BE49-F238E27FC236}">
                      <a16:creationId xmlns:a16="http://schemas.microsoft.com/office/drawing/2014/main" id="{D6B36A1C-5BD4-4972-98AB-548A622C9EB0}"/>
                    </a:ext>
                  </a:extLst>
                </p:cNvPr>
                <p:cNvPicPr/>
                <p:nvPr/>
              </p:nvPicPr>
              <p:blipFill>
                <a:blip r:embed="rId25"/>
                <a:stretch>
                  <a:fillRect/>
                </a:stretch>
              </p:blipFill>
              <p:spPr>
                <a:xfrm>
                  <a:off x="10317360" y="5434280"/>
                  <a:ext cx="291240" cy="4284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0" name="Ink 19">
                  <a:extLst>
                    <a:ext uri="{FF2B5EF4-FFF2-40B4-BE49-F238E27FC236}">
                      <a16:creationId xmlns:a16="http://schemas.microsoft.com/office/drawing/2014/main" id="{025F86AE-B8B0-4C1D-AC09-5EF074C02C57}"/>
                    </a:ext>
                  </a:extLst>
                </p14:cNvPr>
                <p14:cNvContentPartPr/>
                <p14:nvPr/>
              </p14:nvContentPartPr>
              <p14:xfrm>
                <a:off x="10589520" y="5576120"/>
                <a:ext cx="119160" cy="214560"/>
              </p14:xfrm>
            </p:contentPart>
          </mc:Choice>
          <mc:Fallback>
            <p:pic>
              <p:nvPicPr>
                <p:cNvPr id="20" name="Ink 19">
                  <a:extLst>
                    <a:ext uri="{FF2B5EF4-FFF2-40B4-BE49-F238E27FC236}">
                      <a16:creationId xmlns:a16="http://schemas.microsoft.com/office/drawing/2014/main" id="{025F86AE-B8B0-4C1D-AC09-5EF074C02C57}"/>
                    </a:ext>
                  </a:extLst>
                </p:cNvPr>
                <p:cNvPicPr/>
                <p:nvPr/>
              </p:nvPicPr>
              <p:blipFill>
                <a:blip r:embed="rId27"/>
                <a:stretch>
                  <a:fillRect/>
                </a:stretch>
              </p:blipFill>
              <p:spPr>
                <a:xfrm>
                  <a:off x="10553880" y="5540120"/>
                  <a:ext cx="190800" cy="2862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1" name="Ink 20">
                  <a:extLst>
                    <a:ext uri="{FF2B5EF4-FFF2-40B4-BE49-F238E27FC236}">
                      <a16:creationId xmlns:a16="http://schemas.microsoft.com/office/drawing/2014/main" id="{F746FD73-DDFF-43EE-8813-4F018A1109D9}"/>
                    </a:ext>
                  </a:extLst>
                </p14:cNvPr>
                <p14:cNvContentPartPr/>
                <p14:nvPr/>
              </p14:nvContentPartPr>
              <p14:xfrm>
                <a:off x="10767360" y="5526800"/>
                <a:ext cx="192960" cy="272880"/>
              </p14:xfrm>
            </p:contentPart>
          </mc:Choice>
          <mc:Fallback>
            <p:pic>
              <p:nvPicPr>
                <p:cNvPr id="21" name="Ink 20">
                  <a:extLst>
                    <a:ext uri="{FF2B5EF4-FFF2-40B4-BE49-F238E27FC236}">
                      <a16:creationId xmlns:a16="http://schemas.microsoft.com/office/drawing/2014/main" id="{F746FD73-DDFF-43EE-8813-4F018A1109D9}"/>
                    </a:ext>
                  </a:extLst>
                </p:cNvPr>
                <p:cNvPicPr/>
                <p:nvPr/>
              </p:nvPicPr>
              <p:blipFill>
                <a:blip r:embed="rId29"/>
                <a:stretch>
                  <a:fillRect/>
                </a:stretch>
              </p:blipFill>
              <p:spPr>
                <a:xfrm>
                  <a:off x="10731720" y="5491160"/>
                  <a:ext cx="264600" cy="3445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2" name="Ink 21">
                  <a:extLst>
                    <a:ext uri="{FF2B5EF4-FFF2-40B4-BE49-F238E27FC236}">
                      <a16:creationId xmlns:a16="http://schemas.microsoft.com/office/drawing/2014/main" id="{380CF016-22EC-4A73-A4D6-B192868AE946}"/>
                    </a:ext>
                  </a:extLst>
                </p14:cNvPr>
                <p14:cNvContentPartPr/>
                <p14:nvPr/>
              </p14:nvContentPartPr>
              <p14:xfrm>
                <a:off x="10750080" y="5569640"/>
                <a:ext cx="182160" cy="231840"/>
              </p14:xfrm>
            </p:contentPart>
          </mc:Choice>
          <mc:Fallback>
            <p:pic>
              <p:nvPicPr>
                <p:cNvPr id="22" name="Ink 21">
                  <a:extLst>
                    <a:ext uri="{FF2B5EF4-FFF2-40B4-BE49-F238E27FC236}">
                      <a16:creationId xmlns:a16="http://schemas.microsoft.com/office/drawing/2014/main" id="{380CF016-22EC-4A73-A4D6-B192868AE946}"/>
                    </a:ext>
                  </a:extLst>
                </p:cNvPr>
                <p:cNvPicPr/>
                <p:nvPr/>
              </p:nvPicPr>
              <p:blipFill>
                <a:blip r:embed="rId31"/>
                <a:stretch>
                  <a:fillRect/>
                </a:stretch>
              </p:blipFill>
              <p:spPr>
                <a:xfrm>
                  <a:off x="10714080" y="5533640"/>
                  <a:ext cx="253800" cy="3034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3" name="Ink 22">
                  <a:extLst>
                    <a:ext uri="{FF2B5EF4-FFF2-40B4-BE49-F238E27FC236}">
                      <a16:creationId xmlns:a16="http://schemas.microsoft.com/office/drawing/2014/main" id="{14363B5B-164D-4E96-997B-1900819B37EB}"/>
                    </a:ext>
                  </a:extLst>
                </p14:cNvPr>
                <p14:cNvContentPartPr/>
                <p14:nvPr/>
              </p14:nvContentPartPr>
              <p14:xfrm>
                <a:off x="11092080" y="5708600"/>
                <a:ext cx="9720" cy="7920"/>
              </p14:xfrm>
            </p:contentPart>
          </mc:Choice>
          <mc:Fallback>
            <p:pic>
              <p:nvPicPr>
                <p:cNvPr id="23" name="Ink 22">
                  <a:extLst>
                    <a:ext uri="{FF2B5EF4-FFF2-40B4-BE49-F238E27FC236}">
                      <a16:creationId xmlns:a16="http://schemas.microsoft.com/office/drawing/2014/main" id="{14363B5B-164D-4E96-997B-1900819B37EB}"/>
                    </a:ext>
                  </a:extLst>
                </p:cNvPr>
                <p:cNvPicPr/>
                <p:nvPr/>
              </p:nvPicPr>
              <p:blipFill>
                <a:blip r:embed="rId33"/>
                <a:stretch>
                  <a:fillRect/>
                </a:stretch>
              </p:blipFill>
              <p:spPr>
                <a:xfrm>
                  <a:off x="11056080" y="5672600"/>
                  <a:ext cx="81360" cy="7956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4" name="Ink 23">
                  <a:extLst>
                    <a:ext uri="{FF2B5EF4-FFF2-40B4-BE49-F238E27FC236}">
                      <a16:creationId xmlns:a16="http://schemas.microsoft.com/office/drawing/2014/main" id="{83B27284-1066-4E15-9FE1-DBA79F2CD9B9}"/>
                    </a:ext>
                  </a:extLst>
                </p14:cNvPr>
                <p14:cNvContentPartPr/>
                <p14:nvPr/>
              </p14:nvContentPartPr>
              <p14:xfrm>
                <a:off x="11204040" y="5392160"/>
                <a:ext cx="160920" cy="406080"/>
              </p14:xfrm>
            </p:contentPart>
          </mc:Choice>
          <mc:Fallback>
            <p:pic>
              <p:nvPicPr>
                <p:cNvPr id="24" name="Ink 23">
                  <a:extLst>
                    <a:ext uri="{FF2B5EF4-FFF2-40B4-BE49-F238E27FC236}">
                      <a16:creationId xmlns:a16="http://schemas.microsoft.com/office/drawing/2014/main" id="{83B27284-1066-4E15-9FE1-DBA79F2CD9B9}"/>
                    </a:ext>
                  </a:extLst>
                </p:cNvPr>
                <p:cNvPicPr/>
                <p:nvPr/>
              </p:nvPicPr>
              <p:blipFill>
                <a:blip r:embed="rId35"/>
                <a:stretch>
                  <a:fillRect/>
                </a:stretch>
              </p:blipFill>
              <p:spPr>
                <a:xfrm>
                  <a:off x="11168400" y="5356160"/>
                  <a:ext cx="232560" cy="47772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5" name="Ink 24">
                  <a:extLst>
                    <a:ext uri="{FF2B5EF4-FFF2-40B4-BE49-F238E27FC236}">
                      <a16:creationId xmlns:a16="http://schemas.microsoft.com/office/drawing/2014/main" id="{F18B9C44-5A7F-475E-99EE-04A95E32F149}"/>
                    </a:ext>
                  </a:extLst>
                </p14:cNvPr>
                <p14:cNvContentPartPr/>
                <p14:nvPr/>
              </p14:nvContentPartPr>
              <p14:xfrm>
                <a:off x="11454240" y="5411240"/>
                <a:ext cx="63720" cy="339480"/>
              </p14:xfrm>
            </p:contentPart>
          </mc:Choice>
          <mc:Fallback>
            <p:pic>
              <p:nvPicPr>
                <p:cNvPr id="25" name="Ink 24">
                  <a:extLst>
                    <a:ext uri="{FF2B5EF4-FFF2-40B4-BE49-F238E27FC236}">
                      <a16:creationId xmlns:a16="http://schemas.microsoft.com/office/drawing/2014/main" id="{F18B9C44-5A7F-475E-99EE-04A95E32F149}"/>
                    </a:ext>
                  </a:extLst>
                </p:cNvPr>
                <p:cNvPicPr/>
                <p:nvPr/>
              </p:nvPicPr>
              <p:blipFill>
                <a:blip r:embed="rId37"/>
                <a:stretch>
                  <a:fillRect/>
                </a:stretch>
              </p:blipFill>
              <p:spPr>
                <a:xfrm>
                  <a:off x="11418600" y="5375600"/>
                  <a:ext cx="135360" cy="41112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6" name="Ink 25">
                  <a:extLst>
                    <a:ext uri="{FF2B5EF4-FFF2-40B4-BE49-F238E27FC236}">
                      <a16:creationId xmlns:a16="http://schemas.microsoft.com/office/drawing/2014/main" id="{E7C326B4-D5EF-4003-8307-2E9DA7BE29AE}"/>
                    </a:ext>
                  </a:extLst>
                </p14:cNvPr>
                <p14:cNvContentPartPr/>
                <p14:nvPr/>
              </p14:nvContentPartPr>
              <p14:xfrm>
                <a:off x="11427600" y="5545880"/>
                <a:ext cx="189360" cy="27360"/>
              </p14:xfrm>
            </p:contentPart>
          </mc:Choice>
          <mc:Fallback>
            <p:pic>
              <p:nvPicPr>
                <p:cNvPr id="26" name="Ink 25">
                  <a:extLst>
                    <a:ext uri="{FF2B5EF4-FFF2-40B4-BE49-F238E27FC236}">
                      <a16:creationId xmlns:a16="http://schemas.microsoft.com/office/drawing/2014/main" id="{E7C326B4-D5EF-4003-8307-2E9DA7BE29AE}"/>
                    </a:ext>
                  </a:extLst>
                </p:cNvPr>
                <p:cNvPicPr/>
                <p:nvPr/>
              </p:nvPicPr>
              <p:blipFill>
                <a:blip r:embed="rId39"/>
                <a:stretch>
                  <a:fillRect/>
                </a:stretch>
              </p:blipFill>
              <p:spPr>
                <a:xfrm>
                  <a:off x="11391600" y="5509880"/>
                  <a:ext cx="261000" cy="9900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7" name="Ink 26">
                  <a:extLst>
                    <a:ext uri="{FF2B5EF4-FFF2-40B4-BE49-F238E27FC236}">
                      <a16:creationId xmlns:a16="http://schemas.microsoft.com/office/drawing/2014/main" id="{58331E1A-BB90-452E-828F-218A4AFECEE8}"/>
                    </a:ext>
                  </a:extLst>
                </p14:cNvPr>
                <p14:cNvContentPartPr/>
                <p14:nvPr/>
              </p14:nvContentPartPr>
              <p14:xfrm>
                <a:off x="11688600" y="5593760"/>
                <a:ext cx="252720" cy="159840"/>
              </p14:xfrm>
            </p:contentPart>
          </mc:Choice>
          <mc:Fallback>
            <p:pic>
              <p:nvPicPr>
                <p:cNvPr id="27" name="Ink 26">
                  <a:extLst>
                    <a:ext uri="{FF2B5EF4-FFF2-40B4-BE49-F238E27FC236}">
                      <a16:creationId xmlns:a16="http://schemas.microsoft.com/office/drawing/2014/main" id="{58331E1A-BB90-452E-828F-218A4AFECEE8}"/>
                    </a:ext>
                  </a:extLst>
                </p:cNvPr>
                <p:cNvPicPr/>
                <p:nvPr/>
              </p:nvPicPr>
              <p:blipFill>
                <a:blip r:embed="rId41"/>
                <a:stretch>
                  <a:fillRect/>
                </a:stretch>
              </p:blipFill>
              <p:spPr>
                <a:xfrm>
                  <a:off x="11652600" y="5557760"/>
                  <a:ext cx="324360" cy="23148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8" name="Ink 27">
                  <a:extLst>
                    <a:ext uri="{FF2B5EF4-FFF2-40B4-BE49-F238E27FC236}">
                      <a16:creationId xmlns:a16="http://schemas.microsoft.com/office/drawing/2014/main" id="{1E376821-10BA-4E3F-A534-EA86FB3622B2}"/>
                    </a:ext>
                  </a:extLst>
                </p14:cNvPr>
                <p14:cNvContentPartPr/>
                <p14:nvPr/>
              </p14:nvContentPartPr>
              <p14:xfrm>
                <a:off x="11967600" y="5398280"/>
                <a:ext cx="229320" cy="376920"/>
              </p14:xfrm>
            </p:contentPart>
          </mc:Choice>
          <mc:Fallback>
            <p:pic>
              <p:nvPicPr>
                <p:cNvPr id="28" name="Ink 27">
                  <a:extLst>
                    <a:ext uri="{FF2B5EF4-FFF2-40B4-BE49-F238E27FC236}">
                      <a16:creationId xmlns:a16="http://schemas.microsoft.com/office/drawing/2014/main" id="{1E376821-10BA-4E3F-A534-EA86FB3622B2}"/>
                    </a:ext>
                  </a:extLst>
                </p:cNvPr>
                <p:cNvPicPr/>
                <p:nvPr/>
              </p:nvPicPr>
              <p:blipFill>
                <a:blip r:embed="rId43"/>
                <a:stretch>
                  <a:fillRect/>
                </a:stretch>
              </p:blipFill>
              <p:spPr>
                <a:xfrm>
                  <a:off x="11931960" y="5362280"/>
                  <a:ext cx="300960" cy="448560"/>
                </a:xfrm>
                <a:prstGeom prst="rect">
                  <a:avLst/>
                </a:prstGeom>
              </p:spPr>
            </p:pic>
          </mc:Fallback>
        </mc:AlternateContent>
      </p:grpSp>
      <p:grpSp>
        <p:nvGrpSpPr>
          <p:cNvPr id="46" name="Group 45">
            <a:extLst>
              <a:ext uri="{FF2B5EF4-FFF2-40B4-BE49-F238E27FC236}">
                <a16:creationId xmlns:a16="http://schemas.microsoft.com/office/drawing/2014/main" id="{A5362E3B-B259-4CC1-8C40-0EB039A9DB09}"/>
              </a:ext>
            </a:extLst>
          </p:cNvPr>
          <p:cNvGrpSpPr/>
          <p:nvPr/>
        </p:nvGrpSpPr>
        <p:grpSpPr>
          <a:xfrm>
            <a:off x="5901960" y="4772240"/>
            <a:ext cx="1562040" cy="543600"/>
            <a:chOff x="5901960" y="4772240"/>
            <a:chExt cx="1562040" cy="543600"/>
          </a:xfrm>
        </p:grpSpPr>
        <mc:AlternateContent xmlns:mc="http://schemas.openxmlformats.org/markup-compatibility/2006">
          <mc:Choice xmlns:p14="http://schemas.microsoft.com/office/powerpoint/2010/main" Requires="p14">
            <p:contentPart p14:bwMode="auto" r:id="rId44">
              <p14:nvContentPartPr>
                <p14:cNvPr id="41" name="Ink 40">
                  <a:extLst>
                    <a:ext uri="{FF2B5EF4-FFF2-40B4-BE49-F238E27FC236}">
                      <a16:creationId xmlns:a16="http://schemas.microsoft.com/office/drawing/2014/main" id="{70661DA6-1FBD-4963-9687-7C43BB4CA01B}"/>
                    </a:ext>
                  </a:extLst>
                </p14:cNvPr>
                <p14:cNvContentPartPr/>
                <p14:nvPr/>
              </p14:nvContentPartPr>
              <p14:xfrm>
                <a:off x="5901960" y="4772240"/>
                <a:ext cx="252720" cy="543600"/>
              </p14:xfrm>
            </p:contentPart>
          </mc:Choice>
          <mc:Fallback>
            <p:pic>
              <p:nvPicPr>
                <p:cNvPr id="41" name="Ink 40">
                  <a:extLst>
                    <a:ext uri="{FF2B5EF4-FFF2-40B4-BE49-F238E27FC236}">
                      <a16:creationId xmlns:a16="http://schemas.microsoft.com/office/drawing/2014/main" id="{70661DA6-1FBD-4963-9687-7C43BB4CA01B}"/>
                    </a:ext>
                  </a:extLst>
                </p:cNvPr>
                <p:cNvPicPr/>
                <p:nvPr/>
              </p:nvPicPr>
              <p:blipFill>
                <a:blip r:embed="rId45"/>
                <a:stretch>
                  <a:fillRect/>
                </a:stretch>
              </p:blipFill>
              <p:spPr>
                <a:xfrm>
                  <a:off x="5866320" y="4736240"/>
                  <a:ext cx="324360" cy="61524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42" name="Ink 41">
                  <a:extLst>
                    <a:ext uri="{FF2B5EF4-FFF2-40B4-BE49-F238E27FC236}">
                      <a16:creationId xmlns:a16="http://schemas.microsoft.com/office/drawing/2014/main" id="{E627B181-AA8C-40B8-B430-44A52E7D293F}"/>
                    </a:ext>
                  </a:extLst>
                </p14:cNvPr>
                <p14:cNvContentPartPr/>
                <p14:nvPr/>
              </p14:nvContentPartPr>
              <p14:xfrm>
                <a:off x="6227760" y="4933880"/>
                <a:ext cx="236160" cy="363960"/>
              </p14:xfrm>
            </p:contentPart>
          </mc:Choice>
          <mc:Fallback>
            <p:pic>
              <p:nvPicPr>
                <p:cNvPr id="42" name="Ink 41">
                  <a:extLst>
                    <a:ext uri="{FF2B5EF4-FFF2-40B4-BE49-F238E27FC236}">
                      <a16:creationId xmlns:a16="http://schemas.microsoft.com/office/drawing/2014/main" id="{E627B181-AA8C-40B8-B430-44A52E7D293F}"/>
                    </a:ext>
                  </a:extLst>
                </p:cNvPr>
                <p:cNvPicPr/>
                <p:nvPr/>
              </p:nvPicPr>
              <p:blipFill>
                <a:blip r:embed="rId47"/>
                <a:stretch>
                  <a:fillRect/>
                </a:stretch>
              </p:blipFill>
              <p:spPr>
                <a:xfrm>
                  <a:off x="6191760" y="4897880"/>
                  <a:ext cx="307800" cy="43560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43" name="Ink 42">
                  <a:extLst>
                    <a:ext uri="{FF2B5EF4-FFF2-40B4-BE49-F238E27FC236}">
                      <a16:creationId xmlns:a16="http://schemas.microsoft.com/office/drawing/2014/main" id="{17289145-A4B7-44DE-A84C-AE660CBE711B}"/>
                    </a:ext>
                  </a:extLst>
                </p14:cNvPr>
                <p14:cNvContentPartPr/>
                <p14:nvPr/>
              </p14:nvContentPartPr>
              <p14:xfrm>
                <a:off x="6483720" y="4871600"/>
                <a:ext cx="221040" cy="396000"/>
              </p14:xfrm>
            </p:contentPart>
          </mc:Choice>
          <mc:Fallback>
            <p:pic>
              <p:nvPicPr>
                <p:cNvPr id="43" name="Ink 42">
                  <a:extLst>
                    <a:ext uri="{FF2B5EF4-FFF2-40B4-BE49-F238E27FC236}">
                      <a16:creationId xmlns:a16="http://schemas.microsoft.com/office/drawing/2014/main" id="{17289145-A4B7-44DE-A84C-AE660CBE711B}"/>
                    </a:ext>
                  </a:extLst>
                </p:cNvPr>
                <p:cNvPicPr/>
                <p:nvPr/>
              </p:nvPicPr>
              <p:blipFill>
                <a:blip r:embed="rId49"/>
                <a:stretch>
                  <a:fillRect/>
                </a:stretch>
              </p:blipFill>
              <p:spPr>
                <a:xfrm>
                  <a:off x="6448080" y="4835600"/>
                  <a:ext cx="292680" cy="46764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45" name="Ink 44">
                  <a:extLst>
                    <a:ext uri="{FF2B5EF4-FFF2-40B4-BE49-F238E27FC236}">
                      <a16:creationId xmlns:a16="http://schemas.microsoft.com/office/drawing/2014/main" id="{A0A07311-728D-41EC-B144-7AC5E11509CB}"/>
                    </a:ext>
                  </a:extLst>
                </p14:cNvPr>
                <p14:cNvContentPartPr/>
                <p14:nvPr/>
              </p14:nvContentPartPr>
              <p14:xfrm>
                <a:off x="6804120" y="4895000"/>
                <a:ext cx="659880" cy="398880"/>
              </p14:xfrm>
            </p:contentPart>
          </mc:Choice>
          <mc:Fallback>
            <p:pic>
              <p:nvPicPr>
                <p:cNvPr id="45" name="Ink 44">
                  <a:extLst>
                    <a:ext uri="{FF2B5EF4-FFF2-40B4-BE49-F238E27FC236}">
                      <a16:creationId xmlns:a16="http://schemas.microsoft.com/office/drawing/2014/main" id="{A0A07311-728D-41EC-B144-7AC5E11509CB}"/>
                    </a:ext>
                  </a:extLst>
                </p:cNvPr>
                <p:cNvPicPr/>
                <p:nvPr/>
              </p:nvPicPr>
              <p:blipFill>
                <a:blip r:embed="rId51"/>
                <a:stretch>
                  <a:fillRect/>
                </a:stretch>
              </p:blipFill>
              <p:spPr>
                <a:xfrm>
                  <a:off x="6768480" y="4859360"/>
                  <a:ext cx="731520" cy="470520"/>
                </a:xfrm>
                <a:prstGeom prst="rect">
                  <a:avLst/>
                </a:prstGeom>
              </p:spPr>
            </p:pic>
          </mc:Fallback>
        </mc:AlternateContent>
      </p:grpSp>
      <p:grpSp>
        <p:nvGrpSpPr>
          <p:cNvPr id="59" name="Group 58">
            <a:extLst>
              <a:ext uri="{FF2B5EF4-FFF2-40B4-BE49-F238E27FC236}">
                <a16:creationId xmlns:a16="http://schemas.microsoft.com/office/drawing/2014/main" id="{031F456E-37B3-4CC1-A2E0-5395A0A10E47}"/>
              </a:ext>
            </a:extLst>
          </p:cNvPr>
          <p:cNvGrpSpPr/>
          <p:nvPr/>
        </p:nvGrpSpPr>
        <p:grpSpPr>
          <a:xfrm>
            <a:off x="5570040" y="5819480"/>
            <a:ext cx="2920680" cy="644400"/>
            <a:chOff x="5570040" y="5819480"/>
            <a:chExt cx="2920680" cy="644400"/>
          </a:xfrm>
        </p:grpSpPr>
        <mc:AlternateContent xmlns:mc="http://schemas.openxmlformats.org/markup-compatibility/2006">
          <mc:Choice xmlns:p14="http://schemas.microsoft.com/office/powerpoint/2010/main" Requires="p14">
            <p:contentPart p14:bwMode="auto" r:id="rId52">
              <p14:nvContentPartPr>
                <p14:cNvPr id="47" name="Ink 46">
                  <a:extLst>
                    <a:ext uri="{FF2B5EF4-FFF2-40B4-BE49-F238E27FC236}">
                      <a16:creationId xmlns:a16="http://schemas.microsoft.com/office/drawing/2014/main" id="{0AABBDC8-1802-4174-9D61-AB25FB5ABCDF}"/>
                    </a:ext>
                  </a:extLst>
                </p14:cNvPr>
                <p14:cNvContentPartPr/>
                <p14:nvPr/>
              </p14:nvContentPartPr>
              <p14:xfrm>
                <a:off x="5570040" y="5819480"/>
                <a:ext cx="364320" cy="138960"/>
              </p14:xfrm>
            </p:contentPart>
          </mc:Choice>
          <mc:Fallback>
            <p:pic>
              <p:nvPicPr>
                <p:cNvPr id="47" name="Ink 46">
                  <a:extLst>
                    <a:ext uri="{FF2B5EF4-FFF2-40B4-BE49-F238E27FC236}">
                      <a16:creationId xmlns:a16="http://schemas.microsoft.com/office/drawing/2014/main" id="{0AABBDC8-1802-4174-9D61-AB25FB5ABCDF}"/>
                    </a:ext>
                  </a:extLst>
                </p:cNvPr>
                <p:cNvPicPr/>
                <p:nvPr/>
              </p:nvPicPr>
              <p:blipFill>
                <a:blip r:embed="rId53"/>
                <a:stretch>
                  <a:fillRect/>
                </a:stretch>
              </p:blipFill>
              <p:spPr>
                <a:xfrm>
                  <a:off x="5534040" y="5783840"/>
                  <a:ext cx="435960" cy="21060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48" name="Ink 47">
                  <a:extLst>
                    <a:ext uri="{FF2B5EF4-FFF2-40B4-BE49-F238E27FC236}">
                      <a16:creationId xmlns:a16="http://schemas.microsoft.com/office/drawing/2014/main" id="{68C13257-0180-4680-BC38-3393DE4013A8}"/>
                    </a:ext>
                  </a:extLst>
                </p14:cNvPr>
                <p14:cNvContentPartPr/>
                <p14:nvPr/>
              </p14:nvContentPartPr>
              <p14:xfrm>
                <a:off x="5737800" y="5986520"/>
                <a:ext cx="71640" cy="307800"/>
              </p14:xfrm>
            </p:contentPart>
          </mc:Choice>
          <mc:Fallback>
            <p:pic>
              <p:nvPicPr>
                <p:cNvPr id="48" name="Ink 47">
                  <a:extLst>
                    <a:ext uri="{FF2B5EF4-FFF2-40B4-BE49-F238E27FC236}">
                      <a16:creationId xmlns:a16="http://schemas.microsoft.com/office/drawing/2014/main" id="{68C13257-0180-4680-BC38-3393DE4013A8}"/>
                    </a:ext>
                  </a:extLst>
                </p:cNvPr>
                <p:cNvPicPr/>
                <p:nvPr/>
              </p:nvPicPr>
              <p:blipFill>
                <a:blip r:embed="rId55"/>
                <a:stretch>
                  <a:fillRect/>
                </a:stretch>
              </p:blipFill>
              <p:spPr>
                <a:xfrm>
                  <a:off x="5701800" y="5950880"/>
                  <a:ext cx="143280" cy="37944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49" name="Ink 48">
                  <a:extLst>
                    <a:ext uri="{FF2B5EF4-FFF2-40B4-BE49-F238E27FC236}">
                      <a16:creationId xmlns:a16="http://schemas.microsoft.com/office/drawing/2014/main" id="{1FE7FB89-B700-4C8D-9FA8-DC269B0FB666}"/>
                    </a:ext>
                  </a:extLst>
                </p14:cNvPr>
                <p14:cNvContentPartPr/>
                <p14:nvPr/>
              </p14:nvContentPartPr>
              <p14:xfrm>
                <a:off x="5592000" y="6240680"/>
                <a:ext cx="405000" cy="68400"/>
              </p14:xfrm>
            </p:contentPart>
          </mc:Choice>
          <mc:Fallback>
            <p:pic>
              <p:nvPicPr>
                <p:cNvPr id="49" name="Ink 48">
                  <a:extLst>
                    <a:ext uri="{FF2B5EF4-FFF2-40B4-BE49-F238E27FC236}">
                      <a16:creationId xmlns:a16="http://schemas.microsoft.com/office/drawing/2014/main" id="{1FE7FB89-B700-4C8D-9FA8-DC269B0FB666}"/>
                    </a:ext>
                  </a:extLst>
                </p:cNvPr>
                <p:cNvPicPr/>
                <p:nvPr/>
              </p:nvPicPr>
              <p:blipFill>
                <a:blip r:embed="rId57"/>
                <a:stretch>
                  <a:fillRect/>
                </a:stretch>
              </p:blipFill>
              <p:spPr>
                <a:xfrm>
                  <a:off x="5556360" y="6204680"/>
                  <a:ext cx="476640" cy="14004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50" name="Ink 49">
                  <a:extLst>
                    <a:ext uri="{FF2B5EF4-FFF2-40B4-BE49-F238E27FC236}">
                      <a16:creationId xmlns:a16="http://schemas.microsoft.com/office/drawing/2014/main" id="{541D7FFC-04E1-4B15-BB7D-BB570E54E60B}"/>
                    </a:ext>
                  </a:extLst>
                </p14:cNvPr>
                <p14:cNvContentPartPr/>
                <p14:nvPr/>
              </p14:nvContentPartPr>
              <p14:xfrm>
                <a:off x="6111480" y="5989400"/>
                <a:ext cx="210600" cy="474480"/>
              </p14:xfrm>
            </p:contentPart>
          </mc:Choice>
          <mc:Fallback>
            <p:pic>
              <p:nvPicPr>
                <p:cNvPr id="50" name="Ink 49">
                  <a:extLst>
                    <a:ext uri="{FF2B5EF4-FFF2-40B4-BE49-F238E27FC236}">
                      <a16:creationId xmlns:a16="http://schemas.microsoft.com/office/drawing/2014/main" id="{541D7FFC-04E1-4B15-BB7D-BB570E54E60B}"/>
                    </a:ext>
                  </a:extLst>
                </p:cNvPr>
                <p:cNvPicPr/>
                <p:nvPr/>
              </p:nvPicPr>
              <p:blipFill>
                <a:blip r:embed="rId59"/>
                <a:stretch>
                  <a:fillRect/>
                </a:stretch>
              </p:blipFill>
              <p:spPr>
                <a:xfrm>
                  <a:off x="6075480" y="5953400"/>
                  <a:ext cx="282240" cy="54612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51" name="Ink 50">
                  <a:extLst>
                    <a:ext uri="{FF2B5EF4-FFF2-40B4-BE49-F238E27FC236}">
                      <a16:creationId xmlns:a16="http://schemas.microsoft.com/office/drawing/2014/main" id="{C95BC273-6AB1-4BF5-8DFE-52294A68CDAE}"/>
                    </a:ext>
                  </a:extLst>
                </p14:cNvPr>
                <p14:cNvContentPartPr/>
                <p14:nvPr/>
              </p14:nvContentPartPr>
              <p14:xfrm>
                <a:off x="6799800" y="6083720"/>
                <a:ext cx="235080" cy="248760"/>
              </p14:xfrm>
            </p:contentPart>
          </mc:Choice>
          <mc:Fallback>
            <p:pic>
              <p:nvPicPr>
                <p:cNvPr id="51" name="Ink 50">
                  <a:extLst>
                    <a:ext uri="{FF2B5EF4-FFF2-40B4-BE49-F238E27FC236}">
                      <a16:creationId xmlns:a16="http://schemas.microsoft.com/office/drawing/2014/main" id="{C95BC273-6AB1-4BF5-8DFE-52294A68CDAE}"/>
                    </a:ext>
                  </a:extLst>
                </p:cNvPr>
                <p:cNvPicPr/>
                <p:nvPr/>
              </p:nvPicPr>
              <p:blipFill>
                <a:blip r:embed="rId61"/>
                <a:stretch>
                  <a:fillRect/>
                </a:stretch>
              </p:blipFill>
              <p:spPr>
                <a:xfrm>
                  <a:off x="6763800" y="6047720"/>
                  <a:ext cx="306720" cy="32040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52" name="Ink 51">
                  <a:extLst>
                    <a:ext uri="{FF2B5EF4-FFF2-40B4-BE49-F238E27FC236}">
                      <a16:creationId xmlns:a16="http://schemas.microsoft.com/office/drawing/2014/main" id="{989304F4-E6BE-45F0-BCA8-514A43FEBE18}"/>
                    </a:ext>
                  </a:extLst>
                </p14:cNvPr>
                <p14:cNvContentPartPr/>
                <p14:nvPr/>
              </p14:nvContentPartPr>
              <p14:xfrm>
                <a:off x="7170960" y="5987240"/>
                <a:ext cx="182160" cy="269280"/>
              </p14:xfrm>
            </p:contentPart>
          </mc:Choice>
          <mc:Fallback>
            <p:pic>
              <p:nvPicPr>
                <p:cNvPr id="52" name="Ink 51">
                  <a:extLst>
                    <a:ext uri="{FF2B5EF4-FFF2-40B4-BE49-F238E27FC236}">
                      <a16:creationId xmlns:a16="http://schemas.microsoft.com/office/drawing/2014/main" id="{989304F4-E6BE-45F0-BCA8-514A43FEBE18}"/>
                    </a:ext>
                  </a:extLst>
                </p:cNvPr>
                <p:cNvPicPr/>
                <p:nvPr/>
              </p:nvPicPr>
              <p:blipFill>
                <a:blip r:embed="rId63"/>
                <a:stretch>
                  <a:fillRect/>
                </a:stretch>
              </p:blipFill>
              <p:spPr>
                <a:xfrm>
                  <a:off x="7135320" y="5951240"/>
                  <a:ext cx="253800" cy="34092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53" name="Ink 52">
                  <a:extLst>
                    <a:ext uri="{FF2B5EF4-FFF2-40B4-BE49-F238E27FC236}">
                      <a16:creationId xmlns:a16="http://schemas.microsoft.com/office/drawing/2014/main" id="{24185691-28F0-4AF8-814A-02B5F1BE84D7}"/>
                    </a:ext>
                  </a:extLst>
                </p14:cNvPr>
                <p14:cNvContentPartPr/>
                <p14:nvPr/>
              </p14:nvContentPartPr>
              <p14:xfrm>
                <a:off x="7410360" y="5912360"/>
                <a:ext cx="224280" cy="362520"/>
              </p14:xfrm>
            </p:contentPart>
          </mc:Choice>
          <mc:Fallback>
            <p:pic>
              <p:nvPicPr>
                <p:cNvPr id="53" name="Ink 52">
                  <a:extLst>
                    <a:ext uri="{FF2B5EF4-FFF2-40B4-BE49-F238E27FC236}">
                      <a16:creationId xmlns:a16="http://schemas.microsoft.com/office/drawing/2014/main" id="{24185691-28F0-4AF8-814A-02B5F1BE84D7}"/>
                    </a:ext>
                  </a:extLst>
                </p:cNvPr>
                <p:cNvPicPr/>
                <p:nvPr/>
              </p:nvPicPr>
              <p:blipFill>
                <a:blip r:embed="rId65"/>
                <a:stretch>
                  <a:fillRect/>
                </a:stretch>
              </p:blipFill>
              <p:spPr>
                <a:xfrm>
                  <a:off x="7374720" y="5876720"/>
                  <a:ext cx="295920" cy="43416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54" name="Ink 53">
                  <a:extLst>
                    <a:ext uri="{FF2B5EF4-FFF2-40B4-BE49-F238E27FC236}">
                      <a16:creationId xmlns:a16="http://schemas.microsoft.com/office/drawing/2014/main" id="{57975A32-E30D-4A53-9DA5-44566FFD0A9C}"/>
                    </a:ext>
                  </a:extLst>
                </p14:cNvPr>
                <p14:cNvContentPartPr/>
                <p14:nvPr/>
              </p14:nvContentPartPr>
              <p14:xfrm>
                <a:off x="7607640" y="6010280"/>
                <a:ext cx="153000" cy="261000"/>
              </p14:xfrm>
            </p:contentPart>
          </mc:Choice>
          <mc:Fallback>
            <p:pic>
              <p:nvPicPr>
                <p:cNvPr id="54" name="Ink 53">
                  <a:extLst>
                    <a:ext uri="{FF2B5EF4-FFF2-40B4-BE49-F238E27FC236}">
                      <a16:creationId xmlns:a16="http://schemas.microsoft.com/office/drawing/2014/main" id="{57975A32-E30D-4A53-9DA5-44566FFD0A9C}"/>
                    </a:ext>
                  </a:extLst>
                </p:cNvPr>
                <p:cNvPicPr/>
                <p:nvPr/>
              </p:nvPicPr>
              <p:blipFill>
                <a:blip r:embed="rId67"/>
                <a:stretch>
                  <a:fillRect/>
                </a:stretch>
              </p:blipFill>
              <p:spPr>
                <a:xfrm>
                  <a:off x="7571640" y="5974640"/>
                  <a:ext cx="224640" cy="33264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55" name="Ink 54">
                  <a:extLst>
                    <a:ext uri="{FF2B5EF4-FFF2-40B4-BE49-F238E27FC236}">
                      <a16:creationId xmlns:a16="http://schemas.microsoft.com/office/drawing/2014/main" id="{18B0F356-D960-40B4-81F2-1350B8A9429F}"/>
                    </a:ext>
                  </a:extLst>
                </p14:cNvPr>
                <p14:cNvContentPartPr/>
                <p14:nvPr/>
              </p14:nvContentPartPr>
              <p14:xfrm>
                <a:off x="7864320" y="6077960"/>
                <a:ext cx="186480" cy="168480"/>
              </p14:xfrm>
            </p:contentPart>
          </mc:Choice>
          <mc:Fallback>
            <p:pic>
              <p:nvPicPr>
                <p:cNvPr id="55" name="Ink 54">
                  <a:extLst>
                    <a:ext uri="{FF2B5EF4-FFF2-40B4-BE49-F238E27FC236}">
                      <a16:creationId xmlns:a16="http://schemas.microsoft.com/office/drawing/2014/main" id="{18B0F356-D960-40B4-81F2-1350B8A9429F}"/>
                    </a:ext>
                  </a:extLst>
                </p:cNvPr>
                <p:cNvPicPr/>
                <p:nvPr/>
              </p:nvPicPr>
              <p:blipFill>
                <a:blip r:embed="rId69"/>
                <a:stretch>
                  <a:fillRect/>
                </a:stretch>
              </p:blipFill>
              <p:spPr>
                <a:xfrm>
                  <a:off x="7828680" y="6042320"/>
                  <a:ext cx="258120" cy="24012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56" name="Ink 55">
                  <a:extLst>
                    <a:ext uri="{FF2B5EF4-FFF2-40B4-BE49-F238E27FC236}">
                      <a16:creationId xmlns:a16="http://schemas.microsoft.com/office/drawing/2014/main" id="{E1BAA3EF-5798-416B-870D-B4D175C54442}"/>
                    </a:ext>
                  </a:extLst>
                </p14:cNvPr>
                <p14:cNvContentPartPr/>
                <p14:nvPr/>
              </p14:nvContentPartPr>
              <p14:xfrm>
                <a:off x="8124960" y="6051320"/>
                <a:ext cx="174960" cy="303840"/>
              </p14:xfrm>
            </p:contentPart>
          </mc:Choice>
          <mc:Fallback>
            <p:pic>
              <p:nvPicPr>
                <p:cNvPr id="56" name="Ink 55">
                  <a:extLst>
                    <a:ext uri="{FF2B5EF4-FFF2-40B4-BE49-F238E27FC236}">
                      <a16:creationId xmlns:a16="http://schemas.microsoft.com/office/drawing/2014/main" id="{E1BAA3EF-5798-416B-870D-B4D175C54442}"/>
                    </a:ext>
                  </a:extLst>
                </p:cNvPr>
                <p:cNvPicPr/>
                <p:nvPr/>
              </p:nvPicPr>
              <p:blipFill>
                <a:blip r:embed="rId71"/>
                <a:stretch>
                  <a:fillRect/>
                </a:stretch>
              </p:blipFill>
              <p:spPr>
                <a:xfrm>
                  <a:off x="8089320" y="6015320"/>
                  <a:ext cx="246600" cy="37548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57" name="Ink 56">
                  <a:extLst>
                    <a:ext uri="{FF2B5EF4-FFF2-40B4-BE49-F238E27FC236}">
                      <a16:creationId xmlns:a16="http://schemas.microsoft.com/office/drawing/2014/main" id="{3B11E93F-1F56-4E6B-A4F5-3347929404AA}"/>
                    </a:ext>
                  </a:extLst>
                </p14:cNvPr>
                <p14:cNvContentPartPr/>
                <p14:nvPr/>
              </p14:nvContentPartPr>
              <p14:xfrm>
                <a:off x="8342400" y="6022160"/>
                <a:ext cx="148320" cy="272520"/>
              </p14:xfrm>
            </p:contentPart>
          </mc:Choice>
          <mc:Fallback>
            <p:pic>
              <p:nvPicPr>
                <p:cNvPr id="57" name="Ink 56">
                  <a:extLst>
                    <a:ext uri="{FF2B5EF4-FFF2-40B4-BE49-F238E27FC236}">
                      <a16:creationId xmlns:a16="http://schemas.microsoft.com/office/drawing/2014/main" id="{3B11E93F-1F56-4E6B-A4F5-3347929404AA}"/>
                    </a:ext>
                  </a:extLst>
                </p:cNvPr>
                <p:cNvPicPr/>
                <p:nvPr/>
              </p:nvPicPr>
              <p:blipFill>
                <a:blip r:embed="rId73"/>
                <a:stretch>
                  <a:fillRect/>
                </a:stretch>
              </p:blipFill>
              <p:spPr>
                <a:xfrm>
                  <a:off x="8306760" y="5986520"/>
                  <a:ext cx="219960" cy="344160"/>
                </a:xfrm>
                <a:prstGeom prst="rect">
                  <a:avLst/>
                </a:prstGeom>
              </p:spPr>
            </p:pic>
          </mc:Fallback>
        </mc:AlternateContent>
      </p:grpSp>
      <p:grpSp>
        <p:nvGrpSpPr>
          <p:cNvPr id="70" name="Group 69">
            <a:extLst>
              <a:ext uri="{FF2B5EF4-FFF2-40B4-BE49-F238E27FC236}">
                <a16:creationId xmlns:a16="http://schemas.microsoft.com/office/drawing/2014/main" id="{552558BD-7FB5-4DCF-9FE3-709107D97FD3}"/>
              </a:ext>
            </a:extLst>
          </p:cNvPr>
          <p:cNvGrpSpPr/>
          <p:nvPr/>
        </p:nvGrpSpPr>
        <p:grpSpPr>
          <a:xfrm>
            <a:off x="516720" y="4666040"/>
            <a:ext cx="4377600" cy="2023560"/>
            <a:chOff x="516720" y="4666040"/>
            <a:chExt cx="4377600" cy="2023560"/>
          </a:xfrm>
        </p:grpSpPr>
        <mc:AlternateContent xmlns:mc="http://schemas.openxmlformats.org/markup-compatibility/2006">
          <mc:Choice xmlns:p14="http://schemas.microsoft.com/office/powerpoint/2010/main" Requires="p14">
            <p:contentPart p14:bwMode="auto" r:id="rId74">
              <p14:nvContentPartPr>
                <p14:cNvPr id="30" name="Ink 29">
                  <a:extLst>
                    <a:ext uri="{FF2B5EF4-FFF2-40B4-BE49-F238E27FC236}">
                      <a16:creationId xmlns:a16="http://schemas.microsoft.com/office/drawing/2014/main" id="{ED005AB7-B8F2-49FE-AAA5-F9E452E14622}"/>
                    </a:ext>
                  </a:extLst>
                </p14:cNvPr>
                <p14:cNvContentPartPr/>
                <p14:nvPr/>
              </p14:nvContentPartPr>
              <p14:xfrm>
                <a:off x="710040" y="4879880"/>
                <a:ext cx="426600" cy="400320"/>
              </p14:xfrm>
            </p:contentPart>
          </mc:Choice>
          <mc:Fallback>
            <p:pic>
              <p:nvPicPr>
                <p:cNvPr id="30" name="Ink 29">
                  <a:extLst>
                    <a:ext uri="{FF2B5EF4-FFF2-40B4-BE49-F238E27FC236}">
                      <a16:creationId xmlns:a16="http://schemas.microsoft.com/office/drawing/2014/main" id="{ED005AB7-B8F2-49FE-AAA5-F9E452E14622}"/>
                    </a:ext>
                  </a:extLst>
                </p:cNvPr>
                <p:cNvPicPr/>
                <p:nvPr/>
              </p:nvPicPr>
              <p:blipFill>
                <a:blip r:embed="rId75"/>
                <a:stretch>
                  <a:fillRect/>
                </a:stretch>
              </p:blipFill>
              <p:spPr>
                <a:xfrm>
                  <a:off x="674400" y="4844240"/>
                  <a:ext cx="498240" cy="47196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31" name="Ink 30">
                  <a:extLst>
                    <a:ext uri="{FF2B5EF4-FFF2-40B4-BE49-F238E27FC236}">
                      <a16:creationId xmlns:a16="http://schemas.microsoft.com/office/drawing/2014/main" id="{AF632BFA-E696-4073-AC39-87B8DDE99FD7}"/>
                    </a:ext>
                  </a:extLst>
                </p14:cNvPr>
                <p14:cNvContentPartPr/>
                <p14:nvPr/>
              </p14:nvContentPartPr>
              <p14:xfrm>
                <a:off x="820200" y="5283080"/>
                <a:ext cx="30960" cy="541440"/>
              </p14:xfrm>
            </p:contentPart>
          </mc:Choice>
          <mc:Fallback>
            <p:pic>
              <p:nvPicPr>
                <p:cNvPr id="31" name="Ink 30">
                  <a:extLst>
                    <a:ext uri="{FF2B5EF4-FFF2-40B4-BE49-F238E27FC236}">
                      <a16:creationId xmlns:a16="http://schemas.microsoft.com/office/drawing/2014/main" id="{AF632BFA-E696-4073-AC39-87B8DDE99FD7}"/>
                    </a:ext>
                  </a:extLst>
                </p:cNvPr>
                <p:cNvPicPr/>
                <p:nvPr/>
              </p:nvPicPr>
              <p:blipFill>
                <a:blip r:embed="rId77"/>
                <a:stretch>
                  <a:fillRect/>
                </a:stretch>
              </p:blipFill>
              <p:spPr>
                <a:xfrm>
                  <a:off x="784200" y="5247080"/>
                  <a:ext cx="102600" cy="61308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32" name="Ink 31">
                  <a:extLst>
                    <a:ext uri="{FF2B5EF4-FFF2-40B4-BE49-F238E27FC236}">
                      <a16:creationId xmlns:a16="http://schemas.microsoft.com/office/drawing/2014/main" id="{2DA8BE7D-4376-4D37-A8C2-5B7B56F57DCE}"/>
                    </a:ext>
                  </a:extLst>
                </p14:cNvPr>
                <p14:cNvContentPartPr/>
                <p14:nvPr/>
              </p14:nvContentPartPr>
              <p14:xfrm>
                <a:off x="516720" y="5373080"/>
                <a:ext cx="216000" cy="255960"/>
              </p14:xfrm>
            </p:contentPart>
          </mc:Choice>
          <mc:Fallback>
            <p:pic>
              <p:nvPicPr>
                <p:cNvPr id="32" name="Ink 31">
                  <a:extLst>
                    <a:ext uri="{FF2B5EF4-FFF2-40B4-BE49-F238E27FC236}">
                      <a16:creationId xmlns:a16="http://schemas.microsoft.com/office/drawing/2014/main" id="{2DA8BE7D-4376-4D37-A8C2-5B7B56F57DCE}"/>
                    </a:ext>
                  </a:extLst>
                </p:cNvPr>
                <p:cNvPicPr/>
                <p:nvPr/>
              </p:nvPicPr>
              <p:blipFill>
                <a:blip r:embed="rId79"/>
                <a:stretch>
                  <a:fillRect/>
                </a:stretch>
              </p:blipFill>
              <p:spPr>
                <a:xfrm>
                  <a:off x="481080" y="5337080"/>
                  <a:ext cx="287640" cy="32760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33" name="Ink 32">
                  <a:extLst>
                    <a:ext uri="{FF2B5EF4-FFF2-40B4-BE49-F238E27FC236}">
                      <a16:creationId xmlns:a16="http://schemas.microsoft.com/office/drawing/2014/main" id="{31039860-3342-4C97-9FE4-7DED035EECCB}"/>
                    </a:ext>
                  </a:extLst>
                </p14:cNvPr>
                <p14:cNvContentPartPr/>
                <p14:nvPr/>
              </p14:nvContentPartPr>
              <p14:xfrm>
                <a:off x="768360" y="5402960"/>
                <a:ext cx="248040" cy="161640"/>
              </p14:xfrm>
            </p:contentPart>
          </mc:Choice>
          <mc:Fallback>
            <p:pic>
              <p:nvPicPr>
                <p:cNvPr id="33" name="Ink 32">
                  <a:extLst>
                    <a:ext uri="{FF2B5EF4-FFF2-40B4-BE49-F238E27FC236}">
                      <a16:creationId xmlns:a16="http://schemas.microsoft.com/office/drawing/2014/main" id="{31039860-3342-4C97-9FE4-7DED035EECCB}"/>
                    </a:ext>
                  </a:extLst>
                </p:cNvPr>
                <p:cNvPicPr/>
                <p:nvPr/>
              </p:nvPicPr>
              <p:blipFill>
                <a:blip r:embed="rId81"/>
                <a:stretch>
                  <a:fillRect/>
                </a:stretch>
              </p:blipFill>
              <p:spPr>
                <a:xfrm>
                  <a:off x="732360" y="5366960"/>
                  <a:ext cx="319680" cy="23328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34" name="Ink 33">
                  <a:extLst>
                    <a:ext uri="{FF2B5EF4-FFF2-40B4-BE49-F238E27FC236}">
                      <a16:creationId xmlns:a16="http://schemas.microsoft.com/office/drawing/2014/main" id="{36CCDF84-12D5-4C9D-B3C2-D6C0A77AB602}"/>
                    </a:ext>
                  </a:extLst>
                </p14:cNvPr>
                <p14:cNvContentPartPr/>
                <p14:nvPr/>
              </p14:nvContentPartPr>
              <p14:xfrm>
                <a:off x="571800" y="5622200"/>
                <a:ext cx="199080" cy="422280"/>
              </p14:xfrm>
            </p:contentPart>
          </mc:Choice>
          <mc:Fallback>
            <p:pic>
              <p:nvPicPr>
                <p:cNvPr id="34" name="Ink 33">
                  <a:extLst>
                    <a:ext uri="{FF2B5EF4-FFF2-40B4-BE49-F238E27FC236}">
                      <a16:creationId xmlns:a16="http://schemas.microsoft.com/office/drawing/2014/main" id="{36CCDF84-12D5-4C9D-B3C2-D6C0A77AB602}"/>
                    </a:ext>
                  </a:extLst>
                </p:cNvPr>
                <p:cNvPicPr/>
                <p:nvPr/>
              </p:nvPicPr>
              <p:blipFill>
                <a:blip r:embed="rId83"/>
                <a:stretch>
                  <a:fillRect/>
                </a:stretch>
              </p:blipFill>
              <p:spPr>
                <a:xfrm>
                  <a:off x="536160" y="5586200"/>
                  <a:ext cx="270720" cy="49392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35" name="Ink 34">
                  <a:extLst>
                    <a:ext uri="{FF2B5EF4-FFF2-40B4-BE49-F238E27FC236}">
                      <a16:creationId xmlns:a16="http://schemas.microsoft.com/office/drawing/2014/main" id="{39797F30-D5CA-4183-A11C-93E1EC598F59}"/>
                    </a:ext>
                  </a:extLst>
                </p14:cNvPr>
                <p14:cNvContentPartPr/>
                <p14:nvPr/>
              </p14:nvContentPartPr>
              <p14:xfrm>
                <a:off x="860880" y="5694560"/>
                <a:ext cx="342000" cy="301320"/>
              </p14:xfrm>
            </p:contentPart>
          </mc:Choice>
          <mc:Fallback>
            <p:pic>
              <p:nvPicPr>
                <p:cNvPr id="35" name="Ink 34">
                  <a:extLst>
                    <a:ext uri="{FF2B5EF4-FFF2-40B4-BE49-F238E27FC236}">
                      <a16:creationId xmlns:a16="http://schemas.microsoft.com/office/drawing/2014/main" id="{39797F30-D5CA-4183-A11C-93E1EC598F59}"/>
                    </a:ext>
                  </a:extLst>
                </p:cNvPr>
                <p:cNvPicPr/>
                <p:nvPr/>
              </p:nvPicPr>
              <p:blipFill>
                <a:blip r:embed="rId85"/>
                <a:stretch>
                  <a:fillRect/>
                </a:stretch>
              </p:blipFill>
              <p:spPr>
                <a:xfrm>
                  <a:off x="825240" y="5658560"/>
                  <a:ext cx="413640" cy="37296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36" name="Ink 35">
                  <a:extLst>
                    <a:ext uri="{FF2B5EF4-FFF2-40B4-BE49-F238E27FC236}">
                      <a16:creationId xmlns:a16="http://schemas.microsoft.com/office/drawing/2014/main" id="{F25616FB-479F-4DE6-BD96-83EE0D09AE9A}"/>
                    </a:ext>
                  </a:extLst>
                </p14:cNvPr>
                <p14:cNvContentPartPr/>
                <p14:nvPr/>
              </p14:nvContentPartPr>
              <p14:xfrm>
                <a:off x="1293600" y="5234120"/>
                <a:ext cx="746280" cy="359280"/>
              </p14:xfrm>
            </p:contentPart>
          </mc:Choice>
          <mc:Fallback>
            <p:pic>
              <p:nvPicPr>
                <p:cNvPr id="36" name="Ink 35">
                  <a:extLst>
                    <a:ext uri="{FF2B5EF4-FFF2-40B4-BE49-F238E27FC236}">
                      <a16:creationId xmlns:a16="http://schemas.microsoft.com/office/drawing/2014/main" id="{F25616FB-479F-4DE6-BD96-83EE0D09AE9A}"/>
                    </a:ext>
                  </a:extLst>
                </p:cNvPr>
                <p:cNvPicPr/>
                <p:nvPr/>
              </p:nvPicPr>
              <p:blipFill>
                <a:blip r:embed="rId87"/>
                <a:stretch>
                  <a:fillRect/>
                </a:stretch>
              </p:blipFill>
              <p:spPr>
                <a:xfrm>
                  <a:off x="1257600" y="5198480"/>
                  <a:ext cx="817920" cy="43092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38" name="Ink 37">
                  <a:extLst>
                    <a:ext uri="{FF2B5EF4-FFF2-40B4-BE49-F238E27FC236}">
                      <a16:creationId xmlns:a16="http://schemas.microsoft.com/office/drawing/2014/main" id="{4DCED4CD-4523-464B-ABEA-7D9CA9373B4E}"/>
                    </a:ext>
                  </a:extLst>
                </p14:cNvPr>
                <p14:cNvContentPartPr/>
                <p14:nvPr/>
              </p14:nvContentPartPr>
              <p14:xfrm>
                <a:off x="2623080" y="4666040"/>
                <a:ext cx="2271240" cy="1734480"/>
              </p14:xfrm>
            </p:contentPart>
          </mc:Choice>
          <mc:Fallback>
            <p:pic>
              <p:nvPicPr>
                <p:cNvPr id="38" name="Ink 37">
                  <a:extLst>
                    <a:ext uri="{FF2B5EF4-FFF2-40B4-BE49-F238E27FC236}">
                      <a16:creationId xmlns:a16="http://schemas.microsoft.com/office/drawing/2014/main" id="{4DCED4CD-4523-464B-ABEA-7D9CA9373B4E}"/>
                    </a:ext>
                  </a:extLst>
                </p:cNvPr>
                <p:cNvPicPr/>
                <p:nvPr/>
              </p:nvPicPr>
              <p:blipFill>
                <a:blip r:embed="rId89"/>
                <a:stretch>
                  <a:fillRect/>
                </a:stretch>
              </p:blipFill>
              <p:spPr>
                <a:xfrm>
                  <a:off x="2587080" y="4630400"/>
                  <a:ext cx="2342880" cy="180612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39" name="Ink 38">
                  <a:extLst>
                    <a:ext uri="{FF2B5EF4-FFF2-40B4-BE49-F238E27FC236}">
                      <a16:creationId xmlns:a16="http://schemas.microsoft.com/office/drawing/2014/main" id="{D9C4B7B0-865F-466F-939F-FFB9040B8734}"/>
                    </a:ext>
                  </a:extLst>
                </p14:cNvPr>
                <p14:cNvContentPartPr/>
                <p14:nvPr/>
              </p14:nvContentPartPr>
              <p14:xfrm>
                <a:off x="2915760" y="4896800"/>
                <a:ext cx="1379880" cy="570600"/>
              </p14:xfrm>
            </p:contentPart>
          </mc:Choice>
          <mc:Fallback>
            <p:pic>
              <p:nvPicPr>
                <p:cNvPr id="39" name="Ink 38">
                  <a:extLst>
                    <a:ext uri="{FF2B5EF4-FFF2-40B4-BE49-F238E27FC236}">
                      <a16:creationId xmlns:a16="http://schemas.microsoft.com/office/drawing/2014/main" id="{D9C4B7B0-865F-466F-939F-FFB9040B8734}"/>
                    </a:ext>
                  </a:extLst>
                </p:cNvPr>
                <p:cNvPicPr/>
                <p:nvPr/>
              </p:nvPicPr>
              <p:blipFill>
                <a:blip r:embed="rId91"/>
                <a:stretch>
                  <a:fillRect/>
                </a:stretch>
              </p:blipFill>
              <p:spPr>
                <a:xfrm>
                  <a:off x="2880120" y="4860800"/>
                  <a:ext cx="1451520" cy="64224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60" name="Ink 59">
                  <a:extLst>
                    <a:ext uri="{FF2B5EF4-FFF2-40B4-BE49-F238E27FC236}">
                      <a16:creationId xmlns:a16="http://schemas.microsoft.com/office/drawing/2014/main" id="{F1C65111-90C4-426E-A904-0FC3F008F194}"/>
                    </a:ext>
                  </a:extLst>
                </p14:cNvPr>
                <p14:cNvContentPartPr/>
                <p14:nvPr/>
              </p14:nvContentPartPr>
              <p14:xfrm>
                <a:off x="664680" y="6084080"/>
                <a:ext cx="360360" cy="260280"/>
              </p14:xfrm>
            </p:contentPart>
          </mc:Choice>
          <mc:Fallback>
            <p:pic>
              <p:nvPicPr>
                <p:cNvPr id="60" name="Ink 59">
                  <a:extLst>
                    <a:ext uri="{FF2B5EF4-FFF2-40B4-BE49-F238E27FC236}">
                      <a16:creationId xmlns:a16="http://schemas.microsoft.com/office/drawing/2014/main" id="{F1C65111-90C4-426E-A904-0FC3F008F194}"/>
                    </a:ext>
                  </a:extLst>
                </p:cNvPr>
                <p:cNvPicPr/>
                <p:nvPr/>
              </p:nvPicPr>
              <p:blipFill>
                <a:blip r:embed="rId93"/>
                <a:stretch>
                  <a:fillRect/>
                </a:stretch>
              </p:blipFill>
              <p:spPr>
                <a:xfrm>
                  <a:off x="629040" y="6048080"/>
                  <a:ext cx="432000" cy="33192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61" name="Ink 60">
                  <a:extLst>
                    <a:ext uri="{FF2B5EF4-FFF2-40B4-BE49-F238E27FC236}">
                      <a16:creationId xmlns:a16="http://schemas.microsoft.com/office/drawing/2014/main" id="{F4D45DE3-4AA3-4632-BF99-6F22B8F3282B}"/>
                    </a:ext>
                  </a:extLst>
                </p14:cNvPr>
                <p14:cNvContentPartPr/>
                <p14:nvPr/>
              </p14:nvContentPartPr>
              <p14:xfrm>
                <a:off x="1139520" y="5998760"/>
                <a:ext cx="401040" cy="373320"/>
              </p14:xfrm>
            </p:contentPart>
          </mc:Choice>
          <mc:Fallback>
            <p:pic>
              <p:nvPicPr>
                <p:cNvPr id="61" name="Ink 60">
                  <a:extLst>
                    <a:ext uri="{FF2B5EF4-FFF2-40B4-BE49-F238E27FC236}">
                      <a16:creationId xmlns:a16="http://schemas.microsoft.com/office/drawing/2014/main" id="{F4D45DE3-4AA3-4632-BF99-6F22B8F3282B}"/>
                    </a:ext>
                  </a:extLst>
                </p:cNvPr>
                <p:cNvPicPr/>
                <p:nvPr/>
              </p:nvPicPr>
              <p:blipFill>
                <a:blip r:embed="rId95"/>
                <a:stretch>
                  <a:fillRect/>
                </a:stretch>
              </p:blipFill>
              <p:spPr>
                <a:xfrm>
                  <a:off x="1103520" y="5962760"/>
                  <a:ext cx="472680" cy="44496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62" name="Ink 61">
                  <a:extLst>
                    <a:ext uri="{FF2B5EF4-FFF2-40B4-BE49-F238E27FC236}">
                      <a16:creationId xmlns:a16="http://schemas.microsoft.com/office/drawing/2014/main" id="{25598FB4-710F-40F9-83A9-4C3EBCA283DF}"/>
                    </a:ext>
                  </a:extLst>
                </p14:cNvPr>
                <p14:cNvContentPartPr/>
                <p14:nvPr/>
              </p14:nvContentPartPr>
              <p14:xfrm>
                <a:off x="1583400" y="5937200"/>
                <a:ext cx="382680" cy="345240"/>
              </p14:xfrm>
            </p:contentPart>
          </mc:Choice>
          <mc:Fallback>
            <p:pic>
              <p:nvPicPr>
                <p:cNvPr id="62" name="Ink 61">
                  <a:extLst>
                    <a:ext uri="{FF2B5EF4-FFF2-40B4-BE49-F238E27FC236}">
                      <a16:creationId xmlns:a16="http://schemas.microsoft.com/office/drawing/2014/main" id="{25598FB4-710F-40F9-83A9-4C3EBCA283DF}"/>
                    </a:ext>
                  </a:extLst>
                </p:cNvPr>
                <p:cNvPicPr/>
                <p:nvPr/>
              </p:nvPicPr>
              <p:blipFill>
                <a:blip r:embed="rId97"/>
                <a:stretch>
                  <a:fillRect/>
                </a:stretch>
              </p:blipFill>
              <p:spPr>
                <a:xfrm>
                  <a:off x="1547400" y="5901560"/>
                  <a:ext cx="454320" cy="41688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63" name="Ink 62">
                  <a:extLst>
                    <a:ext uri="{FF2B5EF4-FFF2-40B4-BE49-F238E27FC236}">
                      <a16:creationId xmlns:a16="http://schemas.microsoft.com/office/drawing/2014/main" id="{7A52AB97-F313-4388-8B44-2D99E6CF8BDE}"/>
                    </a:ext>
                  </a:extLst>
                </p14:cNvPr>
                <p14:cNvContentPartPr/>
                <p14:nvPr/>
              </p14:nvContentPartPr>
              <p14:xfrm>
                <a:off x="1131240" y="6423560"/>
                <a:ext cx="253440" cy="266040"/>
              </p14:xfrm>
            </p:contentPart>
          </mc:Choice>
          <mc:Fallback>
            <p:pic>
              <p:nvPicPr>
                <p:cNvPr id="63" name="Ink 62">
                  <a:extLst>
                    <a:ext uri="{FF2B5EF4-FFF2-40B4-BE49-F238E27FC236}">
                      <a16:creationId xmlns:a16="http://schemas.microsoft.com/office/drawing/2014/main" id="{7A52AB97-F313-4388-8B44-2D99E6CF8BDE}"/>
                    </a:ext>
                  </a:extLst>
                </p:cNvPr>
                <p:cNvPicPr/>
                <p:nvPr/>
              </p:nvPicPr>
              <p:blipFill>
                <a:blip r:embed="rId99"/>
                <a:stretch>
                  <a:fillRect/>
                </a:stretch>
              </p:blipFill>
              <p:spPr>
                <a:xfrm>
                  <a:off x="1095240" y="6387920"/>
                  <a:ext cx="325080" cy="33768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64" name="Ink 63">
                  <a:extLst>
                    <a:ext uri="{FF2B5EF4-FFF2-40B4-BE49-F238E27FC236}">
                      <a16:creationId xmlns:a16="http://schemas.microsoft.com/office/drawing/2014/main" id="{4885473F-5633-4673-A4DA-04D19566BAD4}"/>
                    </a:ext>
                  </a:extLst>
                </p14:cNvPr>
                <p14:cNvContentPartPr/>
                <p14:nvPr/>
              </p14:nvContentPartPr>
              <p14:xfrm>
                <a:off x="1453080" y="6492320"/>
                <a:ext cx="69120" cy="78840"/>
              </p14:xfrm>
            </p:contentPart>
          </mc:Choice>
          <mc:Fallback>
            <p:pic>
              <p:nvPicPr>
                <p:cNvPr id="64" name="Ink 63">
                  <a:extLst>
                    <a:ext uri="{FF2B5EF4-FFF2-40B4-BE49-F238E27FC236}">
                      <a16:creationId xmlns:a16="http://schemas.microsoft.com/office/drawing/2014/main" id="{4885473F-5633-4673-A4DA-04D19566BAD4}"/>
                    </a:ext>
                  </a:extLst>
                </p:cNvPr>
                <p:cNvPicPr/>
                <p:nvPr/>
              </p:nvPicPr>
              <p:blipFill>
                <a:blip r:embed="rId101"/>
                <a:stretch>
                  <a:fillRect/>
                </a:stretch>
              </p:blipFill>
              <p:spPr>
                <a:xfrm>
                  <a:off x="1417440" y="6456680"/>
                  <a:ext cx="140760" cy="15048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65" name="Ink 64">
                  <a:extLst>
                    <a:ext uri="{FF2B5EF4-FFF2-40B4-BE49-F238E27FC236}">
                      <a16:creationId xmlns:a16="http://schemas.microsoft.com/office/drawing/2014/main" id="{0E4B3883-55D5-4A5C-B3AE-D848A69DC194}"/>
                    </a:ext>
                  </a:extLst>
                </p14:cNvPr>
                <p14:cNvContentPartPr/>
                <p14:nvPr/>
              </p14:nvContentPartPr>
              <p14:xfrm>
                <a:off x="1696080" y="6399800"/>
                <a:ext cx="235080" cy="230760"/>
              </p14:xfrm>
            </p:contentPart>
          </mc:Choice>
          <mc:Fallback>
            <p:pic>
              <p:nvPicPr>
                <p:cNvPr id="65" name="Ink 64">
                  <a:extLst>
                    <a:ext uri="{FF2B5EF4-FFF2-40B4-BE49-F238E27FC236}">
                      <a16:creationId xmlns:a16="http://schemas.microsoft.com/office/drawing/2014/main" id="{0E4B3883-55D5-4A5C-B3AE-D848A69DC194}"/>
                    </a:ext>
                  </a:extLst>
                </p:cNvPr>
                <p:cNvPicPr/>
                <p:nvPr/>
              </p:nvPicPr>
              <p:blipFill>
                <a:blip r:embed="rId103"/>
                <a:stretch>
                  <a:fillRect/>
                </a:stretch>
              </p:blipFill>
              <p:spPr>
                <a:xfrm>
                  <a:off x="1660080" y="6363800"/>
                  <a:ext cx="306720" cy="30240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66" name="Ink 65">
                  <a:extLst>
                    <a:ext uri="{FF2B5EF4-FFF2-40B4-BE49-F238E27FC236}">
                      <a16:creationId xmlns:a16="http://schemas.microsoft.com/office/drawing/2014/main" id="{0BB7E3A8-501F-4D8F-9FA2-E64FA7AFFE2F}"/>
                    </a:ext>
                  </a:extLst>
                </p14:cNvPr>
                <p14:cNvContentPartPr/>
                <p14:nvPr/>
              </p14:nvContentPartPr>
              <p14:xfrm>
                <a:off x="2025120" y="6326000"/>
                <a:ext cx="181800" cy="187200"/>
              </p14:xfrm>
            </p:contentPart>
          </mc:Choice>
          <mc:Fallback>
            <p:pic>
              <p:nvPicPr>
                <p:cNvPr id="66" name="Ink 65">
                  <a:extLst>
                    <a:ext uri="{FF2B5EF4-FFF2-40B4-BE49-F238E27FC236}">
                      <a16:creationId xmlns:a16="http://schemas.microsoft.com/office/drawing/2014/main" id="{0BB7E3A8-501F-4D8F-9FA2-E64FA7AFFE2F}"/>
                    </a:ext>
                  </a:extLst>
                </p:cNvPr>
                <p:cNvPicPr/>
                <p:nvPr/>
              </p:nvPicPr>
              <p:blipFill>
                <a:blip r:embed="rId105"/>
                <a:stretch>
                  <a:fillRect/>
                </a:stretch>
              </p:blipFill>
              <p:spPr>
                <a:xfrm>
                  <a:off x="1989480" y="6290360"/>
                  <a:ext cx="253440" cy="25884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67" name="Ink 66">
                  <a:extLst>
                    <a:ext uri="{FF2B5EF4-FFF2-40B4-BE49-F238E27FC236}">
                      <a16:creationId xmlns:a16="http://schemas.microsoft.com/office/drawing/2014/main" id="{A9DBB4FC-456D-4B57-A46D-5ABE72B00798}"/>
                    </a:ext>
                  </a:extLst>
                </p14:cNvPr>
                <p14:cNvContentPartPr/>
                <p14:nvPr/>
              </p14:nvContentPartPr>
              <p14:xfrm>
                <a:off x="2282520" y="6341120"/>
                <a:ext cx="33840" cy="183240"/>
              </p14:xfrm>
            </p:contentPart>
          </mc:Choice>
          <mc:Fallback>
            <p:pic>
              <p:nvPicPr>
                <p:cNvPr id="67" name="Ink 66">
                  <a:extLst>
                    <a:ext uri="{FF2B5EF4-FFF2-40B4-BE49-F238E27FC236}">
                      <a16:creationId xmlns:a16="http://schemas.microsoft.com/office/drawing/2014/main" id="{A9DBB4FC-456D-4B57-A46D-5ABE72B00798}"/>
                    </a:ext>
                  </a:extLst>
                </p:cNvPr>
                <p:cNvPicPr/>
                <p:nvPr/>
              </p:nvPicPr>
              <p:blipFill>
                <a:blip r:embed="rId107"/>
                <a:stretch>
                  <a:fillRect/>
                </a:stretch>
              </p:blipFill>
              <p:spPr>
                <a:xfrm>
                  <a:off x="2246520" y="6305120"/>
                  <a:ext cx="105480" cy="25488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68" name="Ink 67">
                  <a:extLst>
                    <a:ext uri="{FF2B5EF4-FFF2-40B4-BE49-F238E27FC236}">
                      <a16:creationId xmlns:a16="http://schemas.microsoft.com/office/drawing/2014/main" id="{CBD86D87-DB4E-4B89-8229-28655D4BA753}"/>
                    </a:ext>
                  </a:extLst>
                </p14:cNvPr>
                <p14:cNvContentPartPr/>
                <p14:nvPr/>
              </p14:nvContentPartPr>
              <p14:xfrm>
                <a:off x="2239680" y="6256520"/>
                <a:ext cx="22320" cy="21960"/>
              </p14:xfrm>
            </p:contentPart>
          </mc:Choice>
          <mc:Fallback>
            <p:pic>
              <p:nvPicPr>
                <p:cNvPr id="68" name="Ink 67">
                  <a:extLst>
                    <a:ext uri="{FF2B5EF4-FFF2-40B4-BE49-F238E27FC236}">
                      <a16:creationId xmlns:a16="http://schemas.microsoft.com/office/drawing/2014/main" id="{CBD86D87-DB4E-4B89-8229-28655D4BA753}"/>
                    </a:ext>
                  </a:extLst>
                </p:cNvPr>
                <p:cNvPicPr/>
                <p:nvPr/>
              </p:nvPicPr>
              <p:blipFill>
                <a:blip r:embed="rId109"/>
                <a:stretch>
                  <a:fillRect/>
                </a:stretch>
              </p:blipFill>
              <p:spPr>
                <a:xfrm>
                  <a:off x="2203680" y="6220520"/>
                  <a:ext cx="93960" cy="9360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69" name="Ink 68">
                  <a:extLst>
                    <a:ext uri="{FF2B5EF4-FFF2-40B4-BE49-F238E27FC236}">
                      <a16:creationId xmlns:a16="http://schemas.microsoft.com/office/drawing/2014/main" id="{F7A97E4D-A5DA-4631-9B68-E5479BDCC18C}"/>
                    </a:ext>
                  </a:extLst>
                </p14:cNvPr>
                <p14:cNvContentPartPr/>
                <p14:nvPr/>
              </p14:nvContentPartPr>
              <p14:xfrm>
                <a:off x="2471160" y="6276680"/>
                <a:ext cx="118800" cy="175320"/>
              </p14:xfrm>
            </p:contentPart>
          </mc:Choice>
          <mc:Fallback>
            <p:pic>
              <p:nvPicPr>
                <p:cNvPr id="69" name="Ink 68">
                  <a:extLst>
                    <a:ext uri="{FF2B5EF4-FFF2-40B4-BE49-F238E27FC236}">
                      <a16:creationId xmlns:a16="http://schemas.microsoft.com/office/drawing/2014/main" id="{F7A97E4D-A5DA-4631-9B68-E5479BDCC18C}"/>
                    </a:ext>
                  </a:extLst>
                </p:cNvPr>
                <p:cNvPicPr/>
                <p:nvPr/>
              </p:nvPicPr>
              <p:blipFill>
                <a:blip r:embed="rId111"/>
                <a:stretch>
                  <a:fillRect/>
                </a:stretch>
              </p:blipFill>
              <p:spPr>
                <a:xfrm>
                  <a:off x="2435160" y="6240680"/>
                  <a:ext cx="190440" cy="246960"/>
                </a:xfrm>
                <a:prstGeom prst="rect">
                  <a:avLst/>
                </a:prstGeom>
              </p:spPr>
            </p:pic>
          </mc:Fallback>
        </mc:AlternateContent>
      </p:grpSp>
    </p:spTree>
    <p:extLst>
      <p:ext uri="{BB962C8B-B14F-4D97-AF65-F5344CB8AC3E}">
        <p14:creationId xmlns:p14="http://schemas.microsoft.com/office/powerpoint/2010/main" val="2449392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14">
            <a:extLst>
              <a:ext uri="{FF2B5EF4-FFF2-40B4-BE49-F238E27FC236}">
                <a16:creationId xmlns:a16="http://schemas.microsoft.com/office/drawing/2014/main" id="{065FAA58-0EDC-412F-A5F8-01968BE605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16">
            <a:extLst>
              <a:ext uri="{FF2B5EF4-FFF2-40B4-BE49-F238E27FC236}">
                <a16:creationId xmlns:a16="http://schemas.microsoft.com/office/drawing/2014/main" id="{0DBA80B1-3B69-49C0-8AC9-716ABA57F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197" y="643464"/>
            <a:ext cx="4143830" cy="5566305"/>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p:nvSpPr>
          <p:cNvPr id="36" name="Rectangle 18">
            <a:extLst>
              <a:ext uri="{FF2B5EF4-FFF2-40B4-BE49-F238E27FC236}">
                <a16:creationId xmlns:a16="http://schemas.microsoft.com/office/drawing/2014/main" id="{047E1103-B264-49BE-BC2A-F4E40BD3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1587" y="806860"/>
            <a:ext cx="3813048" cy="5239512"/>
          </a:xfrm>
          <a:prstGeom prst="rect">
            <a:avLst/>
          </a:prstGeom>
          <a:solidFill>
            <a:schemeClr val="accent1"/>
          </a:solidFill>
          <a:ln w="9525" cap="sq" cmpd="sng" algn="ctr">
            <a:noFill/>
            <a:prstDash val="solid"/>
            <a:miter lim="800000"/>
          </a:ln>
          <a:effectLst/>
        </p:spPr>
      </p:sp>
      <p:sp>
        <p:nvSpPr>
          <p:cNvPr id="2" name="Title 1">
            <a:extLst>
              <a:ext uri="{FF2B5EF4-FFF2-40B4-BE49-F238E27FC236}">
                <a16:creationId xmlns:a16="http://schemas.microsoft.com/office/drawing/2014/main" id="{AE49ED5E-E086-4D8A-B64A-B5D769B0833F}"/>
              </a:ext>
            </a:extLst>
          </p:cNvPr>
          <p:cNvSpPr>
            <a:spLocks noGrp="1"/>
          </p:cNvSpPr>
          <p:nvPr>
            <p:ph type="title"/>
          </p:nvPr>
        </p:nvSpPr>
        <p:spPr>
          <a:xfrm>
            <a:off x="983887" y="1185059"/>
            <a:ext cx="3491832" cy="4487882"/>
          </a:xfrm>
        </p:spPr>
        <p:txBody>
          <a:bodyPr>
            <a:normAutofit/>
          </a:bodyPr>
          <a:lstStyle/>
          <a:p>
            <a:pPr algn="ctr"/>
            <a:r>
              <a:rPr lang="en-US" sz="4100" dirty="0">
                <a:solidFill>
                  <a:srgbClr val="FFFFFF"/>
                </a:solidFill>
              </a:rPr>
              <a:t>HTTP</a:t>
            </a:r>
          </a:p>
        </p:txBody>
      </p:sp>
      <p:sp>
        <p:nvSpPr>
          <p:cNvPr id="37" name="Rectangle 20">
            <a:extLst>
              <a:ext uri="{FF2B5EF4-FFF2-40B4-BE49-F238E27FC236}">
                <a16:creationId xmlns:a16="http://schemas.microsoft.com/office/drawing/2014/main" id="{52DA11B6-B538-4624-9628-98B823D76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3494" y="276008"/>
            <a:ext cx="6463060" cy="6305984"/>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22">
            <a:extLst>
              <a:ext uri="{FF2B5EF4-FFF2-40B4-BE49-F238E27FC236}">
                <a16:creationId xmlns:a16="http://schemas.microsoft.com/office/drawing/2014/main" id="{CFB1CB5B-67A5-45DB-B8E1-7A09A642E3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08842" y="438912"/>
            <a:ext cx="6132365" cy="5980176"/>
          </a:xfrm>
          <a:prstGeom prst="rect">
            <a:avLst/>
          </a:prstGeom>
          <a:noFill/>
          <a:ln w="6350" cap="sq" cmpd="sng" algn="ctr">
            <a:solidFill>
              <a:schemeClr val="tx1">
                <a:lumMod val="75000"/>
                <a:lumOff val="25000"/>
              </a:schemeClr>
            </a:solidFill>
            <a:prstDash val="solid"/>
            <a:miter lim="800000"/>
          </a:ln>
          <a:effectLst/>
        </p:spPr>
      </p:sp>
      <p:sp>
        <p:nvSpPr>
          <p:cNvPr id="3" name="Content Placeholder 2">
            <a:extLst>
              <a:ext uri="{FF2B5EF4-FFF2-40B4-BE49-F238E27FC236}">
                <a16:creationId xmlns:a16="http://schemas.microsoft.com/office/drawing/2014/main" id="{A90E8A79-B666-4A4C-82AB-90B4B06CBD66}"/>
              </a:ext>
            </a:extLst>
          </p:cNvPr>
          <p:cNvSpPr>
            <a:spLocks noGrp="1"/>
          </p:cNvSpPr>
          <p:nvPr>
            <p:ph idx="1"/>
          </p:nvPr>
        </p:nvSpPr>
        <p:spPr>
          <a:xfrm>
            <a:off x="6096000" y="936416"/>
            <a:ext cx="5178168" cy="4985169"/>
          </a:xfrm>
        </p:spPr>
        <p:txBody>
          <a:bodyPr anchor="ctr">
            <a:normAutofit lnSpcReduction="10000"/>
          </a:bodyPr>
          <a:lstStyle/>
          <a:p>
            <a:pPr marL="0" indent="0">
              <a:lnSpc>
                <a:spcPct val="90000"/>
              </a:lnSpc>
              <a:buNone/>
            </a:pPr>
            <a:r>
              <a:rPr lang="en-US" sz="2000" dirty="0"/>
              <a:t> </a:t>
            </a:r>
            <a:r>
              <a:rPr lang="en-US" sz="2000" b="0" i="0" dirty="0">
                <a:effectLst/>
                <a:latin typeface="-apple-system"/>
              </a:rPr>
              <a:t>(Hyper Text Transmission Protocol) allows a client to start a connection with the server (HTTP request) and the server to acknowledge the request initiated by the client and responds accordingly (HTTP response).</a:t>
            </a:r>
          </a:p>
          <a:p>
            <a:pPr marL="548640" lvl="2" indent="0">
              <a:lnSpc>
                <a:spcPct val="90000"/>
              </a:lnSpc>
              <a:buNone/>
            </a:pPr>
            <a:endParaRPr lang="en-US" sz="2000" b="0" i="0" dirty="0">
              <a:effectLst/>
              <a:latin typeface="-apple-system"/>
            </a:endParaRPr>
          </a:p>
          <a:p>
            <a:pPr marL="548640" lvl="2" indent="0">
              <a:lnSpc>
                <a:spcPct val="90000"/>
              </a:lnSpc>
              <a:buNone/>
            </a:pPr>
            <a:r>
              <a:rPr lang="en-US" sz="2000" b="0" i="0" dirty="0">
                <a:effectLst/>
                <a:latin typeface="-apple-system"/>
              </a:rPr>
              <a:t>HTTP response Status:</a:t>
            </a:r>
          </a:p>
          <a:p>
            <a:pPr lvl="2">
              <a:lnSpc>
                <a:spcPct val="90000"/>
              </a:lnSpc>
              <a:buFont typeface="Wingdings" panose="05000000000000000000" pitchFamily="2" charset="2"/>
              <a:buChar char="§"/>
            </a:pPr>
            <a:r>
              <a:rPr lang="en-US" sz="2000" b="0" i="0" dirty="0">
                <a:effectLst/>
                <a:latin typeface="-apple-system"/>
              </a:rPr>
              <a:t>1xx Informational</a:t>
            </a:r>
          </a:p>
          <a:p>
            <a:pPr lvl="2">
              <a:lnSpc>
                <a:spcPct val="90000"/>
              </a:lnSpc>
              <a:buFont typeface="Wingdings" panose="05000000000000000000" pitchFamily="2" charset="2"/>
              <a:buChar char="§"/>
            </a:pPr>
            <a:r>
              <a:rPr lang="en-US" sz="2000" b="0" i="0" dirty="0">
                <a:effectLst/>
                <a:latin typeface="-apple-system"/>
              </a:rPr>
              <a:t>2xx Success</a:t>
            </a:r>
          </a:p>
          <a:p>
            <a:pPr lvl="2">
              <a:lnSpc>
                <a:spcPct val="90000"/>
              </a:lnSpc>
              <a:buFont typeface="Wingdings" panose="05000000000000000000" pitchFamily="2" charset="2"/>
              <a:buChar char="§"/>
            </a:pPr>
            <a:r>
              <a:rPr lang="en-US" sz="2000" b="0" i="0" dirty="0">
                <a:effectLst/>
                <a:latin typeface="-apple-system"/>
              </a:rPr>
              <a:t>3xx Redirection</a:t>
            </a:r>
          </a:p>
          <a:p>
            <a:pPr lvl="2">
              <a:lnSpc>
                <a:spcPct val="90000"/>
              </a:lnSpc>
              <a:buFont typeface="Wingdings" panose="05000000000000000000" pitchFamily="2" charset="2"/>
              <a:buChar char="§"/>
            </a:pPr>
            <a:r>
              <a:rPr lang="en-US" sz="2000" b="0" i="0" dirty="0">
                <a:effectLst/>
                <a:latin typeface="-apple-system"/>
              </a:rPr>
              <a:t>4xx Client Error</a:t>
            </a:r>
          </a:p>
          <a:p>
            <a:pPr lvl="2">
              <a:lnSpc>
                <a:spcPct val="90000"/>
              </a:lnSpc>
              <a:buFont typeface="Wingdings" panose="05000000000000000000" pitchFamily="2" charset="2"/>
              <a:buChar char="§"/>
            </a:pPr>
            <a:r>
              <a:rPr lang="en-US" sz="2000" b="0" i="0" dirty="0">
                <a:effectLst/>
                <a:latin typeface="-apple-system"/>
              </a:rPr>
              <a:t>5xx Server Error</a:t>
            </a:r>
          </a:p>
          <a:p>
            <a:pPr marL="0" indent="0">
              <a:lnSpc>
                <a:spcPct val="90000"/>
              </a:lnSpc>
              <a:buNone/>
            </a:pPr>
            <a:r>
              <a:rPr lang="en-US" sz="2000" b="0" i="0" dirty="0">
                <a:effectLst/>
                <a:latin typeface="-apple-system"/>
              </a:rPr>
              <a:t>‘200 OK’</a:t>
            </a:r>
          </a:p>
          <a:p>
            <a:pPr marL="0" indent="0">
              <a:lnSpc>
                <a:spcPct val="90000"/>
              </a:lnSpc>
              <a:buNone/>
            </a:pPr>
            <a:r>
              <a:rPr lang="en-US" sz="2000" b="0" i="0" dirty="0">
                <a:effectLst/>
                <a:latin typeface="-apple-system"/>
              </a:rPr>
              <a:t>‘404 NOT FOUND’</a:t>
            </a:r>
          </a:p>
          <a:p>
            <a:pPr marL="0" indent="0">
              <a:lnSpc>
                <a:spcPct val="90000"/>
              </a:lnSpc>
              <a:buNone/>
            </a:pPr>
            <a:r>
              <a:rPr lang="en-US" sz="2000" dirty="0">
                <a:latin typeface="-apple-system"/>
              </a:rPr>
              <a:t>‘500 Internal Server Error’</a:t>
            </a:r>
            <a:endParaRPr lang="en-US" sz="2000"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4B5E4CC0-AD42-4DA9-8C54-E5E1DD9FEF74}"/>
                  </a:ext>
                </a:extLst>
              </p14:cNvPr>
              <p14:cNvContentPartPr/>
              <p14:nvPr/>
            </p14:nvContentPartPr>
            <p14:xfrm>
              <a:off x="6182650" y="1830785"/>
              <a:ext cx="1515960" cy="138960"/>
            </p14:xfrm>
          </p:contentPart>
        </mc:Choice>
        <mc:Fallback>
          <p:pic>
            <p:nvPicPr>
              <p:cNvPr id="4" name="Ink 3">
                <a:extLst>
                  <a:ext uri="{FF2B5EF4-FFF2-40B4-BE49-F238E27FC236}">
                    <a16:creationId xmlns:a16="http://schemas.microsoft.com/office/drawing/2014/main" id="{4B5E4CC0-AD42-4DA9-8C54-E5E1DD9FEF74}"/>
                  </a:ext>
                </a:extLst>
              </p:cNvPr>
              <p:cNvPicPr/>
              <p:nvPr/>
            </p:nvPicPr>
            <p:blipFill>
              <a:blip r:embed="rId3"/>
              <a:stretch>
                <a:fillRect/>
              </a:stretch>
            </p:blipFill>
            <p:spPr>
              <a:xfrm>
                <a:off x="6146650" y="1794785"/>
                <a:ext cx="1587600" cy="2106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CB7DA817-AD15-4F32-BF7A-D2BF656A63FB}"/>
                  </a:ext>
                </a:extLst>
              </p14:cNvPr>
              <p14:cNvContentPartPr/>
              <p14:nvPr/>
            </p14:nvContentPartPr>
            <p14:xfrm>
              <a:off x="7642810" y="2446025"/>
              <a:ext cx="1397880" cy="160920"/>
            </p14:xfrm>
          </p:contentPart>
        </mc:Choice>
        <mc:Fallback>
          <p:pic>
            <p:nvPicPr>
              <p:cNvPr id="5" name="Ink 4">
                <a:extLst>
                  <a:ext uri="{FF2B5EF4-FFF2-40B4-BE49-F238E27FC236}">
                    <a16:creationId xmlns:a16="http://schemas.microsoft.com/office/drawing/2014/main" id="{CB7DA817-AD15-4F32-BF7A-D2BF656A63FB}"/>
                  </a:ext>
                </a:extLst>
              </p:cNvPr>
              <p:cNvPicPr/>
              <p:nvPr/>
            </p:nvPicPr>
            <p:blipFill>
              <a:blip r:embed="rId5"/>
              <a:stretch>
                <a:fillRect/>
              </a:stretch>
            </p:blipFill>
            <p:spPr>
              <a:xfrm>
                <a:off x="7607170" y="2410025"/>
                <a:ext cx="1469520" cy="232560"/>
              </a:xfrm>
              <a:prstGeom prst="rect">
                <a:avLst/>
              </a:prstGeom>
            </p:spPr>
          </p:pic>
        </mc:Fallback>
      </mc:AlternateContent>
      <p:grpSp>
        <p:nvGrpSpPr>
          <p:cNvPr id="63" name="Group 62">
            <a:extLst>
              <a:ext uri="{FF2B5EF4-FFF2-40B4-BE49-F238E27FC236}">
                <a16:creationId xmlns:a16="http://schemas.microsoft.com/office/drawing/2014/main" id="{AD660333-E69C-459C-905B-8D697DC5B3B6}"/>
              </a:ext>
            </a:extLst>
          </p:cNvPr>
          <p:cNvGrpSpPr/>
          <p:nvPr/>
        </p:nvGrpSpPr>
        <p:grpSpPr>
          <a:xfrm>
            <a:off x="2037610" y="4468865"/>
            <a:ext cx="9552960" cy="3122747"/>
            <a:chOff x="2037610" y="4468865"/>
            <a:chExt cx="9552960" cy="3122747"/>
          </a:xfrm>
        </p:grpSpPr>
        <mc:AlternateContent xmlns:mc="http://schemas.openxmlformats.org/markup-compatibility/2006">
          <mc:Choice xmlns:p14="http://schemas.microsoft.com/office/powerpoint/2010/main" Requires="p14">
            <p:contentPart p14:bwMode="auto" r:id="rId6">
              <p14:nvContentPartPr>
                <p14:cNvPr id="33" name="Ink 32">
                  <a:extLst>
                    <a:ext uri="{FF2B5EF4-FFF2-40B4-BE49-F238E27FC236}">
                      <a16:creationId xmlns:a16="http://schemas.microsoft.com/office/drawing/2014/main" id="{71903398-FFBA-41E1-9A75-AF72747086FA}"/>
                    </a:ext>
                  </a:extLst>
                </p14:cNvPr>
                <p14:cNvContentPartPr/>
                <p14:nvPr/>
              </p14:nvContentPartPr>
              <p14:xfrm>
                <a:off x="8701930" y="4468865"/>
                <a:ext cx="1275120" cy="1598760"/>
              </p14:xfrm>
            </p:contentPart>
          </mc:Choice>
          <mc:Fallback>
            <p:pic>
              <p:nvPicPr>
                <p:cNvPr id="33" name="Ink 32">
                  <a:extLst>
                    <a:ext uri="{FF2B5EF4-FFF2-40B4-BE49-F238E27FC236}">
                      <a16:creationId xmlns:a16="http://schemas.microsoft.com/office/drawing/2014/main" id="{71903398-FFBA-41E1-9A75-AF72747086FA}"/>
                    </a:ext>
                  </a:extLst>
                </p:cNvPr>
                <p:cNvPicPr/>
                <p:nvPr/>
              </p:nvPicPr>
              <p:blipFill>
                <a:blip r:embed="rId7"/>
                <a:stretch>
                  <a:fillRect/>
                </a:stretch>
              </p:blipFill>
              <p:spPr>
                <a:xfrm>
                  <a:off x="8666290" y="4433225"/>
                  <a:ext cx="1346760" cy="16704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39" name="Ink 38">
                  <a:extLst>
                    <a:ext uri="{FF2B5EF4-FFF2-40B4-BE49-F238E27FC236}">
                      <a16:creationId xmlns:a16="http://schemas.microsoft.com/office/drawing/2014/main" id="{9864C152-87E5-4062-B7A6-8539784045EE}"/>
                    </a:ext>
                  </a:extLst>
                </p14:cNvPr>
                <p14:cNvContentPartPr/>
                <p14:nvPr/>
              </p14:nvContentPartPr>
              <p14:xfrm>
                <a:off x="8198290" y="5948465"/>
                <a:ext cx="951840" cy="1176840"/>
              </p14:xfrm>
            </p:contentPart>
          </mc:Choice>
          <mc:Fallback>
            <p:pic>
              <p:nvPicPr>
                <p:cNvPr id="39" name="Ink 38">
                  <a:extLst>
                    <a:ext uri="{FF2B5EF4-FFF2-40B4-BE49-F238E27FC236}">
                      <a16:creationId xmlns:a16="http://schemas.microsoft.com/office/drawing/2014/main" id="{9864C152-87E5-4062-B7A6-8539784045EE}"/>
                    </a:ext>
                  </a:extLst>
                </p:cNvPr>
                <p:cNvPicPr/>
                <p:nvPr/>
              </p:nvPicPr>
              <p:blipFill>
                <a:blip r:embed="rId9"/>
                <a:stretch>
                  <a:fillRect/>
                </a:stretch>
              </p:blipFill>
              <p:spPr>
                <a:xfrm>
                  <a:off x="8162290" y="5912825"/>
                  <a:ext cx="1023480" cy="12484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6" name="Ink 5">
                  <a:extLst>
                    <a:ext uri="{FF2B5EF4-FFF2-40B4-BE49-F238E27FC236}">
                      <a16:creationId xmlns:a16="http://schemas.microsoft.com/office/drawing/2014/main" id="{0D111611-5073-42BF-B306-F5F047B16407}"/>
                    </a:ext>
                  </a:extLst>
                </p14:cNvPr>
                <p14:cNvContentPartPr/>
                <p14:nvPr/>
              </p14:nvContentPartPr>
              <p14:xfrm>
                <a:off x="2185930" y="5082305"/>
                <a:ext cx="401400" cy="365040"/>
              </p14:xfrm>
            </p:contentPart>
          </mc:Choice>
          <mc:Fallback>
            <p:pic>
              <p:nvPicPr>
                <p:cNvPr id="6" name="Ink 5">
                  <a:extLst>
                    <a:ext uri="{FF2B5EF4-FFF2-40B4-BE49-F238E27FC236}">
                      <a16:creationId xmlns:a16="http://schemas.microsoft.com/office/drawing/2014/main" id="{0D111611-5073-42BF-B306-F5F047B16407}"/>
                    </a:ext>
                  </a:extLst>
                </p:cNvPr>
                <p:cNvPicPr/>
                <p:nvPr/>
              </p:nvPicPr>
              <p:blipFill>
                <a:blip r:embed="rId11"/>
                <a:stretch>
                  <a:fillRect/>
                </a:stretch>
              </p:blipFill>
              <p:spPr>
                <a:xfrm>
                  <a:off x="2150290" y="5046665"/>
                  <a:ext cx="473040" cy="4366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7" name="Ink 6">
                  <a:extLst>
                    <a:ext uri="{FF2B5EF4-FFF2-40B4-BE49-F238E27FC236}">
                      <a16:creationId xmlns:a16="http://schemas.microsoft.com/office/drawing/2014/main" id="{4D7E01EE-6753-46C2-97B6-E8EAA77BFD09}"/>
                    </a:ext>
                  </a:extLst>
                </p14:cNvPr>
                <p14:cNvContentPartPr/>
                <p14:nvPr/>
              </p14:nvContentPartPr>
              <p14:xfrm>
                <a:off x="2426050" y="5482985"/>
                <a:ext cx="59040" cy="450360"/>
              </p14:xfrm>
            </p:contentPart>
          </mc:Choice>
          <mc:Fallback>
            <p:pic>
              <p:nvPicPr>
                <p:cNvPr id="7" name="Ink 6">
                  <a:extLst>
                    <a:ext uri="{FF2B5EF4-FFF2-40B4-BE49-F238E27FC236}">
                      <a16:creationId xmlns:a16="http://schemas.microsoft.com/office/drawing/2014/main" id="{4D7E01EE-6753-46C2-97B6-E8EAA77BFD09}"/>
                    </a:ext>
                  </a:extLst>
                </p:cNvPr>
                <p:cNvPicPr/>
                <p:nvPr/>
              </p:nvPicPr>
              <p:blipFill>
                <a:blip r:embed="rId13"/>
                <a:stretch>
                  <a:fillRect/>
                </a:stretch>
              </p:blipFill>
              <p:spPr>
                <a:xfrm>
                  <a:off x="2390050" y="5447345"/>
                  <a:ext cx="130680" cy="5220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8" name="Ink 7">
                  <a:extLst>
                    <a:ext uri="{FF2B5EF4-FFF2-40B4-BE49-F238E27FC236}">
                      <a16:creationId xmlns:a16="http://schemas.microsoft.com/office/drawing/2014/main" id="{E923C462-1A55-4223-AED6-8750957E87A3}"/>
                    </a:ext>
                  </a:extLst>
                </p14:cNvPr>
                <p14:cNvContentPartPr/>
                <p14:nvPr/>
              </p14:nvContentPartPr>
              <p14:xfrm>
                <a:off x="2037610" y="5316305"/>
                <a:ext cx="427680" cy="382320"/>
              </p14:xfrm>
            </p:contentPart>
          </mc:Choice>
          <mc:Fallback>
            <p:pic>
              <p:nvPicPr>
                <p:cNvPr id="8" name="Ink 7">
                  <a:extLst>
                    <a:ext uri="{FF2B5EF4-FFF2-40B4-BE49-F238E27FC236}">
                      <a16:creationId xmlns:a16="http://schemas.microsoft.com/office/drawing/2014/main" id="{E923C462-1A55-4223-AED6-8750957E87A3}"/>
                    </a:ext>
                  </a:extLst>
                </p:cNvPr>
                <p:cNvPicPr/>
                <p:nvPr/>
              </p:nvPicPr>
              <p:blipFill>
                <a:blip r:embed="rId15"/>
                <a:stretch>
                  <a:fillRect/>
                </a:stretch>
              </p:blipFill>
              <p:spPr>
                <a:xfrm>
                  <a:off x="2001610" y="5280665"/>
                  <a:ext cx="499320" cy="4539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9" name="Ink 8">
                  <a:extLst>
                    <a:ext uri="{FF2B5EF4-FFF2-40B4-BE49-F238E27FC236}">
                      <a16:creationId xmlns:a16="http://schemas.microsoft.com/office/drawing/2014/main" id="{68D12986-621B-4FFF-8B4E-12BB99126A05}"/>
                    </a:ext>
                  </a:extLst>
                </p14:cNvPr>
                <p14:cNvContentPartPr/>
                <p14:nvPr/>
              </p14:nvContentPartPr>
              <p14:xfrm>
                <a:off x="2475370" y="5412425"/>
                <a:ext cx="285840" cy="311760"/>
              </p14:xfrm>
            </p:contentPart>
          </mc:Choice>
          <mc:Fallback>
            <p:pic>
              <p:nvPicPr>
                <p:cNvPr id="9" name="Ink 8">
                  <a:extLst>
                    <a:ext uri="{FF2B5EF4-FFF2-40B4-BE49-F238E27FC236}">
                      <a16:creationId xmlns:a16="http://schemas.microsoft.com/office/drawing/2014/main" id="{68D12986-621B-4FFF-8B4E-12BB99126A05}"/>
                    </a:ext>
                  </a:extLst>
                </p:cNvPr>
                <p:cNvPicPr/>
                <p:nvPr/>
              </p:nvPicPr>
              <p:blipFill>
                <a:blip r:embed="rId17"/>
                <a:stretch>
                  <a:fillRect/>
                </a:stretch>
              </p:blipFill>
              <p:spPr>
                <a:xfrm>
                  <a:off x="2439730" y="5376425"/>
                  <a:ext cx="357480" cy="3834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0" name="Ink 9">
                  <a:extLst>
                    <a:ext uri="{FF2B5EF4-FFF2-40B4-BE49-F238E27FC236}">
                      <a16:creationId xmlns:a16="http://schemas.microsoft.com/office/drawing/2014/main" id="{BBBF86B2-4333-4D29-BF4C-EF06659E55AE}"/>
                    </a:ext>
                  </a:extLst>
                </p14:cNvPr>
                <p14:cNvContentPartPr/>
                <p14:nvPr/>
              </p14:nvContentPartPr>
              <p14:xfrm>
                <a:off x="2257570" y="5812745"/>
                <a:ext cx="146880" cy="235800"/>
              </p14:xfrm>
            </p:contentPart>
          </mc:Choice>
          <mc:Fallback>
            <p:pic>
              <p:nvPicPr>
                <p:cNvPr id="10" name="Ink 9">
                  <a:extLst>
                    <a:ext uri="{FF2B5EF4-FFF2-40B4-BE49-F238E27FC236}">
                      <a16:creationId xmlns:a16="http://schemas.microsoft.com/office/drawing/2014/main" id="{BBBF86B2-4333-4D29-BF4C-EF06659E55AE}"/>
                    </a:ext>
                  </a:extLst>
                </p:cNvPr>
                <p:cNvPicPr/>
                <p:nvPr/>
              </p:nvPicPr>
              <p:blipFill>
                <a:blip r:embed="rId19"/>
                <a:stretch>
                  <a:fillRect/>
                </a:stretch>
              </p:blipFill>
              <p:spPr>
                <a:xfrm>
                  <a:off x="2221930" y="5776745"/>
                  <a:ext cx="218520" cy="3074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1" name="Ink 10">
                  <a:extLst>
                    <a:ext uri="{FF2B5EF4-FFF2-40B4-BE49-F238E27FC236}">
                      <a16:creationId xmlns:a16="http://schemas.microsoft.com/office/drawing/2014/main" id="{4281DE2D-3D05-468D-95B2-B93D7A786BA6}"/>
                    </a:ext>
                  </a:extLst>
                </p14:cNvPr>
                <p14:cNvContentPartPr/>
                <p14:nvPr/>
              </p14:nvContentPartPr>
              <p14:xfrm>
                <a:off x="2532250" y="5649305"/>
                <a:ext cx="183600" cy="376920"/>
              </p14:xfrm>
            </p:contentPart>
          </mc:Choice>
          <mc:Fallback>
            <p:pic>
              <p:nvPicPr>
                <p:cNvPr id="11" name="Ink 10">
                  <a:extLst>
                    <a:ext uri="{FF2B5EF4-FFF2-40B4-BE49-F238E27FC236}">
                      <a16:creationId xmlns:a16="http://schemas.microsoft.com/office/drawing/2014/main" id="{4281DE2D-3D05-468D-95B2-B93D7A786BA6}"/>
                    </a:ext>
                  </a:extLst>
                </p:cNvPr>
                <p:cNvPicPr/>
                <p:nvPr/>
              </p:nvPicPr>
              <p:blipFill>
                <a:blip r:embed="rId21"/>
                <a:stretch>
                  <a:fillRect/>
                </a:stretch>
              </p:blipFill>
              <p:spPr>
                <a:xfrm>
                  <a:off x="2496610" y="5613665"/>
                  <a:ext cx="255240" cy="44856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2" name="Ink 11">
                  <a:extLst>
                    <a:ext uri="{FF2B5EF4-FFF2-40B4-BE49-F238E27FC236}">
                      <a16:creationId xmlns:a16="http://schemas.microsoft.com/office/drawing/2014/main" id="{2566E32A-5792-403E-891F-EE95690EFC8F}"/>
                    </a:ext>
                  </a:extLst>
                </p14:cNvPr>
                <p14:cNvContentPartPr/>
                <p14:nvPr/>
              </p14:nvContentPartPr>
              <p14:xfrm>
                <a:off x="3106810" y="5288225"/>
                <a:ext cx="375480" cy="146520"/>
              </p14:xfrm>
            </p:contentPart>
          </mc:Choice>
          <mc:Fallback>
            <p:pic>
              <p:nvPicPr>
                <p:cNvPr id="12" name="Ink 11">
                  <a:extLst>
                    <a:ext uri="{FF2B5EF4-FFF2-40B4-BE49-F238E27FC236}">
                      <a16:creationId xmlns:a16="http://schemas.microsoft.com/office/drawing/2014/main" id="{2566E32A-5792-403E-891F-EE95690EFC8F}"/>
                    </a:ext>
                  </a:extLst>
                </p:cNvPr>
                <p:cNvPicPr/>
                <p:nvPr/>
              </p:nvPicPr>
              <p:blipFill>
                <a:blip r:embed="rId23"/>
                <a:stretch>
                  <a:fillRect/>
                </a:stretch>
              </p:blipFill>
              <p:spPr>
                <a:xfrm>
                  <a:off x="3070810" y="5252585"/>
                  <a:ext cx="447120" cy="2181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4" name="Ink 13">
                  <a:extLst>
                    <a:ext uri="{FF2B5EF4-FFF2-40B4-BE49-F238E27FC236}">
                      <a16:creationId xmlns:a16="http://schemas.microsoft.com/office/drawing/2014/main" id="{87D379ED-DB42-4E88-A56F-E1DDA1DDAC67}"/>
                    </a:ext>
                  </a:extLst>
                </p14:cNvPr>
                <p14:cNvContentPartPr/>
                <p14:nvPr/>
              </p14:nvContentPartPr>
              <p14:xfrm>
                <a:off x="3938410" y="4534745"/>
                <a:ext cx="1560240" cy="1501920"/>
              </p14:xfrm>
            </p:contentPart>
          </mc:Choice>
          <mc:Fallback>
            <p:pic>
              <p:nvPicPr>
                <p:cNvPr id="14" name="Ink 13">
                  <a:extLst>
                    <a:ext uri="{FF2B5EF4-FFF2-40B4-BE49-F238E27FC236}">
                      <a16:creationId xmlns:a16="http://schemas.microsoft.com/office/drawing/2014/main" id="{87D379ED-DB42-4E88-A56F-E1DDA1DDAC67}"/>
                    </a:ext>
                  </a:extLst>
                </p:cNvPr>
                <p:cNvPicPr/>
                <p:nvPr/>
              </p:nvPicPr>
              <p:blipFill>
                <a:blip r:embed="rId25"/>
                <a:stretch>
                  <a:fillRect/>
                </a:stretch>
              </p:blipFill>
              <p:spPr>
                <a:xfrm>
                  <a:off x="3902770" y="4498745"/>
                  <a:ext cx="1631880" cy="15735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5" name="Ink 14">
                  <a:extLst>
                    <a:ext uri="{FF2B5EF4-FFF2-40B4-BE49-F238E27FC236}">
                      <a16:creationId xmlns:a16="http://schemas.microsoft.com/office/drawing/2014/main" id="{B91C3367-B079-4F2C-A926-35344550930C}"/>
                    </a:ext>
                  </a:extLst>
                </p14:cNvPr>
                <p14:cNvContentPartPr/>
                <p14:nvPr/>
              </p14:nvContentPartPr>
              <p14:xfrm>
                <a:off x="4133890" y="5072945"/>
                <a:ext cx="721440" cy="104040"/>
              </p14:xfrm>
            </p:contentPart>
          </mc:Choice>
          <mc:Fallback>
            <p:pic>
              <p:nvPicPr>
                <p:cNvPr id="15" name="Ink 14">
                  <a:extLst>
                    <a:ext uri="{FF2B5EF4-FFF2-40B4-BE49-F238E27FC236}">
                      <a16:creationId xmlns:a16="http://schemas.microsoft.com/office/drawing/2014/main" id="{B91C3367-B079-4F2C-A926-35344550930C}"/>
                    </a:ext>
                  </a:extLst>
                </p:cNvPr>
                <p:cNvPicPr/>
                <p:nvPr/>
              </p:nvPicPr>
              <p:blipFill>
                <a:blip r:embed="rId27"/>
                <a:stretch>
                  <a:fillRect/>
                </a:stretch>
              </p:blipFill>
              <p:spPr>
                <a:xfrm>
                  <a:off x="4097890" y="5037305"/>
                  <a:ext cx="793080" cy="17568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6" name="Ink 15">
                  <a:extLst>
                    <a:ext uri="{FF2B5EF4-FFF2-40B4-BE49-F238E27FC236}">
                      <a16:creationId xmlns:a16="http://schemas.microsoft.com/office/drawing/2014/main" id="{0ABC71CD-2384-4E15-BB88-69299270B4F3}"/>
                    </a:ext>
                  </a:extLst>
                </p14:cNvPr>
                <p14:cNvContentPartPr/>
                <p14:nvPr/>
              </p14:nvContentPartPr>
              <p14:xfrm>
                <a:off x="3341530" y="6145385"/>
                <a:ext cx="357120" cy="359640"/>
              </p14:xfrm>
            </p:contentPart>
          </mc:Choice>
          <mc:Fallback>
            <p:pic>
              <p:nvPicPr>
                <p:cNvPr id="16" name="Ink 15">
                  <a:extLst>
                    <a:ext uri="{FF2B5EF4-FFF2-40B4-BE49-F238E27FC236}">
                      <a16:creationId xmlns:a16="http://schemas.microsoft.com/office/drawing/2014/main" id="{0ABC71CD-2384-4E15-BB88-69299270B4F3}"/>
                    </a:ext>
                  </a:extLst>
                </p:cNvPr>
                <p:cNvPicPr/>
                <p:nvPr/>
              </p:nvPicPr>
              <p:blipFill>
                <a:blip r:embed="rId29"/>
                <a:stretch>
                  <a:fillRect/>
                </a:stretch>
              </p:blipFill>
              <p:spPr>
                <a:xfrm>
                  <a:off x="3305530" y="6109745"/>
                  <a:ext cx="428760" cy="43128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7" name="Ink 16">
                  <a:extLst>
                    <a:ext uri="{FF2B5EF4-FFF2-40B4-BE49-F238E27FC236}">
                      <a16:creationId xmlns:a16="http://schemas.microsoft.com/office/drawing/2014/main" id="{85B8FB1B-4BAF-4FEE-9A29-3E53D70E109F}"/>
                    </a:ext>
                  </a:extLst>
                </p14:cNvPr>
                <p14:cNvContentPartPr/>
                <p14:nvPr/>
              </p14:nvContentPartPr>
              <p14:xfrm>
                <a:off x="3655810" y="6270305"/>
                <a:ext cx="245160" cy="217440"/>
              </p14:xfrm>
            </p:contentPart>
          </mc:Choice>
          <mc:Fallback>
            <p:pic>
              <p:nvPicPr>
                <p:cNvPr id="17" name="Ink 16">
                  <a:extLst>
                    <a:ext uri="{FF2B5EF4-FFF2-40B4-BE49-F238E27FC236}">
                      <a16:creationId xmlns:a16="http://schemas.microsoft.com/office/drawing/2014/main" id="{85B8FB1B-4BAF-4FEE-9A29-3E53D70E109F}"/>
                    </a:ext>
                  </a:extLst>
                </p:cNvPr>
                <p:cNvPicPr/>
                <p:nvPr/>
              </p:nvPicPr>
              <p:blipFill>
                <a:blip r:embed="rId31"/>
                <a:stretch>
                  <a:fillRect/>
                </a:stretch>
              </p:blipFill>
              <p:spPr>
                <a:xfrm>
                  <a:off x="3620170" y="6234665"/>
                  <a:ext cx="316800" cy="2890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8" name="Ink 17">
                  <a:extLst>
                    <a:ext uri="{FF2B5EF4-FFF2-40B4-BE49-F238E27FC236}">
                      <a16:creationId xmlns:a16="http://schemas.microsoft.com/office/drawing/2014/main" id="{2DF15C7A-7548-4B44-93C1-CD34AE4F66C9}"/>
                    </a:ext>
                  </a:extLst>
                </p14:cNvPr>
                <p14:cNvContentPartPr/>
                <p14:nvPr/>
              </p14:nvContentPartPr>
              <p14:xfrm>
                <a:off x="3846970" y="6256265"/>
                <a:ext cx="270360" cy="358920"/>
              </p14:xfrm>
            </p:contentPart>
          </mc:Choice>
          <mc:Fallback>
            <p:pic>
              <p:nvPicPr>
                <p:cNvPr id="18" name="Ink 17">
                  <a:extLst>
                    <a:ext uri="{FF2B5EF4-FFF2-40B4-BE49-F238E27FC236}">
                      <a16:creationId xmlns:a16="http://schemas.microsoft.com/office/drawing/2014/main" id="{2DF15C7A-7548-4B44-93C1-CD34AE4F66C9}"/>
                    </a:ext>
                  </a:extLst>
                </p:cNvPr>
                <p:cNvPicPr/>
                <p:nvPr/>
              </p:nvPicPr>
              <p:blipFill>
                <a:blip r:embed="rId33"/>
                <a:stretch>
                  <a:fillRect/>
                </a:stretch>
              </p:blipFill>
              <p:spPr>
                <a:xfrm>
                  <a:off x="3810970" y="6220265"/>
                  <a:ext cx="342000" cy="43056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19" name="Ink 18">
                  <a:extLst>
                    <a:ext uri="{FF2B5EF4-FFF2-40B4-BE49-F238E27FC236}">
                      <a16:creationId xmlns:a16="http://schemas.microsoft.com/office/drawing/2014/main" id="{877786A2-EED5-4CCF-8B40-2DB2FD92D8B4}"/>
                    </a:ext>
                  </a:extLst>
                </p14:cNvPr>
                <p14:cNvContentPartPr/>
                <p14:nvPr/>
              </p14:nvContentPartPr>
              <p14:xfrm>
                <a:off x="4116970" y="6377945"/>
                <a:ext cx="167400" cy="213480"/>
              </p14:xfrm>
            </p:contentPart>
          </mc:Choice>
          <mc:Fallback>
            <p:pic>
              <p:nvPicPr>
                <p:cNvPr id="19" name="Ink 18">
                  <a:extLst>
                    <a:ext uri="{FF2B5EF4-FFF2-40B4-BE49-F238E27FC236}">
                      <a16:creationId xmlns:a16="http://schemas.microsoft.com/office/drawing/2014/main" id="{877786A2-EED5-4CCF-8B40-2DB2FD92D8B4}"/>
                    </a:ext>
                  </a:extLst>
                </p:cNvPr>
                <p:cNvPicPr/>
                <p:nvPr/>
              </p:nvPicPr>
              <p:blipFill>
                <a:blip r:embed="rId35"/>
                <a:stretch>
                  <a:fillRect/>
                </a:stretch>
              </p:blipFill>
              <p:spPr>
                <a:xfrm>
                  <a:off x="4080970" y="6342305"/>
                  <a:ext cx="239040" cy="28512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0" name="Ink 19">
                  <a:extLst>
                    <a:ext uri="{FF2B5EF4-FFF2-40B4-BE49-F238E27FC236}">
                      <a16:creationId xmlns:a16="http://schemas.microsoft.com/office/drawing/2014/main" id="{D4FA0447-D2A4-41FD-8973-43082A9FF1FC}"/>
                    </a:ext>
                  </a:extLst>
                </p14:cNvPr>
                <p14:cNvContentPartPr/>
                <p14:nvPr/>
              </p14:nvContentPartPr>
              <p14:xfrm>
                <a:off x="4201210" y="6237185"/>
                <a:ext cx="207360" cy="163440"/>
              </p14:xfrm>
            </p:contentPart>
          </mc:Choice>
          <mc:Fallback>
            <p:pic>
              <p:nvPicPr>
                <p:cNvPr id="20" name="Ink 19">
                  <a:extLst>
                    <a:ext uri="{FF2B5EF4-FFF2-40B4-BE49-F238E27FC236}">
                      <a16:creationId xmlns:a16="http://schemas.microsoft.com/office/drawing/2014/main" id="{D4FA0447-D2A4-41FD-8973-43082A9FF1FC}"/>
                    </a:ext>
                  </a:extLst>
                </p:cNvPr>
                <p:cNvPicPr/>
                <p:nvPr/>
              </p:nvPicPr>
              <p:blipFill>
                <a:blip r:embed="rId37"/>
                <a:stretch>
                  <a:fillRect/>
                </a:stretch>
              </p:blipFill>
              <p:spPr>
                <a:xfrm>
                  <a:off x="4165570" y="6201545"/>
                  <a:ext cx="279000" cy="23508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1" name="Ink 20">
                  <a:extLst>
                    <a:ext uri="{FF2B5EF4-FFF2-40B4-BE49-F238E27FC236}">
                      <a16:creationId xmlns:a16="http://schemas.microsoft.com/office/drawing/2014/main" id="{0F6D3B3F-0A3D-4A99-B632-8B682974DF0C}"/>
                    </a:ext>
                  </a:extLst>
                </p14:cNvPr>
                <p14:cNvContentPartPr/>
                <p14:nvPr/>
              </p14:nvContentPartPr>
              <p14:xfrm>
                <a:off x="4526650" y="6168425"/>
                <a:ext cx="218160" cy="202320"/>
              </p14:xfrm>
            </p:contentPart>
          </mc:Choice>
          <mc:Fallback>
            <p:pic>
              <p:nvPicPr>
                <p:cNvPr id="21" name="Ink 20">
                  <a:extLst>
                    <a:ext uri="{FF2B5EF4-FFF2-40B4-BE49-F238E27FC236}">
                      <a16:creationId xmlns:a16="http://schemas.microsoft.com/office/drawing/2014/main" id="{0F6D3B3F-0A3D-4A99-B632-8B682974DF0C}"/>
                    </a:ext>
                  </a:extLst>
                </p:cNvPr>
                <p:cNvPicPr/>
                <p:nvPr/>
              </p:nvPicPr>
              <p:blipFill>
                <a:blip r:embed="rId39"/>
                <a:stretch>
                  <a:fillRect/>
                </a:stretch>
              </p:blipFill>
              <p:spPr>
                <a:xfrm>
                  <a:off x="4491010" y="6132425"/>
                  <a:ext cx="289800" cy="27396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2" name="Ink 21">
                  <a:extLst>
                    <a:ext uri="{FF2B5EF4-FFF2-40B4-BE49-F238E27FC236}">
                      <a16:creationId xmlns:a16="http://schemas.microsoft.com/office/drawing/2014/main" id="{917A59DF-513D-401D-A43F-F38B70E04790}"/>
                    </a:ext>
                  </a:extLst>
                </p14:cNvPr>
                <p14:cNvContentPartPr/>
                <p14:nvPr/>
              </p14:nvContentPartPr>
              <p14:xfrm>
                <a:off x="4827250" y="6101105"/>
                <a:ext cx="106920" cy="273240"/>
              </p14:xfrm>
            </p:contentPart>
          </mc:Choice>
          <mc:Fallback>
            <p:pic>
              <p:nvPicPr>
                <p:cNvPr id="22" name="Ink 21">
                  <a:extLst>
                    <a:ext uri="{FF2B5EF4-FFF2-40B4-BE49-F238E27FC236}">
                      <a16:creationId xmlns:a16="http://schemas.microsoft.com/office/drawing/2014/main" id="{917A59DF-513D-401D-A43F-F38B70E04790}"/>
                    </a:ext>
                  </a:extLst>
                </p:cNvPr>
                <p:cNvPicPr/>
                <p:nvPr/>
              </p:nvPicPr>
              <p:blipFill>
                <a:blip r:embed="rId41"/>
                <a:stretch>
                  <a:fillRect/>
                </a:stretch>
              </p:blipFill>
              <p:spPr>
                <a:xfrm>
                  <a:off x="4791250" y="6065465"/>
                  <a:ext cx="178560" cy="34488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3" name="Ink 22">
                  <a:extLst>
                    <a:ext uri="{FF2B5EF4-FFF2-40B4-BE49-F238E27FC236}">
                      <a16:creationId xmlns:a16="http://schemas.microsoft.com/office/drawing/2014/main" id="{0EF4310E-273E-400D-A09A-720F2B292C7D}"/>
                    </a:ext>
                  </a:extLst>
                </p14:cNvPr>
                <p14:cNvContentPartPr/>
                <p14:nvPr/>
              </p14:nvContentPartPr>
              <p14:xfrm>
                <a:off x="4987450" y="6016865"/>
                <a:ext cx="108360" cy="339480"/>
              </p14:xfrm>
            </p:contentPart>
          </mc:Choice>
          <mc:Fallback>
            <p:pic>
              <p:nvPicPr>
                <p:cNvPr id="23" name="Ink 22">
                  <a:extLst>
                    <a:ext uri="{FF2B5EF4-FFF2-40B4-BE49-F238E27FC236}">
                      <a16:creationId xmlns:a16="http://schemas.microsoft.com/office/drawing/2014/main" id="{0EF4310E-273E-400D-A09A-720F2B292C7D}"/>
                    </a:ext>
                  </a:extLst>
                </p:cNvPr>
                <p:cNvPicPr/>
                <p:nvPr/>
              </p:nvPicPr>
              <p:blipFill>
                <a:blip r:embed="rId43"/>
                <a:stretch>
                  <a:fillRect/>
                </a:stretch>
              </p:blipFill>
              <p:spPr>
                <a:xfrm>
                  <a:off x="4951810" y="5980865"/>
                  <a:ext cx="180000" cy="41112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4" name="Ink 23">
                  <a:extLst>
                    <a:ext uri="{FF2B5EF4-FFF2-40B4-BE49-F238E27FC236}">
                      <a16:creationId xmlns:a16="http://schemas.microsoft.com/office/drawing/2014/main" id="{56B85A96-C50C-4574-BAE7-F8A2860081D1}"/>
                    </a:ext>
                  </a:extLst>
                </p14:cNvPr>
                <p14:cNvContentPartPr/>
                <p14:nvPr/>
              </p14:nvContentPartPr>
              <p14:xfrm>
                <a:off x="5065570" y="6242945"/>
                <a:ext cx="100080" cy="28800"/>
              </p14:xfrm>
            </p:contentPart>
          </mc:Choice>
          <mc:Fallback>
            <p:pic>
              <p:nvPicPr>
                <p:cNvPr id="24" name="Ink 23">
                  <a:extLst>
                    <a:ext uri="{FF2B5EF4-FFF2-40B4-BE49-F238E27FC236}">
                      <a16:creationId xmlns:a16="http://schemas.microsoft.com/office/drawing/2014/main" id="{56B85A96-C50C-4574-BAE7-F8A2860081D1}"/>
                    </a:ext>
                  </a:extLst>
                </p:cNvPr>
                <p:cNvPicPr/>
                <p:nvPr/>
              </p:nvPicPr>
              <p:blipFill>
                <a:blip r:embed="rId45"/>
                <a:stretch>
                  <a:fillRect/>
                </a:stretch>
              </p:blipFill>
              <p:spPr>
                <a:xfrm>
                  <a:off x="5029930" y="6207305"/>
                  <a:ext cx="171720" cy="10044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5" name="Ink 24">
                  <a:extLst>
                    <a:ext uri="{FF2B5EF4-FFF2-40B4-BE49-F238E27FC236}">
                      <a16:creationId xmlns:a16="http://schemas.microsoft.com/office/drawing/2014/main" id="{5E182B72-1236-409B-8905-9CB36AC3133D}"/>
                    </a:ext>
                  </a:extLst>
                </p14:cNvPr>
                <p14:cNvContentPartPr/>
                <p14:nvPr/>
              </p14:nvContentPartPr>
              <p14:xfrm>
                <a:off x="2330650" y="6202985"/>
                <a:ext cx="133200" cy="333360"/>
              </p14:xfrm>
            </p:contentPart>
          </mc:Choice>
          <mc:Fallback>
            <p:pic>
              <p:nvPicPr>
                <p:cNvPr id="25" name="Ink 24">
                  <a:extLst>
                    <a:ext uri="{FF2B5EF4-FFF2-40B4-BE49-F238E27FC236}">
                      <a16:creationId xmlns:a16="http://schemas.microsoft.com/office/drawing/2014/main" id="{5E182B72-1236-409B-8905-9CB36AC3133D}"/>
                    </a:ext>
                  </a:extLst>
                </p:cNvPr>
                <p:cNvPicPr/>
                <p:nvPr/>
              </p:nvPicPr>
              <p:blipFill>
                <a:blip r:embed="rId47"/>
                <a:stretch>
                  <a:fillRect/>
                </a:stretch>
              </p:blipFill>
              <p:spPr>
                <a:xfrm>
                  <a:off x="2294650" y="6167345"/>
                  <a:ext cx="204840" cy="40500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26" name="Ink 25">
                  <a:extLst>
                    <a:ext uri="{FF2B5EF4-FFF2-40B4-BE49-F238E27FC236}">
                      <a16:creationId xmlns:a16="http://schemas.microsoft.com/office/drawing/2014/main" id="{0570176E-ABFD-4D5A-BC5D-118A0170C397}"/>
                    </a:ext>
                  </a:extLst>
                </p14:cNvPr>
                <p14:cNvContentPartPr/>
                <p14:nvPr/>
              </p14:nvContentPartPr>
              <p14:xfrm>
                <a:off x="2466370" y="6399545"/>
                <a:ext cx="110160" cy="64800"/>
              </p14:xfrm>
            </p:contentPart>
          </mc:Choice>
          <mc:Fallback>
            <p:pic>
              <p:nvPicPr>
                <p:cNvPr id="26" name="Ink 25">
                  <a:extLst>
                    <a:ext uri="{FF2B5EF4-FFF2-40B4-BE49-F238E27FC236}">
                      <a16:creationId xmlns:a16="http://schemas.microsoft.com/office/drawing/2014/main" id="{0570176E-ABFD-4D5A-BC5D-118A0170C397}"/>
                    </a:ext>
                  </a:extLst>
                </p:cNvPr>
                <p:cNvPicPr/>
                <p:nvPr/>
              </p:nvPicPr>
              <p:blipFill>
                <a:blip r:embed="rId49"/>
                <a:stretch>
                  <a:fillRect/>
                </a:stretch>
              </p:blipFill>
              <p:spPr>
                <a:xfrm>
                  <a:off x="2430370" y="6363545"/>
                  <a:ext cx="181800" cy="13644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27" name="Ink 26">
                  <a:extLst>
                    <a:ext uri="{FF2B5EF4-FFF2-40B4-BE49-F238E27FC236}">
                      <a16:creationId xmlns:a16="http://schemas.microsoft.com/office/drawing/2014/main" id="{64070227-1B59-4EF1-9E60-3553105EC59B}"/>
                    </a:ext>
                  </a:extLst>
                </p14:cNvPr>
                <p14:cNvContentPartPr/>
                <p14:nvPr/>
              </p14:nvContentPartPr>
              <p14:xfrm>
                <a:off x="2526850" y="6244025"/>
                <a:ext cx="175320" cy="407880"/>
              </p14:xfrm>
            </p:contentPart>
          </mc:Choice>
          <mc:Fallback>
            <p:pic>
              <p:nvPicPr>
                <p:cNvPr id="27" name="Ink 26">
                  <a:extLst>
                    <a:ext uri="{FF2B5EF4-FFF2-40B4-BE49-F238E27FC236}">
                      <a16:creationId xmlns:a16="http://schemas.microsoft.com/office/drawing/2014/main" id="{64070227-1B59-4EF1-9E60-3553105EC59B}"/>
                    </a:ext>
                  </a:extLst>
                </p:cNvPr>
                <p:cNvPicPr/>
                <p:nvPr/>
              </p:nvPicPr>
              <p:blipFill>
                <a:blip r:embed="rId51"/>
                <a:stretch>
                  <a:fillRect/>
                </a:stretch>
              </p:blipFill>
              <p:spPr>
                <a:xfrm>
                  <a:off x="2491210" y="6208025"/>
                  <a:ext cx="246960" cy="47952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28" name="Ink 27">
                  <a:extLst>
                    <a:ext uri="{FF2B5EF4-FFF2-40B4-BE49-F238E27FC236}">
                      <a16:creationId xmlns:a16="http://schemas.microsoft.com/office/drawing/2014/main" id="{C3045739-4BB9-498E-8BCD-40F0413B422C}"/>
                    </a:ext>
                  </a:extLst>
                </p14:cNvPr>
                <p14:cNvContentPartPr/>
                <p14:nvPr/>
              </p14:nvContentPartPr>
              <p14:xfrm>
                <a:off x="2599930" y="6229265"/>
                <a:ext cx="274680" cy="463320"/>
              </p14:xfrm>
            </p:contentPart>
          </mc:Choice>
          <mc:Fallback>
            <p:pic>
              <p:nvPicPr>
                <p:cNvPr id="28" name="Ink 27">
                  <a:extLst>
                    <a:ext uri="{FF2B5EF4-FFF2-40B4-BE49-F238E27FC236}">
                      <a16:creationId xmlns:a16="http://schemas.microsoft.com/office/drawing/2014/main" id="{C3045739-4BB9-498E-8BCD-40F0413B422C}"/>
                    </a:ext>
                  </a:extLst>
                </p:cNvPr>
                <p:cNvPicPr/>
                <p:nvPr/>
              </p:nvPicPr>
              <p:blipFill>
                <a:blip r:embed="rId53"/>
                <a:stretch>
                  <a:fillRect/>
                </a:stretch>
              </p:blipFill>
              <p:spPr>
                <a:xfrm>
                  <a:off x="2563930" y="6193265"/>
                  <a:ext cx="346320" cy="53496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29" name="Ink 28">
                  <a:extLst>
                    <a:ext uri="{FF2B5EF4-FFF2-40B4-BE49-F238E27FC236}">
                      <a16:creationId xmlns:a16="http://schemas.microsoft.com/office/drawing/2014/main" id="{7B3FB082-01F8-4B3D-84BB-266154E662C9}"/>
                    </a:ext>
                  </a:extLst>
                </p14:cNvPr>
                <p14:cNvContentPartPr/>
                <p14:nvPr/>
              </p14:nvContentPartPr>
              <p14:xfrm>
                <a:off x="2815210" y="6209825"/>
                <a:ext cx="140040" cy="119880"/>
              </p14:xfrm>
            </p:contentPart>
          </mc:Choice>
          <mc:Fallback>
            <p:pic>
              <p:nvPicPr>
                <p:cNvPr id="29" name="Ink 28">
                  <a:extLst>
                    <a:ext uri="{FF2B5EF4-FFF2-40B4-BE49-F238E27FC236}">
                      <a16:creationId xmlns:a16="http://schemas.microsoft.com/office/drawing/2014/main" id="{7B3FB082-01F8-4B3D-84BB-266154E662C9}"/>
                    </a:ext>
                  </a:extLst>
                </p:cNvPr>
                <p:cNvPicPr/>
                <p:nvPr/>
              </p:nvPicPr>
              <p:blipFill>
                <a:blip r:embed="rId55"/>
                <a:stretch>
                  <a:fillRect/>
                </a:stretch>
              </p:blipFill>
              <p:spPr>
                <a:xfrm>
                  <a:off x="2779570" y="6174185"/>
                  <a:ext cx="211680" cy="19152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0" name="Ink 29">
                  <a:extLst>
                    <a:ext uri="{FF2B5EF4-FFF2-40B4-BE49-F238E27FC236}">
                      <a16:creationId xmlns:a16="http://schemas.microsoft.com/office/drawing/2014/main" id="{7B1AC694-BC63-479F-A8F8-E48356FA17FE}"/>
                    </a:ext>
                  </a:extLst>
                </p14:cNvPr>
                <p14:cNvContentPartPr/>
                <p14:nvPr/>
              </p14:nvContentPartPr>
              <p14:xfrm>
                <a:off x="2841490" y="6349505"/>
                <a:ext cx="311760" cy="336240"/>
              </p14:xfrm>
            </p:contentPart>
          </mc:Choice>
          <mc:Fallback>
            <p:pic>
              <p:nvPicPr>
                <p:cNvPr id="30" name="Ink 29">
                  <a:extLst>
                    <a:ext uri="{FF2B5EF4-FFF2-40B4-BE49-F238E27FC236}">
                      <a16:creationId xmlns:a16="http://schemas.microsoft.com/office/drawing/2014/main" id="{7B1AC694-BC63-479F-A8F8-E48356FA17FE}"/>
                    </a:ext>
                  </a:extLst>
                </p:cNvPr>
                <p:cNvPicPr/>
                <p:nvPr/>
              </p:nvPicPr>
              <p:blipFill>
                <a:blip r:embed="rId57"/>
                <a:stretch>
                  <a:fillRect/>
                </a:stretch>
              </p:blipFill>
              <p:spPr>
                <a:xfrm>
                  <a:off x="2805490" y="6313865"/>
                  <a:ext cx="383400" cy="40788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1" name="Ink 30">
                  <a:extLst>
                    <a:ext uri="{FF2B5EF4-FFF2-40B4-BE49-F238E27FC236}">
                      <a16:creationId xmlns:a16="http://schemas.microsoft.com/office/drawing/2014/main" id="{62751A02-5757-40B7-A365-703E88D10B8D}"/>
                    </a:ext>
                  </a:extLst>
                </p14:cNvPr>
                <p14:cNvContentPartPr/>
                <p14:nvPr/>
              </p14:nvContentPartPr>
              <p14:xfrm>
                <a:off x="3056410" y="6255905"/>
                <a:ext cx="85320" cy="239760"/>
              </p14:xfrm>
            </p:contentPart>
          </mc:Choice>
          <mc:Fallback>
            <p:pic>
              <p:nvPicPr>
                <p:cNvPr id="31" name="Ink 30">
                  <a:extLst>
                    <a:ext uri="{FF2B5EF4-FFF2-40B4-BE49-F238E27FC236}">
                      <a16:creationId xmlns:a16="http://schemas.microsoft.com/office/drawing/2014/main" id="{62751A02-5757-40B7-A365-703E88D10B8D}"/>
                    </a:ext>
                  </a:extLst>
                </p:cNvPr>
                <p:cNvPicPr/>
                <p:nvPr/>
              </p:nvPicPr>
              <p:blipFill>
                <a:blip r:embed="rId59"/>
                <a:stretch>
                  <a:fillRect/>
                </a:stretch>
              </p:blipFill>
              <p:spPr>
                <a:xfrm>
                  <a:off x="3020410" y="6220265"/>
                  <a:ext cx="156960" cy="31140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40" name="Ink 39">
                  <a:extLst>
                    <a:ext uri="{FF2B5EF4-FFF2-40B4-BE49-F238E27FC236}">
                      <a16:creationId xmlns:a16="http://schemas.microsoft.com/office/drawing/2014/main" id="{8971AACB-3AF5-4A04-BE9B-761DC27586C8}"/>
                    </a:ext>
                  </a:extLst>
                </p14:cNvPr>
                <p14:cNvContentPartPr/>
                <p14:nvPr/>
              </p14:nvContentPartPr>
              <p14:xfrm>
                <a:off x="4662730" y="6323585"/>
                <a:ext cx="2548800" cy="1005840"/>
              </p14:xfrm>
            </p:contentPart>
          </mc:Choice>
          <mc:Fallback>
            <p:pic>
              <p:nvPicPr>
                <p:cNvPr id="40" name="Ink 39">
                  <a:extLst>
                    <a:ext uri="{FF2B5EF4-FFF2-40B4-BE49-F238E27FC236}">
                      <a16:creationId xmlns:a16="http://schemas.microsoft.com/office/drawing/2014/main" id="{8971AACB-3AF5-4A04-BE9B-761DC27586C8}"/>
                    </a:ext>
                  </a:extLst>
                </p:cNvPr>
                <p:cNvPicPr/>
                <p:nvPr/>
              </p:nvPicPr>
              <p:blipFill>
                <a:blip r:embed="rId61"/>
                <a:stretch>
                  <a:fillRect/>
                </a:stretch>
              </p:blipFill>
              <p:spPr>
                <a:xfrm>
                  <a:off x="4626730" y="6287585"/>
                  <a:ext cx="2620440" cy="107748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43" name="Ink 42">
                  <a:extLst>
                    <a:ext uri="{FF2B5EF4-FFF2-40B4-BE49-F238E27FC236}">
                      <a16:creationId xmlns:a16="http://schemas.microsoft.com/office/drawing/2014/main" id="{FEF315A0-55FE-4A38-9C9C-2D3463201174}"/>
                    </a:ext>
                  </a:extLst>
                </p14:cNvPr>
                <p14:cNvContentPartPr/>
                <p14:nvPr/>
              </p14:nvContentPartPr>
              <p14:xfrm>
                <a:off x="6943330" y="6878705"/>
                <a:ext cx="1755360" cy="546480"/>
              </p14:xfrm>
            </p:contentPart>
          </mc:Choice>
          <mc:Fallback>
            <p:pic>
              <p:nvPicPr>
                <p:cNvPr id="43" name="Ink 42">
                  <a:extLst>
                    <a:ext uri="{FF2B5EF4-FFF2-40B4-BE49-F238E27FC236}">
                      <a16:creationId xmlns:a16="http://schemas.microsoft.com/office/drawing/2014/main" id="{FEF315A0-55FE-4A38-9C9C-2D3463201174}"/>
                    </a:ext>
                  </a:extLst>
                </p:cNvPr>
                <p:cNvPicPr/>
                <p:nvPr/>
              </p:nvPicPr>
              <p:blipFill>
                <a:blip r:embed="rId63"/>
                <a:stretch>
                  <a:fillRect/>
                </a:stretch>
              </p:blipFill>
              <p:spPr>
                <a:xfrm>
                  <a:off x="6907690" y="6843065"/>
                  <a:ext cx="1827000" cy="61812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4" name="Ink 43">
                  <a:extLst>
                    <a:ext uri="{FF2B5EF4-FFF2-40B4-BE49-F238E27FC236}">
                      <a16:creationId xmlns:a16="http://schemas.microsoft.com/office/drawing/2014/main" id="{A97C7644-A3E9-4DD1-9B62-DB3B2A24A227}"/>
                    </a:ext>
                  </a:extLst>
                </p14:cNvPr>
                <p14:cNvContentPartPr/>
                <p14:nvPr/>
              </p14:nvContentPartPr>
              <p14:xfrm>
                <a:off x="9469090" y="6284812"/>
                <a:ext cx="117360" cy="311400"/>
              </p14:xfrm>
            </p:contentPart>
          </mc:Choice>
          <mc:Fallback>
            <p:pic>
              <p:nvPicPr>
                <p:cNvPr id="44" name="Ink 43">
                  <a:extLst>
                    <a:ext uri="{FF2B5EF4-FFF2-40B4-BE49-F238E27FC236}">
                      <a16:creationId xmlns:a16="http://schemas.microsoft.com/office/drawing/2014/main" id="{A97C7644-A3E9-4DD1-9B62-DB3B2A24A227}"/>
                    </a:ext>
                  </a:extLst>
                </p:cNvPr>
                <p:cNvPicPr/>
                <p:nvPr/>
              </p:nvPicPr>
              <p:blipFill>
                <a:blip r:embed="rId65"/>
                <a:stretch>
                  <a:fillRect/>
                </a:stretch>
              </p:blipFill>
              <p:spPr>
                <a:xfrm>
                  <a:off x="9433090" y="6248812"/>
                  <a:ext cx="189000" cy="38304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5" name="Ink 44">
                  <a:extLst>
                    <a:ext uri="{FF2B5EF4-FFF2-40B4-BE49-F238E27FC236}">
                      <a16:creationId xmlns:a16="http://schemas.microsoft.com/office/drawing/2014/main" id="{7C1DF997-A274-4B0B-AE5B-267314CA229F}"/>
                    </a:ext>
                  </a:extLst>
                </p14:cNvPr>
                <p14:cNvContentPartPr/>
                <p14:nvPr/>
              </p14:nvContentPartPr>
              <p14:xfrm>
                <a:off x="9514450" y="6434212"/>
                <a:ext cx="156960" cy="19440"/>
              </p14:xfrm>
            </p:contentPart>
          </mc:Choice>
          <mc:Fallback>
            <p:pic>
              <p:nvPicPr>
                <p:cNvPr id="45" name="Ink 44">
                  <a:extLst>
                    <a:ext uri="{FF2B5EF4-FFF2-40B4-BE49-F238E27FC236}">
                      <a16:creationId xmlns:a16="http://schemas.microsoft.com/office/drawing/2014/main" id="{7C1DF997-A274-4B0B-AE5B-267314CA229F}"/>
                    </a:ext>
                  </a:extLst>
                </p:cNvPr>
                <p:cNvPicPr/>
                <p:nvPr/>
              </p:nvPicPr>
              <p:blipFill>
                <a:blip r:embed="rId67"/>
                <a:stretch>
                  <a:fillRect/>
                </a:stretch>
              </p:blipFill>
              <p:spPr>
                <a:xfrm>
                  <a:off x="9478450" y="6398572"/>
                  <a:ext cx="228600" cy="9108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6" name="Ink 45">
                  <a:extLst>
                    <a:ext uri="{FF2B5EF4-FFF2-40B4-BE49-F238E27FC236}">
                      <a16:creationId xmlns:a16="http://schemas.microsoft.com/office/drawing/2014/main" id="{EF5AA6BC-9790-4B74-909E-28A573DD1F2E}"/>
                    </a:ext>
                  </a:extLst>
                </p14:cNvPr>
                <p14:cNvContentPartPr/>
                <p14:nvPr/>
              </p14:nvContentPartPr>
              <p14:xfrm>
                <a:off x="9617770" y="6317572"/>
                <a:ext cx="132120" cy="299880"/>
              </p14:xfrm>
            </p:contentPart>
          </mc:Choice>
          <mc:Fallback>
            <p:pic>
              <p:nvPicPr>
                <p:cNvPr id="46" name="Ink 45">
                  <a:extLst>
                    <a:ext uri="{FF2B5EF4-FFF2-40B4-BE49-F238E27FC236}">
                      <a16:creationId xmlns:a16="http://schemas.microsoft.com/office/drawing/2014/main" id="{EF5AA6BC-9790-4B74-909E-28A573DD1F2E}"/>
                    </a:ext>
                  </a:extLst>
                </p:cNvPr>
                <p:cNvPicPr/>
                <p:nvPr/>
              </p:nvPicPr>
              <p:blipFill>
                <a:blip r:embed="rId69"/>
                <a:stretch>
                  <a:fillRect/>
                </a:stretch>
              </p:blipFill>
              <p:spPr>
                <a:xfrm>
                  <a:off x="9582130" y="6281932"/>
                  <a:ext cx="203760" cy="37152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7" name="Ink 46">
                  <a:extLst>
                    <a:ext uri="{FF2B5EF4-FFF2-40B4-BE49-F238E27FC236}">
                      <a16:creationId xmlns:a16="http://schemas.microsoft.com/office/drawing/2014/main" id="{F46F1B23-C8C7-4468-A271-567E10040CDD}"/>
                    </a:ext>
                  </a:extLst>
                </p14:cNvPr>
                <p14:cNvContentPartPr/>
                <p14:nvPr/>
              </p14:nvContentPartPr>
              <p14:xfrm>
                <a:off x="9845650" y="6240172"/>
                <a:ext cx="159120" cy="65520"/>
              </p14:xfrm>
            </p:contentPart>
          </mc:Choice>
          <mc:Fallback>
            <p:pic>
              <p:nvPicPr>
                <p:cNvPr id="47" name="Ink 46">
                  <a:extLst>
                    <a:ext uri="{FF2B5EF4-FFF2-40B4-BE49-F238E27FC236}">
                      <a16:creationId xmlns:a16="http://schemas.microsoft.com/office/drawing/2014/main" id="{F46F1B23-C8C7-4468-A271-567E10040CDD}"/>
                    </a:ext>
                  </a:extLst>
                </p:cNvPr>
                <p:cNvPicPr/>
                <p:nvPr/>
              </p:nvPicPr>
              <p:blipFill>
                <a:blip r:embed="rId71"/>
                <a:stretch>
                  <a:fillRect/>
                </a:stretch>
              </p:blipFill>
              <p:spPr>
                <a:xfrm>
                  <a:off x="9810010" y="6204532"/>
                  <a:ext cx="230760" cy="13716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8" name="Ink 47">
                  <a:extLst>
                    <a:ext uri="{FF2B5EF4-FFF2-40B4-BE49-F238E27FC236}">
                      <a16:creationId xmlns:a16="http://schemas.microsoft.com/office/drawing/2014/main" id="{348BA244-212F-494A-BD6D-7869805F500E}"/>
                    </a:ext>
                  </a:extLst>
                </p14:cNvPr>
                <p14:cNvContentPartPr/>
                <p14:nvPr/>
              </p14:nvContentPartPr>
              <p14:xfrm>
                <a:off x="9907930" y="6324772"/>
                <a:ext cx="390600" cy="235080"/>
              </p14:xfrm>
            </p:contentPart>
          </mc:Choice>
          <mc:Fallback>
            <p:pic>
              <p:nvPicPr>
                <p:cNvPr id="48" name="Ink 47">
                  <a:extLst>
                    <a:ext uri="{FF2B5EF4-FFF2-40B4-BE49-F238E27FC236}">
                      <a16:creationId xmlns:a16="http://schemas.microsoft.com/office/drawing/2014/main" id="{348BA244-212F-494A-BD6D-7869805F500E}"/>
                    </a:ext>
                  </a:extLst>
                </p:cNvPr>
                <p:cNvPicPr/>
                <p:nvPr/>
              </p:nvPicPr>
              <p:blipFill>
                <a:blip r:embed="rId73"/>
                <a:stretch>
                  <a:fillRect/>
                </a:stretch>
              </p:blipFill>
              <p:spPr>
                <a:xfrm>
                  <a:off x="9871930" y="6288772"/>
                  <a:ext cx="462240" cy="30672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9" name="Ink 48">
                  <a:extLst>
                    <a:ext uri="{FF2B5EF4-FFF2-40B4-BE49-F238E27FC236}">
                      <a16:creationId xmlns:a16="http://schemas.microsoft.com/office/drawing/2014/main" id="{A6881228-990E-4BA7-AE7A-30C60E43D5FD}"/>
                    </a:ext>
                  </a:extLst>
                </p14:cNvPr>
                <p14:cNvContentPartPr/>
                <p14:nvPr/>
              </p14:nvContentPartPr>
              <p14:xfrm>
                <a:off x="10242370" y="6428092"/>
                <a:ext cx="52560" cy="241200"/>
              </p14:xfrm>
            </p:contentPart>
          </mc:Choice>
          <mc:Fallback>
            <p:pic>
              <p:nvPicPr>
                <p:cNvPr id="49" name="Ink 48">
                  <a:extLst>
                    <a:ext uri="{FF2B5EF4-FFF2-40B4-BE49-F238E27FC236}">
                      <a16:creationId xmlns:a16="http://schemas.microsoft.com/office/drawing/2014/main" id="{A6881228-990E-4BA7-AE7A-30C60E43D5FD}"/>
                    </a:ext>
                  </a:extLst>
                </p:cNvPr>
                <p:cNvPicPr/>
                <p:nvPr/>
              </p:nvPicPr>
              <p:blipFill>
                <a:blip r:embed="rId75"/>
                <a:stretch>
                  <a:fillRect/>
                </a:stretch>
              </p:blipFill>
              <p:spPr>
                <a:xfrm>
                  <a:off x="10206370" y="6392452"/>
                  <a:ext cx="124200" cy="31284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50" name="Ink 49">
                  <a:extLst>
                    <a:ext uri="{FF2B5EF4-FFF2-40B4-BE49-F238E27FC236}">
                      <a16:creationId xmlns:a16="http://schemas.microsoft.com/office/drawing/2014/main" id="{FC8089A1-FAF5-4537-B19E-986E14942497}"/>
                    </a:ext>
                  </a:extLst>
                </p14:cNvPr>
                <p14:cNvContentPartPr/>
                <p14:nvPr/>
              </p14:nvContentPartPr>
              <p14:xfrm>
                <a:off x="10443970" y="6520252"/>
                <a:ext cx="73080" cy="324720"/>
              </p14:xfrm>
            </p:contentPart>
          </mc:Choice>
          <mc:Fallback>
            <p:pic>
              <p:nvPicPr>
                <p:cNvPr id="50" name="Ink 49">
                  <a:extLst>
                    <a:ext uri="{FF2B5EF4-FFF2-40B4-BE49-F238E27FC236}">
                      <a16:creationId xmlns:a16="http://schemas.microsoft.com/office/drawing/2014/main" id="{FC8089A1-FAF5-4537-B19E-986E14942497}"/>
                    </a:ext>
                  </a:extLst>
                </p:cNvPr>
                <p:cNvPicPr/>
                <p:nvPr/>
              </p:nvPicPr>
              <p:blipFill>
                <a:blip r:embed="rId77"/>
                <a:stretch>
                  <a:fillRect/>
                </a:stretch>
              </p:blipFill>
              <p:spPr>
                <a:xfrm>
                  <a:off x="10407970" y="6484252"/>
                  <a:ext cx="144720" cy="39636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51" name="Ink 50">
                  <a:extLst>
                    <a:ext uri="{FF2B5EF4-FFF2-40B4-BE49-F238E27FC236}">
                      <a16:creationId xmlns:a16="http://schemas.microsoft.com/office/drawing/2014/main" id="{7BEF7846-0393-487B-B303-377E02454F51}"/>
                    </a:ext>
                  </a:extLst>
                </p14:cNvPr>
                <p14:cNvContentPartPr/>
                <p14:nvPr/>
              </p14:nvContentPartPr>
              <p14:xfrm>
                <a:off x="10413370" y="6389212"/>
                <a:ext cx="173520" cy="179640"/>
              </p14:xfrm>
            </p:contentPart>
          </mc:Choice>
          <mc:Fallback>
            <p:pic>
              <p:nvPicPr>
                <p:cNvPr id="51" name="Ink 50">
                  <a:extLst>
                    <a:ext uri="{FF2B5EF4-FFF2-40B4-BE49-F238E27FC236}">
                      <a16:creationId xmlns:a16="http://schemas.microsoft.com/office/drawing/2014/main" id="{7BEF7846-0393-487B-B303-377E02454F51}"/>
                    </a:ext>
                  </a:extLst>
                </p:cNvPr>
                <p:cNvPicPr/>
                <p:nvPr/>
              </p:nvPicPr>
              <p:blipFill>
                <a:blip r:embed="rId79"/>
                <a:stretch>
                  <a:fillRect/>
                </a:stretch>
              </p:blipFill>
              <p:spPr>
                <a:xfrm>
                  <a:off x="10377370" y="6353212"/>
                  <a:ext cx="245160" cy="25128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52" name="Ink 51">
                  <a:extLst>
                    <a:ext uri="{FF2B5EF4-FFF2-40B4-BE49-F238E27FC236}">
                      <a16:creationId xmlns:a16="http://schemas.microsoft.com/office/drawing/2014/main" id="{4F0EC319-E873-4B2D-B1E6-14A4158D04E3}"/>
                    </a:ext>
                  </a:extLst>
                </p14:cNvPr>
                <p14:cNvContentPartPr/>
                <p14:nvPr/>
              </p14:nvContentPartPr>
              <p14:xfrm>
                <a:off x="9707050" y="6889612"/>
                <a:ext cx="251640" cy="433800"/>
              </p14:xfrm>
            </p:contentPart>
          </mc:Choice>
          <mc:Fallback>
            <p:pic>
              <p:nvPicPr>
                <p:cNvPr id="52" name="Ink 51">
                  <a:extLst>
                    <a:ext uri="{FF2B5EF4-FFF2-40B4-BE49-F238E27FC236}">
                      <a16:creationId xmlns:a16="http://schemas.microsoft.com/office/drawing/2014/main" id="{4F0EC319-E873-4B2D-B1E6-14A4158D04E3}"/>
                    </a:ext>
                  </a:extLst>
                </p:cNvPr>
                <p:cNvPicPr/>
                <p:nvPr/>
              </p:nvPicPr>
              <p:blipFill>
                <a:blip r:embed="rId81"/>
                <a:stretch>
                  <a:fillRect/>
                </a:stretch>
              </p:blipFill>
              <p:spPr>
                <a:xfrm>
                  <a:off x="9671050" y="6853972"/>
                  <a:ext cx="323280" cy="50544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53" name="Ink 52">
                  <a:extLst>
                    <a:ext uri="{FF2B5EF4-FFF2-40B4-BE49-F238E27FC236}">
                      <a16:creationId xmlns:a16="http://schemas.microsoft.com/office/drawing/2014/main" id="{7920E56B-9BBC-4973-A2C2-CFBF24BFC77B}"/>
                    </a:ext>
                  </a:extLst>
                </p14:cNvPr>
                <p14:cNvContentPartPr/>
                <p14:nvPr/>
              </p14:nvContentPartPr>
              <p14:xfrm>
                <a:off x="9945370" y="7033612"/>
                <a:ext cx="243360" cy="241200"/>
              </p14:xfrm>
            </p:contentPart>
          </mc:Choice>
          <mc:Fallback>
            <p:pic>
              <p:nvPicPr>
                <p:cNvPr id="53" name="Ink 52">
                  <a:extLst>
                    <a:ext uri="{FF2B5EF4-FFF2-40B4-BE49-F238E27FC236}">
                      <a16:creationId xmlns:a16="http://schemas.microsoft.com/office/drawing/2014/main" id="{7920E56B-9BBC-4973-A2C2-CFBF24BFC77B}"/>
                    </a:ext>
                  </a:extLst>
                </p:cNvPr>
                <p:cNvPicPr/>
                <p:nvPr/>
              </p:nvPicPr>
              <p:blipFill>
                <a:blip r:embed="rId83"/>
                <a:stretch>
                  <a:fillRect/>
                </a:stretch>
              </p:blipFill>
              <p:spPr>
                <a:xfrm>
                  <a:off x="9909730" y="6997612"/>
                  <a:ext cx="315000" cy="31284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54" name="Ink 53">
                  <a:extLst>
                    <a:ext uri="{FF2B5EF4-FFF2-40B4-BE49-F238E27FC236}">
                      <a16:creationId xmlns:a16="http://schemas.microsoft.com/office/drawing/2014/main" id="{A6DC4F52-6007-4FE8-BA34-66390709486A}"/>
                    </a:ext>
                  </a:extLst>
                </p14:cNvPr>
                <p14:cNvContentPartPr/>
                <p14:nvPr/>
              </p14:nvContentPartPr>
              <p14:xfrm>
                <a:off x="10211050" y="7029292"/>
                <a:ext cx="140040" cy="218160"/>
              </p14:xfrm>
            </p:contentPart>
          </mc:Choice>
          <mc:Fallback>
            <p:pic>
              <p:nvPicPr>
                <p:cNvPr id="54" name="Ink 53">
                  <a:extLst>
                    <a:ext uri="{FF2B5EF4-FFF2-40B4-BE49-F238E27FC236}">
                      <a16:creationId xmlns:a16="http://schemas.microsoft.com/office/drawing/2014/main" id="{A6DC4F52-6007-4FE8-BA34-66390709486A}"/>
                    </a:ext>
                  </a:extLst>
                </p:cNvPr>
                <p:cNvPicPr/>
                <p:nvPr/>
              </p:nvPicPr>
              <p:blipFill>
                <a:blip r:embed="rId85"/>
                <a:stretch>
                  <a:fillRect/>
                </a:stretch>
              </p:blipFill>
              <p:spPr>
                <a:xfrm>
                  <a:off x="10175050" y="6993652"/>
                  <a:ext cx="211680" cy="28980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5" name="Ink 54">
                  <a:extLst>
                    <a:ext uri="{FF2B5EF4-FFF2-40B4-BE49-F238E27FC236}">
                      <a16:creationId xmlns:a16="http://schemas.microsoft.com/office/drawing/2014/main" id="{ED2B2190-EE19-4F78-8892-D08C255FF287}"/>
                    </a:ext>
                  </a:extLst>
                </p14:cNvPr>
                <p14:cNvContentPartPr/>
                <p14:nvPr/>
              </p14:nvContentPartPr>
              <p14:xfrm>
                <a:off x="10438570" y="7093732"/>
                <a:ext cx="75600" cy="264240"/>
              </p14:xfrm>
            </p:contentPart>
          </mc:Choice>
          <mc:Fallback>
            <p:pic>
              <p:nvPicPr>
                <p:cNvPr id="55" name="Ink 54">
                  <a:extLst>
                    <a:ext uri="{FF2B5EF4-FFF2-40B4-BE49-F238E27FC236}">
                      <a16:creationId xmlns:a16="http://schemas.microsoft.com/office/drawing/2014/main" id="{ED2B2190-EE19-4F78-8892-D08C255FF287}"/>
                    </a:ext>
                  </a:extLst>
                </p:cNvPr>
                <p:cNvPicPr/>
                <p:nvPr/>
              </p:nvPicPr>
              <p:blipFill>
                <a:blip r:embed="rId87"/>
                <a:stretch>
                  <a:fillRect/>
                </a:stretch>
              </p:blipFill>
              <p:spPr>
                <a:xfrm>
                  <a:off x="10402930" y="7058092"/>
                  <a:ext cx="147240" cy="33588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6" name="Ink 55">
                  <a:extLst>
                    <a:ext uri="{FF2B5EF4-FFF2-40B4-BE49-F238E27FC236}">
                      <a16:creationId xmlns:a16="http://schemas.microsoft.com/office/drawing/2014/main" id="{4DC1740E-61B7-40AA-A206-937AF4BC4CD4}"/>
                    </a:ext>
                  </a:extLst>
                </p14:cNvPr>
                <p14:cNvContentPartPr/>
                <p14:nvPr/>
              </p14:nvContentPartPr>
              <p14:xfrm>
                <a:off x="10423090" y="7003732"/>
                <a:ext cx="146880" cy="194040"/>
              </p14:xfrm>
            </p:contentPart>
          </mc:Choice>
          <mc:Fallback>
            <p:pic>
              <p:nvPicPr>
                <p:cNvPr id="56" name="Ink 55">
                  <a:extLst>
                    <a:ext uri="{FF2B5EF4-FFF2-40B4-BE49-F238E27FC236}">
                      <a16:creationId xmlns:a16="http://schemas.microsoft.com/office/drawing/2014/main" id="{4DC1740E-61B7-40AA-A206-937AF4BC4CD4}"/>
                    </a:ext>
                  </a:extLst>
                </p:cNvPr>
                <p:cNvPicPr/>
                <p:nvPr/>
              </p:nvPicPr>
              <p:blipFill>
                <a:blip r:embed="rId89"/>
                <a:stretch>
                  <a:fillRect/>
                </a:stretch>
              </p:blipFill>
              <p:spPr>
                <a:xfrm>
                  <a:off x="10387450" y="6968092"/>
                  <a:ext cx="218520" cy="26568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57" name="Ink 56">
                  <a:extLst>
                    <a:ext uri="{FF2B5EF4-FFF2-40B4-BE49-F238E27FC236}">
                      <a16:creationId xmlns:a16="http://schemas.microsoft.com/office/drawing/2014/main" id="{3828D2E1-FDFF-4108-93A1-04EA198CD532}"/>
                    </a:ext>
                  </a:extLst>
                </p14:cNvPr>
                <p14:cNvContentPartPr/>
                <p14:nvPr/>
              </p14:nvContentPartPr>
              <p14:xfrm>
                <a:off x="10588330" y="6984292"/>
                <a:ext cx="181800" cy="183240"/>
              </p14:xfrm>
            </p:contentPart>
          </mc:Choice>
          <mc:Fallback>
            <p:pic>
              <p:nvPicPr>
                <p:cNvPr id="57" name="Ink 56">
                  <a:extLst>
                    <a:ext uri="{FF2B5EF4-FFF2-40B4-BE49-F238E27FC236}">
                      <a16:creationId xmlns:a16="http://schemas.microsoft.com/office/drawing/2014/main" id="{3828D2E1-FDFF-4108-93A1-04EA198CD532}"/>
                    </a:ext>
                  </a:extLst>
                </p:cNvPr>
                <p:cNvPicPr/>
                <p:nvPr/>
              </p:nvPicPr>
              <p:blipFill>
                <a:blip r:embed="rId91"/>
                <a:stretch>
                  <a:fillRect/>
                </a:stretch>
              </p:blipFill>
              <p:spPr>
                <a:xfrm>
                  <a:off x="10552330" y="6948652"/>
                  <a:ext cx="253440" cy="25488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58" name="Ink 57">
                  <a:extLst>
                    <a:ext uri="{FF2B5EF4-FFF2-40B4-BE49-F238E27FC236}">
                      <a16:creationId xmlns:a16="http://schemas.microsoft.com/office/drawing/2014/main" id="{B71753D3-FDD8-4C1D-ADC1-9AEF8BE61712}"/>
                    </a:ext>
                  </a:extLst>
                </p14:cNvPr>
                <p14:cNvContentPartPr/>
                <p14:nvPr/>
              </p14:nvContentPartPr>
              <p14:xfrm>
                <a:off x="10839610" y="6981772"/>
                <a:ext cx="112320" cy="206280"/>
              </p14:xfrm>
            </p:contentPart>
          </mc:Choice>
          <mc:Fallback>
            <p:pic>
              <p:nvPicPr>
                <p:cNvPr id="58" name="Ink 57">
                  <a:extLst>
                    <a:ext uri="{FF2B5EF4-FFF2-40B4-BE49-F238E27FC236}">
                      <a16:creationId xmlns:a16="http://schemas.microsoft.com/office/drawing/2014/main" id="{B71753D3-FDD8-4C1D-ADC1-9AEF8BE61712}"/>
                    </a:ext>
                  </a:extLst>
                </p:cNvPr>
                <p:cNvPicPr/>
                <p:nvPr/>
              </p:nvPicPr>
              <p:blipFill>
                <a:blip r:embed="rId93"/>
                <a:stretch>
                  <a:fillRect/>
                </a:stretch>
              </p:blipFill>
              <p:spPr>
                <a:xfrm>
                  <a:off x="10803610" y="6945772"/>
                  <a:ext cx="183960" cy="27792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59" name="Ink 58">
                  <a:extLst>
                    <a:ext uri="{FF2B5EF4-FFF2-40B4-BE49-F238E27FC236}">
                      <a16:creationId xmlns:a16="http://schemas.microsoft.com/office/drawing/2014/main" id="{8537742C-5051-4CCD-B55F-72D9205133CF}"/>
                    </a:ext>
                  </a:extLst>
                </p14:cNvPr>
                <p14:cNvContentPartPr/>
                <p14:nvPr/>
              </p14:nvContentPartPr>
              <p14:xfrm>
                <a:off x="11027890" y="6907612"/>
                <a:ext cx="204120" cy="283320"/>
              </p14:xfrm>
            </p:contentPart>
          </mc:Choice>
          <mc:Fallback>
            <p:pic>
              <p:nvPicPr>
                <p:cNvPr id="59" name="Ink 58">
                  <a:extLst>
                    <a:ext uri="{FF2B5EF4-FFF2-40B4-BE49-F238E27FC236}">
                      <a16:creationId xmlns:a16="http://schemas.microsoft.com/office/drawing/2014/main" id="{8537742C-5051-4CCD-B55F-72D9205133CF}"/>
                    </a:ext>
                  </a:extLst>
                </p:cNvPr>
                <p:cNvPicPr/>
                <p:nvPr/>
              </p:nvPicPr>
              <p:blipFill>
                <a:blip r:embed="rId95"/>
                <a:stretch>
                  <a:fillRect/>
                </a:stretch>
              </p:blipFill>
              <p:spPr>
                <a:xfrm>
                  <a:off x="10991890" y="6871612"/>
                  <a:ext cx="275760" cy="35496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60" name="Ink 59">
                  <a:extLst>
                    <a:ext uri="{FF2B5EF4-FFF2-40B4-BE49-F238E27FC236}">
                      <a16:creationId xmlns:a16="http://schemas.microsoft.com/office/drawing/2014/main" id="{C9E53CC4-36B8-4542-8F91-A4811BB037B5}"/>
                    </a:ext>
                  </a:extLst>
                </p14:cNvPr>
                <p14:cNvContentPartPr/>
                <p14:nvPr/>
              </p14:nvContentPartPr>
              <p14:xfrm>
                <a:off x="11219050" y="6931012"/>
                <a:ext cx="314640" cy="181800"/>
              </p14:xfrm>
            </p:contentPart>
          </mc:Choice>
          <mc:Fallback>
            <p:pic>
              <p:nvPicPr>
                <p:cNvPr id="60" name="Ink 59">
                  <a:extLst>
                    <a:ext uri="{FF2B5EF4-FFF2-40B4-BE49-F238E27FC236}">
                      <a16:creationId xmlns:a16="http://schemas.microsoft.com/office/drawing/2014/main" id="{C9E53CC4-36B8-4542-8F91-A4811BB037B5}"/>
                    </a:ext>
                  </a:extLst>
                </p:cNvPr>
                <p:cNvPicPr/>
                <p:nvPr/>
              </p:nvPicPr>
              <p:blipFill>
                <a:blip r:embed="rId97"/>
                <a:stretch>
                  <a:fillRect/>
                </a:stretch>
              </p:blipFill>
              <p:spPr>
                <a:xfrm>
                  <a:off x="11183050" y="6895372"/>
                  <a:ext cx="386280" cy="25344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62" name="Ink 61">
                  <a:extLst>
                    <a:ext uri="{FF2B5EF4-FFF2-40B4-BE49-F238E27FC236}">
                      <a16:creationId xmlns:a16="http://schemas.microsoft.com/office/drawing/2014/main" id="{5B26F311-8B7F-4C30-BE5B-2D7CC6D524D6}"/>
                    </a:ext>
                  </a:extLst>
                </p14:cNvPr>
                <p14:cNvContentPartPr/>
                <p14:nvPr/>
              </p14:nvContentPartPr>
              <p14:xfrm>
                <a:off x="9322930" y="6652372"/>
                <a:ext cx="2267640" cy="939240"/>
              </p14:xfrm>
            </p:contentPart>
          </mc:Choice>
          <mc:Fallback>
            <p:pic>
              <p:nvPicPr>
                <p:cNvPr id="62" name="Ink 61">
                  <a:extLst>
                    <a:ext uri="{FF2B5EF4-FFF2-40B4-BE49-F238E27FC236}">
                      <a16:creationId xmlns:a16="http://schemas.microsoft.com/office/drawing/2014/main" id="{5B26F311-8B7F-4C30-BE5B-2D7CC6D524D6}"/>
                    </a:ext>
                  </a:extLst>
                </p:cNvPr>
                <p:cNvPicPr/>
                <p:nvPr/>
              </p:nvPicPr>
              <p:blipFill>
                <a:blip r:embed="rId99"/>
                <a:stretch>
                  <a:fillRect/>
                </a:stretch>
              </p:blipFill>
              <p:spPr>
                <a:xfrm>
                  <a:off x="9286930" y="6616372"/>
                  <a:ext cx="2339280" cy="10108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00">
            <p14:nvContentPartPr>
              <p14:cNvPr id="64" name="Ink 63">
                <a:extLst>
                  <a:ext uri="{FF2B5EF4-FFF2-40B4-BE49-F238E27FC236}">
                    <a16:creationId xmlns:a16="http://schemas.microsoft.com/office/drawing/2014/main" id="{48F51300-6EF1-4DDF-9431-D2CA6BA70783}"/>
                  </a:ext>
                </a:extLst>
              </p14:cNvPr>
              <p14:cNvContentPartPr/>
              <p14:nvPr/>
            </p14:nvContentPartPr>
            <p14:xfrm>
              <a:off x="6925690" y="4571650"/>
              <a:ext cx="295560" cy="73080"/>
            </p14:xfrm>
          </p:contentPart>
        </mc:Choice>
        <mc:Fallback>
          <p:pic>
            <p:nvPicPr>
              <p:cNvPr id="64" name="Ink 63">
                <a:extLst>
                  <a:ext uri="{FF2B5EF4-FFF2-40B4-BE49-F238E27FC236}">
                    <a16:creationId xmlns:a16="http://schemas.microsoft.com/office/drawing/2014/main" id="{48F51300-6EF1-4DDF-9431-D2CA6BA70783}"/>
                  </a:ext>
                </a:extLst>
              </p:cNvPr>
              <p:cNvPicPr/>
              <p:nvPr/>
            </p:nvPicPr>
            <p:blipFill>
              <a:blip r:embed="rId101"/>
              <a:stretch>
                <a:fillRect/>
              </a:stretch>
            </p:blipFill>
            <p:spPr>
              <a:xfrm>
                <a:off x="6890050" y="4535650"/>
                <a:ext cx="367200" cy="144720"/>
              </a:xfrm>
              <a:prstGeom prst="rect">
                <a:avLst/>
              </a:prstGeom>
            </p:spPr>
          </p:pic>
        </mc:Fallback>
      </mc:AlternateContent>
    </p:spTree>
    <p:extLst>
      <p:ext uri="{BB962C8B-B14F-4D97-AF65-F5344CB8AC3E}">
        <p14:creationId xmlns:p14="http://schemas.microsoft.com/office/powerpoint/2010/main" val="29866383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14">
            <a:extLst>
              <a:ext uri="{FF2B5EF4-FFF2-40B4-BE49-F238E27FC236}">
                <a16:creationId xmlns:a16="http://schemas.microsoft.com/office/drawing/2014/main" id="{065FAA58-0EDC-412F-A5F8-01968BE605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16">
            <a:extLst>
              <a:ext uri="{FF2B5EF4-FFF2-40B4-BE49-F238E27FC236}">
                <a16:creationId xmlns:a16="http://schemas.microsoft.com/office/drawing/2014/main" id="{0DBA80B1-3B69-49C0-8AC9-716ABA57F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197" y="643464"/>
            <a:ext cx="4143830" cy="5566305"/>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p:nvSpPr>
          <p:cNvPr id="36" name="Rectangle 18">
            <a:extLst>
              <a:ext uri="{FF2B5EF4-FFF2-40B4-BE49-F238E27FC236}">
                <a16:creationId xmlns:a16="http://schemas.microsoft.com/office/drawing/2014/main" id="{047E1103-B264-49BE-BC2A-F4E40BD3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1587" y="806860"/>
            <a:ext cx="3813048" cy="5239512"/>
          </a:xfrm>
          <a:prstGeom prst="rect">
            <a:avLst/>
          </a:prstGeom>
          <a:solidFill>
            <a:schemeClr val="accent1"/>
          </a:solidFill>
          <a:ln w="9525" cap="sq" cmpd="sng" algn="ctr">
            <a:noFill/>
            <a:prstDash val="solid"/>
            <a:miter lim="800000"/>
          </a:ln>
          <a:effectLst/>
        </p:spPr>
      </p:sp>
      <p:sp>
        <p:nvSpPr>
          <p:cNvPr id="2" name="Title 1">
            <a:extLst>
              <a:ext uri="{FF2B5EF4-FFF2-40B4-BE49-F238E27FC236}">
                <a16:creationId xmlns:a16="http://schemas.microsoft.com/office/drawing/2014/main" id="{AE49ED5E-E086-4D8A-B64A-B5D769B0833F}"/>
              </a:ext>
            </a:extLst>
          </p:cNvPr>
          <p:cNvSpPr>
            <a:spLocks noGrp="1"/>
          </p:cNvSpPr>
          <p:nvPr>
            <p:ph type="title"/>
          </p:nvPr>
        </p:nvSpPr>
        <p:spPr>
          <a:xfrm>
            <a:off x="983887" y="1185059"/>
            <a:ext cx="3491832" cy="4487882"/>
          </a:xfrm>
        </p:spPr>
        <p:txBody>
          <a:bodyPr>
            <a:normAutofit/>
          </a:bodyPr>
          <a:lstStyle/>
          <a:p>
            <a:pPr algn="ctr"/>
            <a:r>
              <a:rPr lang="en-US" sz="4100" dirty="0">
                <a:solidFill>
                  <a:srgbClr val="FFFFFF"/>
                </a:solidFill>
              </a:rPr>
              <a:t>HTTPs</a:t>
            </a:r>
          </a:p>
        </p:txBody>
      </p:sp>
      <p:sp>
        <p:nvSpPr>
          <p:cNvPr id="37" name="Rectangle 20">
            <a:extLst>
              <a:ext uri="{FF2B5EF4-FFF2-40B4-BE49-F238E27FC236}">
                <a16:creationId xmlns:a16="http://schemas.microsoft.com/office/drawing/2014/main" id="{52DA11B6-B538-4624-9628-98B823D76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3494" y="276008"/>
            <a:ext cx="6463060" cy="6305984"/>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22">
            <a:extLst>
              <a:ext uri="{FF2B5EF4-FFF2-40B4-BE49-F238E27FC236}">
                <a16:creationId xmlns:a16="http://schemas.microsoft.com/office/drawing/2014/main" id="{CFB1CB5B-67A5-45DB-B8E1-7A09A642E3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08842" y="438912"/>
            <a:ext cx="6132365" cy="5980176"/>
          </a:xfrm>
          <a:prstGeom prst="rect">
            <a:avLst/>
          </a:prstGeom>
          <a:noFill/>
          <a:ln w="6350" cap="sq" cmpd="sng" algn="ctr">
            <a:solidFill>
              <a:schemeClr val="tx1">
                <a:lumMod val="75000"/>
                <a:lumOff val="25000"/>
              </a:schemeClr>
            </a:solidFill>
            <a:prstDash val="solid"/>
            <a:miter lim="800000"/>
          </a:ln>
          <a:effectLst/>
        </p:spPr>
      </p:sp>
      <p:sp>
        <p:nvSpPr>
          <p:cNvPr id="3" name="Content Placeholder 2">
            <a:extLst>
              <a:ext uri="{FF2B5EF4-FFF2-40B4-BE49-F238E27FC236}">
                <a16:creationId xmlns:a16="http://schemas.microsoft.com/office/drawing/2014/main" id="{A90E8A79-B666-4A4C-82AB-90B4B06CBD66}"/>
              </a:ext>
            </a:extLst>
          </p:cNvPr>
          <p:cNvSpPr>
            <a:spLocks noGrp="1"/>
          </p:cNvSpPr>
          <p:nvPr>
            <p:ph idx="1"/>
          </p:nvPr>
        </p:nvSpPr>
        <p:spPr>
          <a:xfrm>
            <a:off x="6096000" y="936416"/>
            <a:ext cx="5178168" cy="4985169"/>
          </a:xfrm>
        </p:spPr>
        <p:txBody>
          <a:bodyPr anchor="ctr">
            <a:normAutofit/>
          </a:bodyPr>
          <a:lstStyle/>
          <a:p>
            <a:pPr marL="0" indent="0">
              <a:lnSpc>
                <a:spcPct val="90000"/>
              </a:lnSpc>
              <a:buNone/>
            </a:pPr>
            <a:r>
              <a:rPr lang="en-US" sz="2000" dirty="0"/>
              <a:t>Is the same as HTTP but transfers data in an encrypted format.</a:t>
            </a:r>
          </a:p>
        </p:txBody>
      </p:sp>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E5B5BFE7-F5C4-4A64-BA64-5789515C87DE}"/>
                  </a:ext>
                </a:extLst>
              </p14:cNvPr>
              <p14:cNvContentPartPr/>
              <p14:nvPr/>
            </p14:nvContentPartPr>
            <p14:xfrm>
              <a:off x="1671490" y="2671025"/>
              <a:ext cx="2208600" cy="1308240"/>
            </p14:xfrm>
          </p:contentPart>
        </mc:Choice>
        <mc:Fallback>
          <p:pic>
            <p:nvPicPr>
              <p:cNvPr id="4" name="Ink 3">
                <a:extLst>
                  <a:ext uri="{FF2B5EF4-FFF2-40B4-BE49-F238E27FC236}">
                    <a16:creationId xmlns:a16="http://schemas.microsoft.com/office/drawing/2014/main" id="{E5B5BFE7-F5C4-4A64-BA64-5789515C87DE}"/>
                  </a:ext>
                </a:extLst>
              </p:cNvPr>
              <p:cNvPicPr/>
              <p:nvPr/>
            </p:nvPicPr>
            <p:blipFill>
              <a:blip r:embed="rId4"/>
              <a:stretch>
                <a:fillRect/>
              </a:stretch>
            </p:blipFill>
            <p:spPr>
              <a:xfrm>
                <a:off x="1635490" y="2635025"/>
                <a:ext cx="2280240" cy="1379880"/>
              </a:xfrm>
              <a:prstGeom prst="rect">
                <a:avLst/>
              </a:prstGeom>
            </p:spPr>
          </p:pic>
        </mc:Fallback>
      </mc:AlternateContent>
    </p:spTree>
    <p:extLst>
      <p:ext uri="{BB962C8B-B14F-4D97-AF65-F5344CB8AC3E}">
        <p14:creationId xmlns:p14="http://schemas.microsoft.com/office/powerpoint/2010/main" val="27595230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14">
            <a:extLst>
              <a:ext uri="{FF2B5EF4-FFF2-40B4-BE49-F238E27FC236}">
                <a16:creationId xmlns:a16="http://schemas.microsoft.com/office/drawing/2014/main" id="{065FAA58-0EDC-412F-A5F8-01968BE605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16">
            <a:extLst>
              <a:ext uri="{FF2B5EF4-FFF2-40B4-BE49-F238E27FC236}">
                <a16:creationId xmlns:a16="http://schemas.microsoft.com/office/drawing/2014/main" id="{0DBA80B1-3B69-49C0-8AC9-716ABA57F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197" y="643464"/>
            <a:ext cx="4143830" cy="5566305"/>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p:nvSpPr>
          <p:cNvPr id="36" name="Rectangle 18">
            <a:extLst>
              <a:ext uri="{FF2B5EF4-FFF2-40B4-BE49-F238E27FC236}">
                <a16:creationId xmlns:a16="http://schemas.microsoft.com/office/drawing/2014/main" id="{047E1103-B264-49BE-BC2A-F4E40BD3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1587" y="806860"/>
            <a:ext cx="3813048" cy="5239512"/>
          </a:xfrm>
          <a:prstGeom prst="rect">
            <a:avLst/>
          </a:prstGeom>
          <a:solidFill>
            <a:schemeClr val="accent1"/>
          </a:solidFill>
          <a:ln w="9525" cap="sq" cmpd="sng" algn="ctr">
            <a:noFill/>
            <a:prstDash val="solid"/>
            <a:miter lim="800000"/>
          </a:ln>
          <a:effectLst/>
        </p:spPr>
      </p:sp>
      <p:sp>
        <p:nvSpPr>
          <p:cNvPr id="2" name="Title 1">
            <a:extLst>
              <a:ext uri="{FF2B5EF4-FFF2-40B4-BE49-F238E27FC236}">
                <a16:creationId xmlns:a16="http://schemas.microsoft.com/office/drawing/2014/main" id="{AE49ED5E-E086-4D8A-B64A-B5D769B0833F}"/>
              </a:ext>
            </a:extLst>
          </p:cNvPr>
          <p:cNvSpPr>
            <a:spLocks noGrp="1"/>
          </p:cNvSpPr>
          <p:nvPr>
            <p:ph type="title"/>
          </p:nvPr>
        </p:nvSpPr>
        <p:spPr>
          <a:xfrm>
            <a:off x="983887" y="1185059"/>
            <a:ext cx="3491832" cy="4487882"/>
          </a:xfrm>
        </p:spPr>
        <p:txBody>
          <a:bodyPr>
            <a:normAutofit/>
          </a:bodyPr>
          <a:lstStyle/>
          <a:p>
            <a:pPr algn="ctr"/>
            <a:r>
              <a:rPr lang="en-US" sz="4100" dirty="0">
                <a:solidFill>
                  <a:srgbClr val="FFFFFF"/>
                </a:solidFill>
              </a:rPr>
              <a:t>TCP/IP</a:t>
            </a:r>
          </a:p>
        </p:txBody>
      </p:sp>
      <p:sp>
        <p:nvSpPr>
          <p:cNvPr id="37" name="Rectangle 20">
            <a:extLst>
              <a:ext uri="{FF2B5EF4-FFF2-40B4-BE49-F238E27FC236}">
                <a16:creationId xmlns:a16="http://schemas.microsoft.com/office/drawing/2014/main" id="{52DA11B6-B538-4624-9628-98B823D76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3494" y="276008"/>
            <a:ext cx="6463060" cy="6305984"/>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22">
            <a:extLst>
              <a:ext uri="{FF2B5EF4-FFF2-40B4-BE49-F238E27FC236}">
                <a16:creationId xmlns:a16="http://schemas.microsoft.com/office/drawing/2014/main" id="{CFB1CB5B-67A5-45DB-B8E1-7A09A642E3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08842" y="438912"/>
            <a:ext cx="6132365" cy="5980176"/>
          </a:xfrm>
          <a:prstGeom prst="rect">
            <a:avLst/>
          </a:prstGeom>
          <a:noFill/>
          <a:ln w="6350" cap="sq" cmpd="sng" algn="ctr">
            <a:solidFill>
              <a:schemeClr val="tx1">
                <a:lumMod val="75000"/>
                <a:lumOff val="25000"/>
              </a:schemeClr>
            </a:solidFill>
            <a:prstDash val="solid"/>
            <a:miter lim="800000"/>
          </a:ln>
          <a:effectLst/>
        </p:spPr>
      </p:sp>
      <p:sp>
        <p:nvSpPr>
          <p:cNvPr id="3" name="Content Placeholder 2">
            <a:extLst>
              <a:ext uri="{FF2B5EF4-FFF2-40B4-BE49-F238E27FC236}">
                <a16:creationId xmlns:a16="http://schemas.microsoft.com/office/drawing/2014/main" id="{A90E8A79-B666-4A4C-82AB-90B4B06CBD66}"/>
              </a:ext>
            </a:extLst>
          </p:cNvPr>
          <p:cNvSpPr>
            <a:spLocks noGrp="1"/>
          </p:cNvSpPr>
          <p:nvPr>
            <p:ph idx="1"/>
          </p:nvPr>
        </p:nvSpPr>
        <p:spPr>
          <a:xfrm>
            <a:off x="6095999" y="936416"/>
            <a:ext cx="5645207" cy="4985169"/>
          </a:xfrm>
        </p:spPr>
        <p:txBody>
          <a:bodyPr anchor="ctr">
            <a:normAutofit/>
          </a:bodyPr>
          <a:lstStyle/>
          <a:p>
            <a:pPr marL="0" indent="0">
              <a:lnSpc>
                <a:spcPct val="90000"/>
              </a:lnSpc>
              <a:buNone/>
            </a:pPr>
            <a:r>
              <a:rPr lang="en-US" sz="2000" dirty="0"/>
              <a:t>(Transmission Control Protocol/Internet Protocol): used for data transmission, It prepares and forwards data packets across a network.</a:t>
            </a:r>
          </a:p>
          <a:p>
            <a:pPr marL="0" indent="0">
              <a:lnSpc>
                <a:spcPct val="90000"/>
              </a:lnSpc>
              <a:buNone/>
            </a:pPr>
            <a:r>
              <a:rPr lang="en-US" sz="2000" dirty="0"/>
              <a:t>TCP divides any message into series of packets that are sent from source to destination.</a:t>
            </a:r>
          </a:p>
          <a:p>
            <a:pPr marL="0" indent="0">
              <a:lnSpc>
                <a:spcPct val="90000"/>
              </a:lnSpc>
              <a:buNone/>
            </a:pPr>
            <a:endParaRPr lang="en-US" sz="2000" dirty="0"/>
          </a:p>
          <a:p>
            <a:pPr marL="0" indent="0">
              <a:lnSpc>
                <a:spcPct val="90000"/>
              </a:lnSpc>
              <a:buNone/>
            </a:pPr>
            <a:r>
              <a:rPr lang="en-US" sz="2000" dirty="0"/>
              <a:t>IP is an addressing protocol. The IP addresses in packets help in routing them through different nodes in a network until it reaches the destination.</a:t>
            </a:r>
          </a:p>
        </p:txBody>
      </p:sp>
    </p:spTree>
    <p:extLst>
      <p:ext uri="{BB962C8B-B14F-4D97-AF65-F5344CB8AC3E}">
        <p14:creationId xmlns:p14="http://schemas.microsoft.com/office/powerpoint/2010/main" val="40499123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14">
            <a:extLst>
              <a:ext uri="{FF2B5EF4-FFF2-40B4-BE49-F238E27FC236}">
                <a16:creationId xmlns:a16="http://schemas.microsoft.com/office/drawing/2014/main" id="{065FAA58-0EDC-412F-A5F8-01968BE605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16">
            <a:extLst>
              <a:ext uri="{FF2B5EF4-FFF2-40B4-BE49-F238E27FC236}">
                <a16:creationId xmlns:a16="http://schemas.microsoft.com/office/drawing/2014/main" id="{0DBA80B1-3B69-49C0-8AC9-716ABA57F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197" y="643464"/>
            <a:ext cx="4143830" cy="5566305"/>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p:nvSpPr>
          <p:cNvPr id="36" name="Rectangle 18">
            <a:extLst>
              <a:ext uri="{FF2B5EF4-FFF2-40B4-BE49-F238E27FC236}">
                <a16:creationId xmlns:a16="http://schemas.microsoft.com/office/drawing/2014/main" id="{047E1103-B264-49BE-BC2A-F4E40BD3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1587" y="806860"/>
            <a:ext cx="3813048" cy="5239512"/>
          </a:xfrm>
          <a:prstGeom prst="rect">
            <a:avLst/>
          </a:prstGeom>
          <a:solidFill>
            <a:schemeClr val="accent1"/>
          </a:solidFill>
          <a:ln w="9525" cap="sq" cmpd="sng" algn="ctr">
            <a:noFill/>
            <a:prstDash val="solid"/>
            <a:miter lim="800000"/>
          </a:ln>
          <a:effectLst/>
        </p:spPr>
      </p:sp>
      <p:sp>
        <p:nvSpPr>
          <p:cNvPr id="2" name="Title 1">
            <a:extLst>
              <a:ext uri="{FF2B5EF4-FFF2-40B4-BE49-F238E27FC236}">
                <a16:creationId xmlns:a16="http://schemas.microsoft.com/office/drawing/2014/main" id="{AE49ED5E-E086-4D8A-B64A-B5D769B0833F}"/>
              </a:ext>
            </a:extLst>
          </p:cNvPr>
          <p:cNvSpPr>
            <a:spLocks noGrp="1"/>
          </p:cNvSpPr>
          <p:nvPr>
            <p:ph type="title"/>
          </p:nvPr>
        </p:nvSpPr>
        <p:spPr>
          <a:xfrm>
            <a:off x="983887" y="1185059"/>
            <a:ext cx="3491832" cy="4487882"/>
          </a:xfrm>
        </p:spPr>
        <p:txBody>
          <a:bodyPr>
            <a:normAutofit/>
          </a:bodyPr>
          <a:lstStyle/>
          <a:p>
            <a:pPr algn="ctr"/>
            <a:r>
              <a:rPr lang="en-US" sz="4100" dirty="0">
                <a:solidFill>
                  <a:srgbClr val="FFFFFF"/>
                </a:solidFill>
              </a:rPr>
              <a:t>FTP</a:t>
            </a:r>
          </a:p>
        </p:txBody>
      </p:sp>
      <p:sp>
        <p:nvSpPr>
          <p:cNvPr id="37" name="Rectangle 20">
            <a:extLst>
              <a:ext uri="{FF2B5EF4-FFF2-40B4-BE49-F238E27FC236}">
                <a16:creationId xmlns:a16="http://schemas.microsoft.com/office/drawing/2014/main" id="{52DA11B6-B538-4624-9628-98B823D76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3494" y="276008"/>
            <a:ext cx="6463060" cy="6305984"/>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22">
            <a:extLst>
              <a:ext uri="{FF2B5EF4-FFF2-40B4-BE49-F238E27FC236}">
                <a16:creationId xmlns:a16="http://schemas.microsoft.com/office/drawing/2014/main" id="{CFB1CB5B-67A5-45DB-B8E1-7A09A642E3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08842" y="438912"/>
            <a:ext cx="6132365" cy="5980176"/>
          </a:xfrm>
          <a:prstGeom prst="rect">
            <a:avLst/>
          </a:prstGeom>
          <a:noFill/>
          <a:ln w="6350" cap="sq" cmpd="sng" algn="ctr">
            <a:solidFill>
              <a:schemeClr val="tx1">
                <a:lumMod val="75000"/>
                <a:lumOff val="25000"/>
              </a:schemeClr>
            </a:solidFill>
            <a:prstDash val="solid"/>
            <a:miter lim="800000"/>
          </a:ln>
          <a:effectLst/>
        </p:spPr>
      </p:sp>
      <p:sp>
        <p:nvSpPr>
          <p:cNvPr id="3" name="Content Placeholder 2">
            <a:extLst>
              <a:ext uri="{FF2B5EF4-FFF2-40B4-BE49-F238E27FC236}">
                <a16:creationId xmlns:a16="http://schemas.microsoft.com/office/drawing/2014/main" id="{A90E8A79-B666-4A4C-82AB-90B4B06CBD66}"/>
              </a:ext>
            </a:extLst>
          </p:cNvPr>
          <p:cNvSpPr>
            <a:spLocks noGrp="1"/>
          </p:cNvSpPr>
          <p:nvPr>
            <p:ph idx="1"/>
          </p:nvPr>
        </p:nvSpPr>
        <p:spPr>
          <a:xfrm>
            <a:off x="6095999" y="936416"/>
            <a:ext cx="5645207" cy="4985169"/>
          </a:xfrm>
        </p:spPr>
        <p:txBody>
          <a:bodyPr anchor="ctr">
            <a:normAutofit/>
          </a:bodyPr>
          <a:lstStyle/>
          <a:p>
            <a:pPr marL="0" indent="0">
              <a:lnSpc>
                <a:spcPct val="90000"/>
              </a:lnSpc>
              <a:buNone/>
            </a:pPr>
            <a:r>
              <a:rPr lang="en-US" sz="2000" b="0" i="0" dirty="0">
                <a:solidFill>
                  <a:srgbClr val="3A4448"/>
                </a:solidFill>
                <a:effectLst/>
              </a:rPr>
              <a:t> File Transfer Protocol to transfer computer files from a server to a client and vice versa</a:t>
            </a:r>
            <a:endParaRPr lang="en-US" sz="2000" dirty="0"/>
          </a:p>
        </p:txBody>
      </p:sp>
    </p:spTree>
    <p:extLst>
      <p:ext uri="{BB962C8B-B14F-4D97-AF65-F5344CB8AC3E}">
        <p14:creationId xmlns:p14="http://schemas.microsoft.com/office/powerpoint/2010/main" val="11279276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14">
            <a:extLst>
              <a:ext uri="{FF2B5EF4-FFF2-40B4-BE49-F238E27FC236}">
                <a16:creationId xmlns:a16="http://schemas.microsoft.com/office/drawing/2014/main" id="{065FAA58-0EDC-412F-A5F8-01968BE605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16">
            <a:extLst>
              <a:ext uri="{FF2B5EF4-FFF2-40B4-BE49-F238E27FC236}">
                <a16:creationId xmlns:a16="http://schemas.microsoft.com/office/drawing/2014/main" id="{0DBA80B1-3B69-49C0-8AC9-716ABA57F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197" y="643464"/>
            <a:ext cx="4143830" cy="5566305"/>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p:nvSpPr>
          <p:cNvPr id="36" name="Rectangle 18">
            <a:extLst>
              <a:ext uri="{FF2B5EF4-FFF2-40B4-BE49-F238E27FC236}">
                <a16:creationId xmlns:a16="http://schemas.microsoft.com/office/drawing/2014/main" id="{047E1103-B264-49BE-BC2A-F4E40BD3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1587" y="806860"/>
            <a:ext cx="3813048" cy="5239512"/>
          </a:xfrm>
          <a:prstGeom prst="rect">
            <a:avLst/>
          </a:prstGeom>
          <a:solidFill>
            <a:schemeClr val="accent1"/>
          </a:solidFill>
          <a:ln w="9525" cap="sq" cmpd="sng" algn="ctr">
            <a:noFill/>
            <a:prstDash val="solid"/>
            <a:miter lim="800000"/>
          </a:ln>
          <a:effectLst/>
        </p:spPr>
      </p:sp>
      <p:sp>
        <p:nvSpPr>
          <p:cNvPr id="2" name="Title 1">
            <a:extLst>
              <a:ext uri="{FF2B5EF4-FFF2-40B4-BE49-F238E27FC236}">
                <a16:creationId xmlns:a16="http://schemas.microsoft.com/office/drawing/2014/main" id="{AE49ED5E-E086-4D8A-B64A-B5D769B0833F}"/>
              </a:ext>
            </a:extLst>
          </p:cNvPr>
          <p:cNvSpPr>
            <a:spLocks noGrp="1"/>
          </p:cNvSpPr>
          <p:nvPr>
            <p:ph type="title"/>
          </p:nvPr>
        </p:nvSpPr>
        <p:spPr>
          <a:xfrm>
            <a:off x="983887" y="1185059"/>
            <a:ext cx="3491832" cy="4487882"/>
          </a:xfrm>
        </p:spPr>
        <p:txBody>
          <a:bodyPr>
            <a:normAutofit/>
          </a:bodyPr>
          <a:lstStyle/>
          <a:p>
            <a:pPr algn="ctr"/>
            <a:r>
              <a:rPr lang="en-US" sz="4100" dirty="0">
                <a:solidFill>
                  <a:srgbClr val="FFFFFF"/>
                </a:solidFill>
              </a:rPr>
              <a:t>SMTP</a:t>
            </a:r>
          </a:p>
        </p:txBody>
      </p:sp>
      <p:sp>
        <p:nvSpPr>
          <p:cNvPr id="37" name="Rectangle 20">
            <a:extLst>
              <a:ext uri="{FF2B5EF4-FFF2-40B4-BE49-F238E27FC236}">
                <a16:creationId xmlns:a16="http://schemas.microsoft.com/office/drawing/2014/main" id="{52DA11B6-B538-4624-9628-98B823D76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3494" y="276008"/>
            <a:ext cx="6463060" cy="6305984"/>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22">
            <a:extLst>
              <a:ext uri="{FF2B5EF4-FFF2-40B4-BE49-F238E27FC236}">
                <a16:creationId xmlns:a16="http://schemas.microsoft.com/office/drawing/2014/main" id="{CFB1CB5B-67A5-45DB-B8E1-7A09A642E3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08842" y="438912"/>
            <a:ext cx="6132365" cy="5980176"/>
          </a:xfrm>
          <a:prstGeom prst="rect">
            <a:avLst/>
          </a:prstGeom>
          <a:noFill/>
          <a:ln w="6350" cap="sq" cmpd="sng" algn="ctr">
            <a:solidFill>
              <a:schemeClr val="tx1">
                <a:lumMod val="75000"/>
                <a:lumOff val="25000"/>
              </a:schemeClr>
            </a:solidFill>
            <a:prstDash val="solid"/>
            <a:miter lim="800000"/>
          </a:ln>
          <a:effectLst/>
        </p:spPr>
      </p:sp>
      <p:sp>
        <p:nvSpPr>
          <p:cNvPr id="3" name="Content Placeholder 2">
            <a:extLst>
              <a:ext uri="{FF2B5EF4-FFF2-40B4-BE49-F238E27FC236}">
                <a16:creationId xmlns:a16="http://schemas.microsoft.com/office/drawing/2014/main" id="{A90E8A79-B666-4A4C-82AB-90B4B06CBD66}"/>
              </a:ext>
            </a:extLst>
          </p:cNvPr>
          <p:cNvSpPr>
            <a:spLocks noGrp="1"/>
          </p:cNvSpPr>
          <p:nvPr>
            <p:ph idx="1"/>
          </p:nvPr>
        </p:nvSpPr>
        <p:spPr>
          <a:xfrm>
            <a:off x="6095999" y="936416"/>
            <a:ext cx="5645207" cy="4985169"/>
          </a:xfrm>
        </p:spPr>
        <p:txBody>
          <a:bodyPr anchor="ctr">
            <a:normAutofit/>
          </a:bodyPr>
          <a:lstStyle/>
          <a:p>
            <a:pPr marL="0" indent="0">
              <a:lnSpc>
                <a:spcPct val="90000"/>
              </a:lnSpc>
              <a:buNone/>
            </a:pPr>
            <a:r>
              <a:rPr lang="en-US" sz="2000" b="0" i="0" dirty="0">
                <a:solidFill>
                  <a:srgbClr val="3A4448"/>
                </a:solidFill>
                <a:effectLst/>
              </a:rPr>
              <a:t>Simple mail transport Protocol:</a:t>
            </a:r>
          </a:p>
          <a:p>
            <a:pPr marL="0" indent="0">
              <a:lnSpc>
                <a:spcPct val="90000"/>
              </a:lnSpc>
              <a:buNone/>
            </a:pPr>
            <a:r>
              <a:rPr lang="en-US" sz="2000" b="0" i="0" dirty="0">
                <a:solidFill>
                  <a:srgbClr val="3A4448"/>
                </a:solidFill>
                <a:effectLst/>
              </a:rPr>
              <a:t> is an email protocol used for sending email messages from one email account to another via the internet.</a:t>
            </a:r>
            <a:endParaRPr lang="en-US" sz="2000" dirty="0"/>
          </a:p>
        </p:txBody>
      </p:sp>
    </p:spTree>
    <p:extLst>
      <p:ext uri="{BB962C8B-B14F-4D97-AF65-F5344CB8AC3E}">
        <p14:creationId xmlns:p14="http://schemas.microsoft.com/office/powerpoint/2010/main" val="2395298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14">
            <a:extLst>
              <a:ext uri="{FF2B5EF4-FFF2-40B4-BE49-F238E27FC236}">
                <a16:creationId xmlns:a16="http://schemas.microsoft.com/office/drawing/2014/main" id="{065FAA58-0EDC-412F-A5F8-01968BE605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16">
            <a:extLst>
              <a:ext uri="{FF2B5EF4-FFF2-40B4-BE49-F238E27FC236}">
                <a16:creationId xmlns:a16="http://schemas.microsoft.com/office/drawing/2014/main" id="{0DBA80B1-3B69-49C0-8AC9-716ABA57F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197" y="643464"/>
            <a:ext cx="4143830" cy="5566305"/>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p:nvSpPr>
          <p:cNvPr id="36" name="Rectangle 18">
            <a:extLst>
              <a:ext uri="{FF2B5EF4-FFF2-40B4-BE49-F238E27FC236}">
                <a16:creationId xmlns:a16="http://schemas.microsoft.com/office/drawing/2014/main" id="{047E1103-B264-49BE-BC2A-F4E40BD3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1587" y="806860"/>
            <a:ext cx="3813048" cy="5239512"/>
          </a:xfrm>
          <a:prstGeom prst="rect">
            <a:avLst/>
          </a:prstGeom>
          <a:solidFill>
            <a:schemeClr val="accent1"/>
          </a:solidFill>
          <a:ln w="9525" cap="sq" cmpd="sng" algn="ctr">
            <a:noFill/>
            <a:prstDash val="solid"/>
            <a:miter lim="800000"/>
          </a:ln>
          <a:effectLst/>
        </p:spPr>
      </p:sp>
      <p:sp>
        <p:nvSpPr>
          <p:cNvPr id="2" name="Title 1">
            <a:extLst>
              <a:ext uri="{FF2B5EF4-FFF2-40B4-BE49-F238E27FC236}">
                <a16:creationId xmlns:a16="http://schemas.microsoft.com/office/drawing/2014/main" id="{AE49ED5E-E086-4D8A-B64A-B5D769B0833F}"/>
              </a:ext>
            </a:extLst>
          </p:cNvPr>
          <p:cNvSpPr>
            <a:spLocks noGrp="1"/>
          </p:cNvSpPr>
          <p:nvPr>
            <p:ph type="title"/>
          </p:nvPr>
        </p:nvSpPr>
        <p:spPr>
          <a:xfrm>
            <a:off x="983887" y="1185059"/>
            <a:ext cx="3491832" cy="4487882"/>
          </a:xfrm>
        </p:spPr>
        <p:txBody>
          <a:bodyPr>
            <a:normAutofit/>
          </a:bodyPr>
          <a:lstStyle/>
          <a:p>
            <a:pPr algn="ctr"/>
            <a:r>
              <a:rPr lang="en-US" sz="4100" dirty="0">
                <a:solidFill>
                  <a:srgbClr val="FFFFFF"/>
                </a:solidFill>
              </a:rPr>
              <a:t>POP</a:t>
            </a:r>
          </a:p>
        </p:txBody>
      </p:sp>
      <p:sp>
        <p:nvSpPr>
          <p:cNvPr id="37" name="Rectangle 20">
            <a:extLst>
              <a:ext uri="{FF2B5EF4-FFF2-40B4-BE49-F238E27FC236}">
                <a16:creationId xmlns:a16="http://schemas.microsoft.com/office/drawing/2014/main" id="{52DA11B6-B538-4624-9628-98B823D76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3494" y="276008"/>
            <a:ext cx="6463060" cy="6305984"/>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22">
            <a:extLst>
              <a:ext uri="{FF2B5EF4-FFF2-40B4-BE49-F238E27FC236}">
                <a16:creationId xmlns:a16="http://schemas.microsoft.com/office/drawing/2014/main" id="{CFB1CB5B-67A5-45DB-B8E1-7A09A642E3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08842" y="438912"/>
            <a:ext cx="6132365" cy="5980176"/>
          </a:xfrm>
          <a:prstGeom prst="rect">
            <a:avLst/>
          </a:prstGeom>
          <a:noFill/>
          <a:ln w="6350" cap="sq" cmpd="sng" algn="ctr">
            <a:solidFill>
              <a:schemeClr val="tx1">
                <a:lumMod val="75000"/>
                <a:lumOff val="25000"/>
              </a:schemeClr>
            </a:solidFill>
            <a:prstDash val="solid"/>
            <a:miter lim="800000"/>
          </a:ln>
          <a:effectLst/>
        </p:spPr>
      </p:sp>
      <p:sp>
        <p:nvSpPr>
          <p:cNvPr id="3" name="Content Placeholder 2">
            <a:extLst>
              <a:ext uri="{FF2B5EF4-FFF2-40B4-BE49-F238E27FC236}">
                <a16:creationId xmlns:a16="http://schemas.microsoft.com/office/drawing/2014/main" id="{A90E8A79-B666-4A4C-82AB-90B4B06CBD66}"/>
              </a:ext>
            </a:extLst>
          </p:cNvPr>
          <p:cNvSpPr>
            <a:spLocks noGrp="1"/>
          </p:cNvSpPr>
          <p:nvPr>
            <p:ph idx="1"/>
          </p:nvPr>
        </p:nvSpPr>
        <p:spPr>
          <a:xfrm>
            <a:off x="6095999" y="936416"/>
            <a:ext cx="5645207" cy="4985169"/>
          </a:xfrm>
        </p:spPr>
        <p:txBody>
          <a:bodyPr anchor="ctr">
            <a:normAutofit/>
          </a:bodyPr>
          <a:lstStyle/>
          <a:p>
            <a:pPr marL="0" indent="0">
              <a:lnSpc>
                <a:spcPct val="90000"/>
              </a:lnSpc>
              <a:buNone/>
            </a:pPr>
            <a:r>
              <a:rPr lang="en-US" sz="2000" dirty="0"/>
              <a:t>Post office Protocol (POP) for receiving incoming E-mails.</a:t>
            </a:r>
          </a:p>
        </p:txBody>
      </p:sp>
    </p:spTree>
    <p:extLst>
      <p:ext uri="{BB962C8B-B14F-4D97-AF65-F5344CB8AC3E}">
        <p14:creationId xmlns:p14="http://schemas.microsoft.com/office/powerpoint/2010/main" val="16843504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14">
            <a:extLst>
              <a:ext uri="{FF2B5EF4-FFF2-40B4-BE49-F238E27FC236}">
                <a16:creationId xmlns:a16="http://schemas.microsoft.com/office/drawing/2014/main" id="{065FAA58-0EDC-412F-A5F8-01968BE605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16">
            <a:extLst>
              <a:ext uri="{FF2B5EF4-FFF2-40B4-BE49-F238E27FC236}">
                <a16:creationId xmlns:a16="http://schemas.microsoft.com/office/drawing/2014/main" id="{0DBA80B1-3B69-49C0-8AC9-716ABA57F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197" y="643464"/>
            <a:ext cx="4143830" cy="5566305"/>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p:nvSpPr>
          <p:cNvPr id="36" name="Rectangle 18">
            <a:extLst>
              <a:ext uri="{FF2B5EF4-FFF2-40B4-BE49-F238E27FC236}">
                <a16:creationId xmlns:a16="http://schemas.microsoft.com/office/drawing/2014/main" id="{047E1103-B264-49BE-BC2A-F4E40BD3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1587" y="806860"/>
            <a:ext cx="3813048" cy="5239512"/>
          </a:xfrm>
          <a:prstGeom prst="rect">
            <a:avLst/>
          </a:prstGeom>
          <a:solidFill>
            <a:schemeClr val="accent1"/>
          </a:solidFill>
          <a:ln w="9525" cap="sq" cmpd="sng" algn="ctr">
            <a:noFill/>
            <a:prstDash val="solid"/>
            <a:miter lim="800000"/>
          </a:ln>
          <a:effectLst/>
        </p:spPr>
      </p:sp>
      <p:sp>
        <p:nvSpPr>
          <p:cNvPr id="2" name="Title 1">
            <a:extLst>
              <a:ext uri="{FF2B5EF4-FFF2-40B4-BE49-F238E27FC236}">
                <a16:creationId xmlns:a16="http://schemas.microsoft.com/office/drawing/2014/main" id="{AE49ED5E-E086-4D8A-B64A-B5D769B0833F}"/>
              </a:ext>
            </a:extLst>
          </p:cNvPr>
          <p:cNvSpPr>
            <a:spLocks noGrp="1"/>
          </p:cNvSpPr>
          <p:nvPr>
            <p:ph type="title"/>
          </p:nvPr>
        </p:nvSpPr>
        <p:spPr>
          <a:xfrm>
            <a:off x="983887" y="1185059"/>
            <a:ext cx="3491832" cy="4487882"/>
          </a:xfrm>
        </p:spPr>
        <p:txBody>
          <a:bodyPr>
            <a:normAutofit/>
          </a:bodyPr>
          <a:lstStyle/>
          <a:p>
            <a:pPr algn="ctr"/>
            <a:r>
              <a:rPr lang="en-US" sz="4100" dirty="0">
                <a:solidFill>
                  <a:srgbClr val="FFFFFF"/>
                </a:solidFill>
              </a:rPr>
              <a:t>UDP</a:t>
            </a:r>
          </a:p>
        </p:txBody>
      </p:sp>
      <p:sp>
        <p:nvSpPr>
          <p:cNvPr id="37" name="Rectangle 20">
            <a:extLst>
              <a:ext uri="{FF2B5EF4-FFF2-40B4-BE49-F238E27FC236}">
                <a16:creationId xmlns:a16="http://schemas.microsoft.com/office/drawing/2014/main" id="{52DA11B6-B538-4624-9628-98B823D76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3494" y="276008"/>
            <a:ext cx="6463060" cy="6305984"/>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22">
            <a:extLst>
              <a:ext uri="{FF2B5EF4-FFF2-40B4-BE49-F238E27FC236}">
                <a16:creationId xmlns:a16="http://schemas.microsoft.com/office/drawing/2014/main" id="{CFB1CB5B-67A5-45DB-B8E1-7A09A642E3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08842" y="438912"/>
            <a:ext cx="6132365" cy="5980176"/>
          </a:xfrm>
          <a:prstGeom prst="rect">
            <a:avLst/>
          </a:prstGeom>
          <a:noFill/>
          <a:ln w="6350" cap="sq" cmpd="sng" algn="ctr">
            <a:solidFill>
              <a:schemeClr val="tx1">
                <a:lumMod val="75000"/>
                <a:lumOff val="25000"/>
              </a:schemeClr>
            </a:solidFill>
            <a:prstDash val="solid"/>
            <a:miter lim="800000"/>
          </a:ln>
          <a:effectLst/>
        </p:spPr>
      </p:sp>
      <p:sp>
        <p:nvSpPr>
          <p:cNvPr id="3" name="Content Placeholder 2">
            <a:extLst>
              <a:ext uri="{FF2B5EF4-FFF2-40B4-BE49-F238E27FC236}">
                <a16:creationId xmlns:a16="http://schemas.microsoft.com/office/drawing/2014/main" id="{A90E8A79-B666-4A4C-82AB-90B4B06CBD66}"/>
              </a:ext>
            </a:extLst>
          </p:cNvPr>
          <p:cNvSpPr>
            <a:spLocks noGrp="1"/>
          </p:cNvSpPr>
          <p:nvPr>
            <p:ph idx="1"/>
          </p:nvPr>
        </p:nvSpPr>
        <p:spPr>
          <a:xfrm>
            <a:off x="6095999" y="936416"/>
            <a:ext cx="5645207" cy="4985169"/>
          </a:xfrm>
        </p:spPr>
        <p:txBody>
          <a:bodyPr anchor="ctr">
            <a:normAutofit/>
          </a:bodyPr>
          <a:lstStyle/>
          <a:p>
            <a:pPr marL="0" indent="0">
              <a:lnSpc>
                <a:spcPct val="90000"/>
              </a:lnSpc>
              <a:buNone/>
            </a:pPr>
            <a:r>
              <a:rPr lang="en-US" sz="2000" dirty="0"/>
              <a:t>User Datagram Protocol A transport layer communication protocol, UDP is a very common protocol for voice and video traffic.</a:t>
            </a:r>
          </a:p>
        </p:txBody>
      </p:sp>
    </p:spTree>
    <p:extLst>
      <p:ext uri="{BB962C8B-B14F-4D97-AF65-F5344CB8AC3E}">
        <p14:creationId xmlns:p14="http://schemas.microsoft.com/office/powerpoint/2010/main" val="874945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14">
            <a:extLst>
              <a:ext uri="{FF2B5EF4-FFF2-40B4-BE49-F238E27FC236}">
                <a16:creationId xmlns:a16="http://schemas.microsoft.com/office/drawing/2014/main" id="{065FAA58-0EDC-412F-A5F8-01968BE605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16">
            <a:extLst>
              <a:ext uri="{FF2B5EF4-FFF2-40B4-BE49-F238E27FC236}">
                <a16:creationId xmlns:a16="http://schemas.microsoft.com/office/drawing/2014/main" id="{0DBA80B1-3B69-49C0-8AC9-716ABA57F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197" y="643464"/>
            <a:ext cx="4143830" cy="5566305"/>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p:nvSpPr>
          <p:cNvPr id="36" name="Rectangle 18">
            <a:extLst>
              <a:ext uri="{FF2B5EF4-FFF2-40B4-BE49-F238E27FC236}">
                <a16:creationId xmlns:a16="http://schemas.microsoft.com/office/drawing/2014/main" id="{047E1103-B264-49BE-BC2A-F4E40BD3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1587" y="806860"/>
            <a:ext cx="3813048" cy="5239512"/>
          </a:xfrm>
          <a:prstGeom prst="rect">
            <a:avLst/>
          </a:prstGeom>
          <a:solidFill>
            <a:schemeClr val="accent1"/>
          </a:solidFill>
          <a:ln w="9525" cap="sq" cmpd="sng" algn="ctr">
            <a:noFill/>
            <a:prstDash val="solid"/>
            <a:miter lim="800000"/>
          </a:ln>
          <a:effectLst/>
        </p:spPr>
      </p:sp>
      <p:sp>
        <p:nvSpPr>
          <p:cNvPr id="2" name="Title 1">
            <a:extLst>
              <a:ext uri="{FF2B5EF4-FFF2-40B4-BE49-F238E27FC236}">
                <a16:creationId xmlns:a16="http://schemas.microsoft.com/office/drawing/2014/main" id="{AE49ED5E-E086-4D8A-B64A-B5D769B0833F}"/>
              </a:ext>
            </a:extLst>
          </p:cNvPr>
          <p:cNvSpPr>
            <a:spLocks noGrp="1"/>
          </p:cNvSpPr>
          <p:nvPr>
            <p:ph type="title"/>
          </p:nvPr>
        </p:nvSpPr>
        <p:spPr>
          <a:xfrm>
            <a:off x="983887" y="1185059"/>
            <a:ext cx="3491832" cy="4487882"/>
          </a:xfrm>
        </p:spPr>
        <p:txBody>
          <a:bodyPr>
            <a:normAutofit/>
          </a:bodyPr>
          <a:lstStyle/>
          <a:p>
            <a:pPr algn="ctr"/>
            <a:r>
              <a:rPr lang="en-US" sz="4100" dirty="0">
                <a:solidFill>
                  <a:srgbClr val="FFFFFF"/>
                </a:solidFill>
              </a:rPr>
              <a:t>DHCP</a:t>
            </a:r>
          </a:p>
        </p:txBody>
      </p:sp>
      <p:sp>
        <p:nvSpPr>
          <p:cNvPr id="37" name="Rectangle 20">
            <a:extLst>
              <a:ext uri="{FF2B5EF4-FFF2-40B4-BE49-F238E27FC236}">
                <a16:creationId xmlns:a16="http://schemas.microsoft.com/office/drawing/2014/main" id="{52DA11B6-B538-4624-9628-98B823D76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3494" y="276008"/>
            <a:ext cx="6463060" cy="6305984"/>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22">
            <a:extLst>
              <a:ext uri="{FF2B5EF4-FFF2-40B4-BE49-F238E27FC236}">
                <a16:creationId xmlns:a16="http://schemas.microsoft.com/office/drawing/2014/main" id="{CFB1CB5B-67A5-45DB-B8E1-7A09A642E3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08842" y="438912"/>
            <a:ext cx="6132365" cy="5980176"/>
          </a:xfrm>
          <a:prstGeom prst="rect">
            <a:avLst/>
          </a:prstGeom>
          <a:noFill/>
          <a:ln w="6350" cap="sq" cmpd="sng" algn="ctr">
            <a:solidFill>
              <a:schemeClr val="tx1">
                <a:lumMod val="75000"/>
                <a:lumOff val="25000"/>
              </a:schemeClr>
            </a:solidFill>
            <a:prstDash val="solid"/>
            <a:miter lim="800000"/>
          </a:ln>
          <a:effectLst/>
        </p:spPr>
      </p:sp>
      <p:sp>
        <p:nvSpPr>
          <p:cNvPr id="3" name="Content Placeholder 2">
            <a:extLst>
              <a:ext uri="{FF2B5EF4-FFF2-40B4-BE49-F238E27FC236}">
                <a16:creationId xmlns:a16="http://schemas.microsoft.com/office/drawing/2014/main" id="{A90E8A79-B666-4A4C-82AB-90B4B06CBD66}"/>
              </a:ext>
            </a:extLst>
          </p:cNvPr>
          <p:cNvSpPr>
            <a:spLocks noGrp="1"/>
          </p:cNvSpPr>
          <p:nvPr>
            <p:ph idx="1"/>
          </p:nvPr>
        </p:nvSpPr>
        <p:spPr>
          <a:xfrm>
            <a:off x="6095999" y="936416"/>
            <a:ext cx="5645207" cy="4985169"/>
          </a:xfrm>
        </p:spPr>
        <p:txBody>
          <a:bodyPr anchor="ctr">
            <a:normAutofit/>
          </a:bodyPr>
          <a:lstStyle/>
          <a:p>
            <a:pPr marL="0" indent="0">
              <a:lnSpc>
                <a:spcPct val="90000"/>
              </a:lnSpc>
              <a:buNone/>
            </a:pPr>
            <a:r>
              <a:rPr lang="en-US" sz="2000" dirty="0"/>
              <a:t>Dynamic Host Configuration Protocol:</a:t>
            </a:r>
          </a:p>
          <a:p>
            <a:pPr marL="0" indent="0">
              <a:lnSpc>
                <a:spcPct val="90000"/>
              </a:lnSpc>
              <a:buNone/>
            </a:pPr>
            <a:r>
              <a:rPr lang="en-US" sz="2000" dirty="0"/>
              <a:t> is a network management protocol used to dynamically assign an Internet Protocol (IP) address to </a:t>
            </a:r>
            <a:r>
              <a:rPr lang="en-US" sz="2000"/>
              <a:t>any device.</a:t>
            </a:r>
            <a:endParaRPr lang="en-US" sz="2000" dirty="0"/>
          </a:p>
        </p:txBody>
      </p:sp>
    </p:spTree>
    <p:extLst>
      <p:ext uri="{BB962C8B-B14F-4D97-AF65-F5344CB8AC3E}">
        <p14:creationId xmlns:p14="http://schemas.microsoft.com/office/powerpoint/2010/main" val="35253358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6">
            <a:extLst>
              <a:ext uri="{FF2B5EF4-FFF2-40B4-BE49-F238E27FC236}">
                <a16:creationId xmlns:a16="http://schemas.microsoft.com/office/drawing/2014/main" id="{A2AD6B69-E0A0-476D-9EE1-6B69F04C5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8">
            <a:extLst>
              <a:ext uri="{FF2B5EF4-FFF2-40B4-BE49-F238E27FC236}">
                <a16:creationId xmlns:a16="http://schemas.microsoft.com/office/drawing/2014/main" id="{16BE10A1-AD5F-4AB3-8A94-41D62B494A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85000"/>
              <a:alpha val="60000"/>
            </a:schemeClr>
          </a:solidFill>
          <a:ln w="6350" cap="flat" cmpd="sng" algn="ctr">
            <a:noFill/>
            <a:prstDash val="solid"/>
          </a:ln>
          <a:effectLst>
            <a:softEdge rad="0"/>
          </a:effectLst>
        </p:spPr>
      </p:sp>
      <p:sp>
        <p:nvSpPr>
          <p:cNvPr id="2" name="Title 1">
            <a:extLst>
              <a:ext uri="{FF2B5EF4-FFF2-40B4-BE49-F238E27FC236}">
                <a16:creationId xmlns:a16="http://schemas.microsoft.com/office/drawing/2014/main" id="{3AA5FB6C-7475-449C-995A-A2258CEF5417}"/>
              </a:ext>
            </a:extLst>
          </p:cNvPr>
          <p:cNvSpPr>
            <a:spLocks noGrp="1"/>
          </p:cNvSpPr>
          <p:nvPr>
            <p:ph type="title"/>
          </p:nvPr>
        </p:nvSpPr>
        <p:spPr>
          <a:xfrm>
            <a:off x="573409" y="559477"/>
            <a:ext cx="3765200" cy="5709931"/>
          </a:xfrm>
        </p:spPr>
        <p:txBody>
          <a:bodyPr>
            <a:normAutofit/>
          </a:bodyPr>
          <a:lstStyle/>
          <a:p>
            <a:pPr algn="ctr"/>
            <a:r>
              <a:rPr lang="en-US"/>
              <a:t>Web Server</a:t>
            </a:r>
          </a:p>
        </p:txBody>
      </p:sp>
      <p:sp>
        <p:nvSpPr>
          <p:cNvPr id="25" name="Rectangle 20">
            <a:extLst>
              <a:ext uri="{FF2B5EF4-FFF2-40B4-BE49-F238E27FC236}">
                <a16:creationId xmlns:a16="http://schemas.microsoft.com/office/drawing/2014/main" id="{5684BFFE-6A90-4311-ACD5-B34177D46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4122323" cy="6108192"/>
          </a:xfrm>
          <a:prstGeom prst="rect">
            <a:avLst/>
          </a:prstGeom>
          <a:noFill/>
          <a:ln w="6350" cap="sq" cmpd="sng" algn="ctr">
            <a:solidFill>
              <a:schemeClr val="tx1">
                <a:lumMod val="75000"/>
                <a:lumOff val="25000"/>
              </a:schemeClr>
            </a:solidFill>
            <a:prstDash val="solid"/>
            <a:miter lim="800000"/>
          </a:ln>
          <a:effectLst/>
        </p:spPr>
      </p:sp>
      <p:graphicFrame>
        <p:nvGraphicFramePr>
          <p:cNvPr id="12" name="Content Placeholder 2">
            <a:extLst>
              <a:ext uri="{FF2B5EF4-FFF2-40B4-BE49-F238E27FC236}">
                <a16:creationId xmlns:a16="http://schemas.microsoft.com/office/drawing/2014/main" id="{A45A613F-273A-4E4E-B92F-4C8A265005FC}"/>
              </a:ext>
            </a:extLst>
          </p:cNvPr>
          <p:cNvGraphicFramePr>
            <a:graphicFrameLocks noGrp="1"/>
          </p:cNvGraphicFramePr>
          <p:nvPr>
            <p:ph idx="1"/>
            <p:extLst>
              <p:ext uri="{D42A27DB-BD31-4B8C-83A1-F6EECF244321}">
                <p14:modId xmlns:p14="http://schemas.microsoft.com/office/powerpoint/2010/main" val="4210679552"/>
              </p:ext>
            </p:extLst>
          </p:nvPr>
        </p:nvGraphicFramePr>
        <p:xfrm>
          <a:off x="5478124" y="800947"/>
          <a:ext cx="5906181" cy="52307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555865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0EB72A9B-FD82-4F09-BF1E-D39311D3A0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DD39B371-6E4E-4070-AB4E-4D788405A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 name="Rectangle 54">
            <a:extLst>
              <a:ext uri="{FF2B5EF4-FFF2-40B4-BE49-F238E27FC236}">
                <a16:creationId xmlns:a16="http://schemas.microsoft.com/office/drawing/2014/main" id="{B937DAED-8BFE-4563-BB45-B5E554D70A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1">
            <a:extLst>
              <a:ext uri="{FF2B5EF4-FFF2-40B4-BE49-F238E27FC236}">
                <a16:creationId xmlns:a16="http://schemas.microsoft.com/office/drawing/2014/main" id="{B7086AF0-B47D-426E-B751-1DBFD61276AB}"/>
              </a:ext>
            </a:extLst>
          </p:cNvPr>
          <p:cNvSpPr>
            <a:spLocks noGrp="1"/>
          </p:cNvSpPr>
          <p:nvPr>
            <p:ph type="title"/>
          </p:nvPr>
        </p:nvSpPr>
        <p:spPr>
          <a:xfrm>
            <a:off x="1066800" y="642594"/>
            <a:ext cx="10058400" cy="1371600"/>
          </a:xfrm>
        </p:spPr>
        <p:txBody>
          <a:bodyPr>
            <a:normAutofit/>
          </a:bodyPr>
          <a:lstStyle/>
          <a:p>
            <a:pPr algn="ctr"/>
            <a:r>
              <a:rPr lang="en-US"/>
              <a:t>What does Webserver do?</a:t>
            </a:r>
          </a:p>
        </p:txBody>
      </p:sp>
      <p:graphicFrame>
        <p:nvGraphicFramePr>
          <p:cNvPr id="28" name="Content Placeholder 2">
            <a:extLst>
              <a:ext uri="{FF2B5EF4-FFF2-40B4-BE49-F238E27FC236}">
                <a16:creationId xmlns:a16="http://schemas.microsoft.com/office/drawing/2014/main" id="{57791BB6-6617-4484-9170-A6A2FA6AE887}"/>
              </a:ext>
            </a:extLst>
          </p:cNvPr>
          <p:cNvGraphicFramePr>
            <a:graphicFrameLocks noGrp="1"/>
          </p:cNvGraphicFramePr>
          <p:nvPr>
            <p:ph idx="1"/>
            <p:extLst>
              <p:ext uri="{D42A27DB-BD31-4B8C-83A1-F6EECF244321}">
                <p14:modId xmlns:p14="http://schemas.microsoft.com/office/powerpoint/2010/main" val="2654018365"/>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83187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670D3069-6F58-4765-B264-4954966E705A}"/>
              </a:ext>
            </a:extLst>
          </p:cNvPr>
          <p:cNvSpPr>
            <a:spLocks noGrp="1"/>
          </p:cNvSpPr>
          <p:nvPr>
            <p:ph type="title"/>
          </p:nvPr>
        </p:nvSpPr>
        <p:spPr>
          <a:xfrm>
            <a:off x="1175512" y="870132"/>
            <a:ext cx="9792208" cy="1527078"/>
          </a:xfrm>
        </p:spPr>
        <p:txBody>
          <a:bodyPr>
            <a:normAutofit/>
          </a:bodyPr>
          <a:lstStyle/>
          <a:p>
            <a:r>
              <a:rPr lang="en-US" dirty="0"/>
              <a:t>IP address</a:t>
            </a:r>
          </a:p>
        </p:txBody>
      </p:sp>
      <p:sp>
        <p:nvSpPr>
          <p:cNvPr id="3" name="Content Placeholder 2">
            <a:extLst>
              <a:ext uri="{FF2B5EF4-FFF2-40B4-BE49-F238E27FC236}">
                <a16:creationId xmlns:a16="http://schemas.microsoft.com/office/drawing/2014/main" id="{68E4C07D-5163-4B6C-9A58-F2B5C4D2551E}"/>
              </a:ext>
            </a:extLst>
          </p:cNvPr>
          <p:cNvSpPr>
            <a:spLocks noGrp="1"/>
          </p:cNvSpPr>
          <p:nvPr>
            <p:ph idx="1"/>
          </p:nvPr>
        </p:nvSpPr>
        <p:spPr>
          <a:xfrm>
            <a:off x="1175512" y="2557849"/>
            <a:ext cx="9792208" cy="3407862"/>
          </a:xfrm>
        </p:spPr>
        <p:txBody>
          <a:bodyPr>
            <a:normAutofit/>
          </a:bodyPr>
          <a:lstStyle/>
          <a:p>
            <a:r>
              <a:rPr lang="en-US" dirty="0"/>
              <a:t>IP: Internet Protocol</a:t>
            </a:r>
          </a:p>
          <a:p>
            <a:r>
              <a:rPr lang="en-US" dirty="0"/>
              <a:t>Unique Number that is assigned to every device connected to the Internet.</a:t>
            </a:r>
          </a:p>
          <a:p>
            <a:r>
              <a:rPr lang="en-US" dirty="0"/>
              <a:t> Versions IPV4, IPV6 : </a:t>
            </a:r>
          </a:p>
          <a:p>
            <a:endParaRPr lang="en-US" dirty="0"/>
          </a:p>
        </p:txBody>
      </p:sp>
      <p:pic>
        <p:nvPicPr>
          <p:cNvPr id="1028" name="Picture 4" descr="IPv6 Addressing &amp;amp; IPv6 Subnetting explained ▻ Cheat Sheet">
            <a:extLst>
              <a:ext uri="{FF2B5EF4-FFF2-40B4-BE49-F238E27FC236}">
                <a16:creationId xmlns:a16="http://schemas.microsoft.com/office/drawing/2014/main" id="{8477124C-B992-4FE6-B54E-0347672C6BD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34413"/>
          <a:stretch/>
        </p:blipFill>
        <p:spPr bwMode="auto">
          <a:xfrm>
            <a:off x="2962656" y="3783681"/>
            <a:ext cx="6217920" cy="1733199"/>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4">
            <p14:nvContentPartPr>
              <p14:cNvPr id="11" name="Ink 10">
                <a:extLst>
                  <a:ext uri="{FF2B5EF4-FFF2-40B4-BE49-F238E27FC236}">
                    <a16:creationId xmlns:a16="http://schemas.microsoft.com/office/drawing/2014/main" id="{1F45DA71-3133-46AC-9715-915A2BB5F727}"/>
                  </a:ext>
                </a:extLst>
              </p14:cNvPr>
              <p14:cNvContentPartPr/>
              <p14:nvPr/>
            </p14:nvContentPartPr>
            <p14:xfrm>
              <a:off x="3932040" y="4271840"/>
              <a:ext cx="583200" cy="161640"/>
            </p14:xfrm>
          </p:contentPart>
        </mc:Choice>
        <mc:Fallback>
          <p:pic>
            <p:nvPicPr>
              <p:cNvPr id="11" name="Ink 10">
                <a:extLst>
                  <a:ext uri="{FF2B5EF4-FFF2-40B4-BE49-F238E27FC236}">
                    <a16:creationId xmlns:a16="http://schemas.microsoft.com/office/drawing/2014/main" id="{1F45DA71-3133-46AC-9715-915A2BB5F727}"/>
                  </a:ext>
                </a:extLst>
              </p:cNvPr>
              <p:cNvPicPr/>
              <p:nvPr/>
            </p:nvPicPr>
            <p:blipFill>
              <a:blip r:embed="rId5"/>
              <a:stretch>
                <a:fillRect/>
              </a:stretch>
            </p:blipFill>
            <p:spPr>
              <a:xfrm>
                <a:off x="3896400" y="4236200"/>
                <a:ext cx="654840" cy="233280"/>
              </a:xfrm>
              <a:prstGeom prst="rect">
                <a:avLst/>
              </a:prstGeom>
            </p:spPr>
          </p:pic>
        </mc:Fallback>
      </mc:AlternateContent>
      <p:grpSp>
        <p:nvGrpSpPr>
          <p:cNvPr id="32" name="Group 31">
            <a:extLst>
              <a:ext uri="{FF2B5EF4-FFF2-40B4-BE49-F238E27FC236}">
                <a16:creationId xmlns:a16="http://schemas.microsoft.com/office/drawing/2014/main" id="{2541B057-BB3C-40CE-BD10-20EE36BE0FE1}"/>
              </a:ext>
            </a:extLst>
          </p:cNvPr>
          <p:cNvGrpSpPr/>
          <p:nvPr/>
        </p:nvGrpSpPr>
        <p:grpSpPr>
          <a:xfrm>
            <a:off x="7051440" y="5807600"/>
            <a:ext cx="2543040" cy="538200"/>
            <a:chOff x="7051440" y="5807600"/>
            <a:chExt cx="2543040" cy="538200"/>
          </a:xfrm>
        </p:grpSpPr>
        <mc:AlternateContent xmlns:mc="http://schemas.openxmlformats.org/markup-compatibility/2006">
          <mc:Choice xmlns:p14="http://schemas.microsoft.com/office/powerpoint/2010/main" Requires="p14">
            <p:contentPart p14:bwMode="auto" r:id="rId6">
              <p14:nvContentPartPr>
                <p14:cNvPr id="22" name="Ink 21">
                  <a:extLst>
                    <a:ext uri="{FF2B5EF4-FFF2-40B4-BE49-F238E27FC236}">
                      <a16:creationId xmlns:a16="http://schemas.microsoft.com/office/drawing/2014/main" id="{800FF12E-E752-4DCE-AE51-AD6D4604471A}"/>
                    </a:ext>
                  </a:extLst>
                </p14:cNvPr>
                <p14:cNvContentPartPr/>
                <p14:nvPr/>
              </p14:nvContentPartPr>
              <p14:xfrm>
                <a:off x="7051440" y="5869880"/>
                <a:ext cx="158040" cy="347400"/>
              </p14:xfrm>
            </p:contentPart>
          </mc:Choice>
          <mc:Fallback>
            <p:pic>
              <p:nvPicPr>
                <p:cNvPr id="22" name="Ink 21">
                  <a:extLst>
                    <a:ext uri="{FF2B5EF4-FFF2-40B4-BE49-F238E27FC236}">
                      <a16:creationId xmlns:a16="http://schemas.microsoft.com/office/drawing/2014/main" id="{800FF12E-E752-4DCE-AE51-AD6D4604471A}"/>
                    </a:ext>
                  </a:extLst>
                </p:cNvPr>
                <p:cNvPicPr/>
                <p:nvPr/>
              </p:nvPicPr>
              <p:blipFill>
                <a:blip r:embed="rId7"/>
                <a:stretch>
                  <a:fillRect/>
                </a:stretch>
              </p:blipFill>
              <p:spPr>
                <a:xfrm>
                  <a:off x="7015440" y="5834240"/>
                  <a:ext cx="229680" cy="4190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23" name="Ink 22">
                  <a:extLst>
                    <a:ext uri="{FF2B5EF4-FFF2-40B4-BE49-F238E27FC236}">
                      <a16:creationId xmlns:a16="http://schemas.microsoft.com/office/drawing/2014/main" id="{5A069BE9-1F37-4C3F-83FF-C9CE11D7DD8A}"/>
                    </a:ext>
                  </a:extLst>
                </p14:cNvPr>
                <p14:cNvContentPartPr/>
                <p14:nvPr/>
              </p14:nvContentPartPr>
              <p14:xfrm>
                <a:off x="7326480" y="5807600"/>
                <a:ext cx="464040" cy="538200"/>
              </p14:xfrm>
            </p:contentPart>
          </mc:Choice>
          <mc:Fallback>
            <p:pic>
              <p:nvPicPr>
                <p:cNvPr id="23" name="Ink 22">
                  <a:extLst>
                    <a:ext uri="{FF2B5EF4-FFF2-40B4-BE49-F238E27FC236}">
                      <a16:creationId xmlns:a16="http://schemas.microsoft.com/office/drawing/2014/main" id="{5A069BE9-1F37-4C3F-83FF-C9CE11D7DD8A}"/>
                    </a:ext>
                  </a:extLst>
                </p:cNvPr>
                <p:cNvPicPr/>
                <p:nvPr/>
              </p:nvPicPr>
              <p:blipFill>
                <a:blip r:embed="rId9"/>
                <a:stretch>
                  <a:fillRect/>
                </a:stretch>
              </p:blipFill>
              <p:spPr>
                <a:xfrm>
                  <a:off x="7290480" y="5771600"/>
                  <a:ext cx="535680" cy="6098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24" name="Ink 23">
                  <a:extLst>
                    <a:ext uri="{FF2B5EF4-FFF2-40B4-BE49-F238E27FC236}">
                      <a16:creationId xmlns:a16="http://schemas.microsoft.com/office/drawing/2014/main" id="{B469BD4F-5CA2-457B-B0FD-031778AC554E}"/>
                    </a:ext>
                  </a:extLst>
                </p14:cNvPr>
                <p14:cNvContentPartPr/>
                <p14:nvPr/>
              </p14:nvContentPartPr>
              <p14:xfrm>
                <a:off x="7682160" y="5820200"/>
                <a:ext cx="172440" cy="453600"/>
              </p14:xfrm>
            </p:contentPart>
          </mc:Choice>
          <mc:Fallback>
            <p:pic>
              <p:nvPicPr>
                <p:cNvPr id="24" name="Ink 23">
                  <a:extLst>
                    <a:ext uri="{FF2B5EF4-FFF2-40B4-BE49-F238E27FC236}">
                      <a16:creationId xmlns:a16="http://schemas.microsoft.com/office/drawing/2014/main" id="{B469BD4F-5CA2-457B-B0FD-031778AC554E}"/>
                    </a:ext>
                  </a:extLst>
                </p:cNvPr>
                <p:cNvPicPr/>
                <p:nvPr/>
              </p:nvPicPr>
              <p:blipFill>
                <a:blip r:embed="rId11"/>
                <a:stretch>
                  <a:fillRect/>
                </a:stretch>
              </p:blipFill>
              <p:spPr>
                <a:xfrm>
                  <a:off x="7646160" y="5784200"/>
                  <a:ext cx="244080" cy="5252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5" name="Ink 24">
                  <a:extLst>
                    <a:ext uri="{FF2B5EF4-FFF2-40B4-BE49-F238E27FC236}">
                      <a16:creationId xmlns:a16="http://schemas.microsoft.com/office/drawing/2014/main" id="{54C0EE53-384D-406F-9E91-205810088CAE}"/>
                    </a:ext>
                  </a:extLst>
                </p14:cNvPr>
                <p14:cNvContentPartPr/>
                <p14:nvPr/>
              </p14:nvContentPartPr>
              <p14:xfrm>
                <a:off x="8088960" y="6206120"/>
                <a:ext cx="187200" cy="9720"/>
              </p14:xfrm>
            </p:contentPart>
          </mc:Choice>
          <mc:Fallback>
            <p:pic>
              <p:nvPicPr>
                <p:cNvPr id="25" name="Ink 24">
                  <a:extLst>
                    <a:ext uri="{FF2B5EF4-FFF2-40B4-BE49-F238E27FC236}">
                      <a16:creationId xmlns:a16="http://schemas.microsoft.com/office/drawing/2014/main" id="{54C0EE53-384D-406F-9E91-205810088CAE}"/>
                    </a:ext>
                  </a:extLst>
                </p:cNvPr>
                <p:cNvPicPr/>
                <p:nvPr/>
              </p:nvPicPr>
              <p:blipFill>
                <a:blip r:embed="rId13"/>
                <a:stretch>
                  <a:fillRect/>
                </a:stretch>
              </p:blipFill>
              <p:spPr>
                <a:xfrm>
                  <a:off x="8052960" y="6170120"/>
                  <a:ext cx="258840" cy="813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6" name="Ink 25">
                  <a:extLst>
                    <a:ext uri="{FF2B5EF4-FFF2-40B4-BE49-F238E27FC236}">
                      <a16:creationId xmlns:a16="http://schemas.microsoft.com/office/drawing/2014/main" id="{EDF722DA-541F-42CA-8687-FE06183630BE}"/>
                    </a:ext>
                  </a:extLst>
                </p14:cNvPr>
                <p14:cNvContentPartPr/>
                <p14:nvPr/>
              </p14:nvContentPartPr>
              <p14:xfrm>
                <a:off x="8463720" y="5847920"/>
                <a:ext cx="335160" cy="423360"/>
              </p14:xfrm>
            </p:contentPart>
          </mc:Choice>
          <mc:Fallback>
            <p:pic>
              <p:nvPicPr>
                <p:cNvPr id="26" name="Ink 25">
                  <a:extLst>
                    <a:ext uri="{FF2B5EF4-FFF2-40B4-BE49-F238E27FC236}">
                      <a16:creationId xmlns:a16="http://schemas.microsoft.com/office/drawing/2014/main" id="{EDF722DA-541F-42CA-8687-FE06183630BE}"/>
                    </a:ext>
                  </a:extLst>
                </p:cNvPr>
                <p:cNvPicPr/>
                <p:nvPr/>
              </p:nvPicPr>
              <p:blipFill>
                <a:blip r:embed="rId15"/>
                <a:stretch>
                  <a:fillRect/>
                </a:stretch>
              </p:blipFill>
              <p:spPr>
                <a:xfrm>
                  <a:off x="8428080" y="5812280"/>
                  <a:ext cx="406800" cy="4950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7" name="Ink 26">
                  <a:extLst>
                    <a:ext uri="{FF2B5EF4-FFF2-40B4-BE49-F238E27FC236}">
                      <a16:creationId xmlns:a16="http://schemas.microsoft.com/office/drawing/2014/main" id="{46BE97D3-BCD5-4CA1-8DE4-0A62524583BB}"/>
                    </a:ext>
                  </a:extLst>
                </p14:cNvPr>
                <p14:cNvContentPartPr/>
                <p14:nvPr/>
              </p14:nvContentPartPr>
              <p14:xfrm>
                <a:off x="8945760" y="6093800"/>
                <a:ext cx="60840" cy="170640"/>
              </p14:xfrm>
            </p:contentPart>
          </mc:Choice>
          <mc:Fallback>
            <p:pic>
              <p:nvPicPr>
                <p:cNvPr id="27" name="Ink 26">
                  <a:extLst>
                    <a:ext uri="{FF2B5EF4-FFF2-40B4-BE49-F238E27FC236}">
                      <a16:creationId xmlns:a16="http://schemas.microsoft.com/office/drawing/2014/main" id="{46BE97D3-BCD5-4CA1-8DE4-0A62524583BB}"/>
                    </a:ext>
                  </a:extLst>
                </p:cNvPr>
                <p:cNvPicPr/>
                <p:nvPr/>
              </p:nvPicPr>
              <p:blipFill>
                <a:blip r:embed="rId17"/>
                <a:stretch>
                  <a:fillRect/>
                </a:stretch>
              </p:blipFill>
              <p:spPr>
                <a:xfrm>
                  <a:off x="8910120" y="6057800"/>
                  <a:ext cx="132480" cy="2422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28" name="Ink 27">
                  <a:extLst>
                    <a:ext uri="{FF2B5EF4-FFF2-40B4-BE49-F238E27FC236}">
                      <a16:creationId xmlns:a16="http://schemas.microsoft.com/office/drawing/2014/main" id="{52166A5E-6D93-4A78-AE55-01A4F428466F}"/>
                    </a:ext>
                  </a:extLst>
                </p14:cNvPr>
                <p14:cNvContentPartPr/>
                <p14:nvPr/>
              </p14:nvContentPartPr>
              <p14:xfrm>
                <a:off x="8848920" y="5914520"/>
                <a:ext cx="21240" cy="9720"/>
              </p14:xfrm>
            </p:contentPart>
          </mc:Choice>
          <mc:Fallback>
            <p:pic>
              <p:nvPicPr>
                <p:cNvPr id="28" name="Ink 27">
                  <a:extLst>
                    <a:ext uri="{FF2B5EF4-FFF2-40B4-BE49-F238E27FC236}">
                      <a16:creationId xmlns:a16="http://schemas.microsoft.com/office/drawing/2014/main" id="{52166A5E-6D93-4A78-AE55-01A4F428466F}"/>
                    </a:ext>
                  </a:extLst>
                </p:cNvPr>
                <p:cNvPicPr/>
                <p:nvPr/>
              </p:nvPicPr>
              <p:blipFill>
                <a:blip r:embed="rId19"/>
                <a:stretch>
                  <a:fillRect/>
                </a:stretch>
              </p:blipFill>
              <p:spPr>
                <a:xfrm>
                  <a:off x="8812920" y="5878880"/>
                  <a:ext cx="92880" cy="813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29" name="Ink 28">
                  <a:extLst>
                    <a:ext uri="{FF2B5EF4-FFF2-40B4-BE49-F238E27FC236}">
                      <a16:creationId xmlns:a16="http://schemas.microsoft.com/office/drawing/2014/main" id="{4A266F03-7897-4606-800F-B040920A96B8}"/>
                    </a:ext>
                  </a:extLst>
                </p14:cNvPr>
                <p14:cNvContentPartPr/>
                <p14:nvPr/>
              </p14:nvContentPartPr>
              <p14:xfrm>
                <a:off x="9156360" y="5912720"/>
                <a:ext cx="100800" cy="331920"/>
              </p14:xfrm>
            </p:contentPart>
          </mc:Choice>
          <mc:Fallback>
            <p:pic>
              <p:nvPicPr>
                <p:cNvPr id="29" name="Ink 28">
                  <a:extLst>
                    <a:ext uri="{FF2B5EF4-FFF2-40B4-BE49-F238E27FC236}">
                      <a16:creationId xmlns:a16="http://schemas.microsoft.com/office/drawing/2014/main" id="{4A266F03-7897-4606-800F-B040920A96B8}"/>
                    </a:ext>
                  </a:extLst>
                </p:cNvPr>
                <p:cNvPicPr/>
                <p:nvPr/>
              </p:nvPicPr>
              <p:blipFill>
                <a:blip r:embed="rId21"/>
                <a:stretch>
                  <a:fillRect/>
                </a:stretch>
              </p:blipFill>
              <p:spPr>
                <a:xfrm>
                  <a:off x="9120720" y="5877080"/>
                  <a:ext cx="172440" cy="40356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30" name="Ink 29">
                  <a:extLst>
                    <a:ext uri="{FF2B5EF4-FFF2-40B4-BE49-F238E27FC236}">
                      <a16:creationId xmlns:a16="http://schemas.microsoft.com/office/drawing/2014/main" id="{29E6B2C7-81D1-498F-AB1C-60487164A10B}"/>
                    </a:ext>
                  </a:extLst>
                </p14:cNvPr>
                <p14:cNvContentPartPr/>
                <p14:nvPr/>
              </p14:nvContentPartPr>
              <p14:xfrm>
                <a:off x="9042960" y="6104600"/>
                <a:ext cx="244440" cy="49680"/>
              </p14:xfrm>
            </p:contentPart>
          </mc:Choice>
          <mc:Fallback>
            <p:pic>
              <p:nvPicPr>
                <p:cNvPr id="30" name="Ink 29">
                  <a:extLst>
                    <a:ext uri="{FF2B5EF4-FFF2-40B4-BE49-F238E27FC236}">
                      <a16:creationId xmlns:a16="http://schemas.microsoft.com/office/drawing/2014/main" id="{29E6B2C7-81D1-498F-AB1C-60487164A10B}"/>
                    </a:ext>
                  </a:extLst>
                </p:cNvPr>
                <p:cNvPicPr/>
                <p:nvPr/>
              </p:nvPicPr>
              <p:blipFill>
                <a:blip r:embed="rId23"/>
                <a:stretch>
                  <a:fillRect/>
                </a:stretch>
              </p:blipFill>
              <p:spPr>
                <a:xfrm>
                  <a:off x="9007320" y="6068600"/>
                  <a:ext cx="316080" cy="12132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31" name="Ink 30">
                  <a:extLst>
                    <a:ext uri="{FF2B5EF4-FFF2-40B4-BE49-F238E27FC236}">
                      <a16:creationId xmlns:a16="http://schemas.microsoft.com/office/drawing/2014/main" id="{110D711C-CB10-4A9C-9005-F93D263DF92D}"/>
                    </a:ext>
                  </a:extLst>
                </p14:cNvPr>
                <p14:cNvContentPartPr/>
                <p14:nvPr/>
              </p14:nvContentPartPr>
              <p14:xfrm>
                <a:off x="9405120" y="5980760"/>
                <a:ext cx="189360" cy="244800"/>
              </p14:xfrm>
            </p:contentPart>
          </mc:Choice>
          <mc:Fallback>
            <p:pic>
              <p:nvPicPr>
                <p:cNvPr id="31" name="Ink 30">
                  <a:extLst>
                    <a:ext uri="{FF2B5EF4-FFF2-40B4-BE49-F238E27FC236}">
                      <a16:creationId xmlns:a16="http://schemas.microsoft.com/office/drawing/2014/main" id="{110D711C-CB10-4A9C-9005-F93D263DF92D}"/>
                    </a:ext>
                  </a:extLst>
                </p:cNvPr>
                <p:cNvPicPr/>
                <p:nvPr/>
              </p:nvPicPr>
              <p:blipFill>
                <a:blip r:embed="rId25"/>
                <a:stretch>
                  <a:fillRect/>
                </a:stretch>
              </p:blipFill>
              <p:spPr>
                <a:xfrm>
                  <a:off x="9369120" y="5944760"/>
                  <a:ext cx="261000" cy="316440"/>
                </a:xfrm>
                <a:prstGeom prst="rect">
                  <a:avLst/>
                </a:prstGeom>
              </p:spPr>
            </p:pic>
          </mc:Fallback>
        </mc:AlternateContent>
      </p:grpSp>
      <p:grpSp>
        <p:nvGrpSpPr>
          <p:cNvPr id="34" name="Group 33">
            <a:extLst>
              <a:ext uri="{FF2B5EF4-FFF2-40B4-BE49-F238E27FC236}">
                <a16:creationId xmlns:a16="http://schemas.microsoft.com/office/drawing/2014/main" id="{DFD60E2C-0DDB-4849-9868-C9E3E82F4B62}"/>
              </a:ext>
            </a:extLst>
          </p:cNvPr>
          <p:cNvGrpSpPr/>
          <p:nvPr/>
        </p:nvGrpSpPr>
        <p:grpSpPr>
          <a:xfrm>
            <a:off x="3732240" y="5924240"/>
            <a:ext cx="1841040" cy="398520"/>
            <a:chOff x="3732240" y="5924240"/>
            <a:chExt cx="1841040" cy="398520"/>
          </a:xfrm>
        </p:grpSpPr>
        <mc:AlternateContent xmlns:mc="http://schemas.openxmlformats.org/markup-compatibility/2006">
          <mc:Choice xmlns:p14="http://schemas.microsoft.com/office/powerpoint/2010/main" Requires="p14">
            <p:contentPart p14:bwMode="auto" r:id="rId26">
              <p14:nvContentPartPr>
                <p14:cNvPr id="12" name="Ink 11">
                  <a:extLst>
                    <a:ext uri="{FF2B5EF4-FFF2-40B4-BE49-F238E27FC236}">
                      <a16:creationId xmlns:a16="http://schemas.microsoft.com/office/drawing/2014/main" id="{E32676DB-B354-410F-B0C5-1A6BD54956C4}"/>
                    </a:ext>
                  </a:extLst>
                </p14:cNvPr>
                <p14:cNvContentPartPr/>
                <p14:nvPr/>
              </p14:nvContentPartPr>
              <p14:xfrm>
                <a:off x="3732240" y="5941520"/>
                <a:ext cx="259560" cy="366840"/>
              </p14:xfrm>
            </p:contentPart>
          </mc:Choice>
          <mc:Fallback>
            <p:pic>
              <p:nvPicPr>
                <p:cNvPr id="12" name="Ink 11">
                  <a:extLst>
                    <a:ext uri="{FF2B5EF4-FFF2-40B4-BE49-F238E27FC236}">
                      <a16:creationId xmlns:a16="http://schemas.microsoft.com/office/drawing/2014/main" id="{E32676DB-B354-410F-B0C5-1A6BD54956C4}"/>
                    </a:ext>
                  </a:extLst>
                </p:cNvPr>
                <p:cNvPicPr/>
                <p:nvPr/>
              </p:nvPicPr>
              <p:blipFill>
                <a:blip r:embed="rId27"/>
                <a:stretch>
                  <a:fillRect/>
                </a:stretch>
              </p:blipFill>
              <p:spPr>
                <a:xfrm>
                  <a:off x="3696240" y="5905520"/>
                  <a:ext cx="331200" cy="43848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3" name="Ink 12">
                  <a:extLst>
                    <a:ext uri="{FF2B5EF4-FFF2-40B4-BE49-F238E27FC236}">
                      <a16:creationId xmlns:a16="http://schemas.microsoft.com/office/drawing/2014/main" id="{88B2DF24-C8DC-45C2-93E6-669D7ADB4C27}"/>
                    </a:ext>
                  </a:extLst>
                </p14:cNvPr>
                <p14:cNvContentPartPr/>
                <p14:nvPr/>
              </p14:nvContentPartPr>
              <p14:xfrm>
                <a:off x="4024200" y="5954480"/>
                <a:ext cx="313200" cy="346680"/>
              </p14:xfrm>
            </p:contentPart>
          </mc:Choice>
          <mc:Fallback>
            <p:pic>
              <p:nvPicPr>
                <p:cNvPr id="13" name="Ink 12">
                  <a:extLst>
                    <a:ext uri="{FF2B5EF4-FFF2-40B4-BE49-F238E27FC236}">
                      <a16:creationId xmlns:a16="http://schemas.microsoft.com/office/drawing/2014/main" id="{88B2DF24-C8DC-45C2-93E6-669D7ADB4C27}"/>
                    </a:ext>
                  </a:extLst>
                </p:cNvPr>
                <p:cNvPicPr/>
                <p:nvPr/>
              </p:nvPicPr>
              <p:blipFill>
                <a:blip r:embed="rId29"/>
                <a:stretch>
                  <a:fillRect/>
                </a:stretch>
              </p:blipFill>
              <p:spPr>
                <a:xfrm>
                  <a:off x="3988560" y="5918840"/>
                  <a:ext cx="384840" cy="4183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4" name="Ink 13">
                  <a:extLst>
                    <a:ext uri="{FF2B5EF4-FFF2-40B4-BE49-F238E27FC236}">
                      <a16:creationId xmlns:a16="http://schemas.microsoft.com/office/drawing/2014/main" id="{1F7C4E38-5E6A-451D-A096-3B43DF5E2073}"/>
                    </a:ext>
                  </a:extLst>
                </p14:cNvPr>
                <p14:cNvContentPartPr/>
                <p14:nvPr/>
              </p14:nvContentPartPr>
              <p14:xfrm>
                <a:off x="4508040" y="6014960"/>
                <a:ext cx="290520" cy="258120"/>
              </p14:xfrm>
            </p:contentPart>
          </mc:Choice>
          <mc:Fallback>
            <p:pic>
              <p:nvPicPr>
                <p:cNvPr id="14" name="Ink 13">
                  <a:extLst>
                    <a:ext uri="{FF2B5EF4-FFF2-40B4-BE49-F238E27FC236}">
                      <a16:creationId xmlns:a16="http://schemas.microsoft.com/office/drawing/2014/main" id="{1F7C4E38-5E6A-451D-A096-3B43DF5E2073}"/>
                    </a:ext>
                  </a:extLst>
                </p:cNvPr>
                <p:cNvPicPr/>
                <p:nvPr/>
              </p:nvPicPr>
              <p:blipFill>
                <a:blip r:embed="rId31"/>
                <a:stretch>
                  <a:fillRect/>
                </a:stretch>
              </p:blipFill>
              <p:spPr>
                <a:xfrm>
                  <a:off x="4472040" y="5979320"/>
                  <a:ext cx="362160" cy="3297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6" name="Ink 15">
                  <a:extLst>
                    <a:ext uri="{FF2B5EF4-FFF2-40B4-BE49-F238E27FC236}">
                      <a16:creationId xmlns:a16="http://schemas.microsoft.com/office/drawing/2014/main" id="{CDA429EC-5044-4207-9B1B-C651E4E993FB}"/>
                    </a:ext>
                  </a:extLst>
                </p14:cNvPr>
                <p14:cNvContentPartPr/>
                <p14:nvPr/>
              </p14:nvContentPartPr>
              <p14:xfrm>
                <a:off x="4973520" y="6184520"/>
                <a:ext cx="124560" cy="138240"/>
              </p14:xfrm>
            </p:contentPart>
          </mc:Choice>
          <mc:Fallback>
            <p:pic>
              <p:nvPicPr>
                <p:cNvPr id="16" name="Ink 15">
                  <a:extLst>
                    <a:ext uri="{FF2B5EF4-FFF2-40B4-BE49-F238E27FC236}">
                      <a16:creationId xmlns:a16="http://schemas.microsoft.com/office/drawing/2014/main" id="{CDA429EC-5044-4207-9B1B-C651E4E993FB}"/>
                    </a:ext>
                  </a:extLst>
                </p:cNvPr>
                <p:cNvPicPr/>
                <p:nvPr/>
              </p:nvPicPr>
              <p:blipFill>
                <a:blip r:embed="rId33"/>
                <a:stretch>
                  <a:fillRect/>
                </a:stretch>
              </p:blipFill>
              <p:spPr>
                <a:xfrm>
                  <a:off x="4937520" y="6148880"/>
                  <a:ext cx="196200" cy="20988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17" name="Ink 16">
                  <a:extLst>
                    <a:ext uri="{FF2B5EF4-FFF2-40B4-BE49-F238E27FC236}">
                      <a16:creationId xmlns:a16="http://schemas.microsoft.com/office/drawing/2014/main" id="{B3654857-7E26-4DA3-A571-0C99C89E80AA}"/>
                    </a:ext>
                  </a:extLst>
                </p14:cNvPr>
                <p14:cNvContentPartPr/>
                <p14:nvPr/>
              </p14:nvContentPartPr>
              <p14:xfrm>
                <a:off x="4840320" y="5968880"/>
                <a:ext cx="37080" cy="62640"/>
              </p14:xfrm>
            </p:contentPart>
          </mc:Choice>
          <mc:Fallback>
            <p:pic>
              <p:nvPicPr>
                <p:cNvPr id="17" name="Ink 16">
                  <a:extLst>
                    <a:ext uri="{FF2B5EF4-FFF2-40B4-BE49-F238E27FC236}">
                      <a16:creationId xmlns:a16="http://schemas.microsoft.com/office/drawing/2014/main" id="{B3654857-7E26-4DA3-A571-0C99C89E80AA}"/>
                    </a:ext>
                  </a:extLst>
                </p:cNvPr>
                <p:cNvPicPr/>
                <p:nvPr/>
              </p:nvPicPr>
              <p:blipFill>
                <a:blip r:embed="rId35"/>
                <a:stretch>
                  <a:fillRect/>
                </a:stretch>
              </p:blipFill>
              <p:spPr>
                <a:xfrm>
                  <a:off x="4804680" y="5933240"/>
                  <a:ext cx="108720" cy="13428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18" name="Ink 17">
                  <a:extLst>
                    <a:ext uri="{FF2B5EF4-FFF2-40B4-BE49-F238E27FC236}">
                      <a16:creationId xmlns:a16="http://schemas.microsoft.com/office/drawing/2014/main" id="{47C02C3F-D5D2-478C-A682-132F7253887E}"/>
                    </a:ext>
                  </a:extLst>
                </p14:cNvPr>
                <p14:cNvContentPartPr/>
                <p14:nvPr/>
              </p14:nvContentPartPr>
              <p14:xfrm>
                <a:off x="5146320" y="5924240"/>
                <a:ext cx="169920" cy="371160"/>
              </p14:xfrm>
            </p:contentPart>
          </mc:Choice>
          <mc:Fallback>
            <p:pic>
              <p:nvPicPr>
                <p:cNvPr id="18" name="Ink 17">
                  <a:extLst>
                    <a:ext uri="{FF2B5EF4-FFF2-40B4-BE49-F238E27FC236}">
                      <a16:creationId xmlns:a16="http://schemas.microsoft.com/office/drawing/2014/main" id="{47C02C3F-D5D2-478C-A682-132F7253887E}"/>
                    </a:ext>
                  </a:extLst>
                </p:cNvPr>
                <p:cNvPicPr/>
                <p:nvPr/>
              </p:nvPicPr>
              <p:blipFill>
                <a:blip r:embed="rId37"/>
                <a:stretch>
                  <a:fillRect/>
                </a:stretch>
              </p:blipFill>
              <p:spPr>
                <a:xfrm>
                  <a:off x="5110320" y="5888240"/>
                  <a:ext cx="241560" cy="4428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19" name="Ink 18">
                  <a:extLst>
                    <a:ext uri="{FF2B5EF4-FFF2-40B4-BE49-F238E27FC236}">
                      <a16:creationId xmlns:a16="http://schemas.microsoft.com/office/drawing/2014/main" id="{99F3CF44-6104-4920-90B5-857867F648CC}"/>
                    </a:ext>
                  </a:extLst>
                </p14:cNvPr>
                <p14:cNvContentPartPr/>
                <p14:nvPr/>
              </p14:nvContentPartPr>
              <p14:xfrm>
                <a:off x="5148120" y="6039080"/>
                <a:ext cx="159840" cy="55080"/>
              </p14:xfrm>
            </p:contentPart>
          </mc:Choice>
          <mc:Fallback>
            <p:pic>
              <p:nvPicPr>
                <p:cNvPr id="19" name="Ink 18">
                  <a:extLst>
                    <a:ext uri="{FF2B5EF4-FFF2-40B4-BE49-F238E27FC236}">
                      <a16:creationId xmlns:a16="http://schemas.microsoft.com/office/drawing/2014/main" id="{99F3CF44-6104-4920-90B5-857867F648CC}"/>
                    </a:ext>
                  </a:extLst>
                </p:cNvPr>
                <p:cNvPicPr/>
                <p:nvPr/>
              </p:nvPicPr>
              <p:blipFill>
                <a:blip r:embed="rId39"/>
                <a:stretch>
                  <a:fillRect/>
                </a:stretch>
              </p:blipFill>
              <p:spPr>
                <a:xfrm>
                  <a:off x="5112120" y="6003080"/>
                  <a:ext cx="231480" cy="12672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0" name="Ink 19">
                  <a:extLst>
                    <a:ext uri="{FF2B5EF4-FFF2-40B4-BE49-F238E27FC236}">
                      <a16:creationId xmlns:a16="http://schemas.microsoft.com/office/drawing/2014/main" id="{36C5D748-8646-4528-970D-B90FEEEEA046}"/>
                    </a:ext>
                  </a:extLst>
                </p14:cNvPr>
                <p14:cNvContentPartPr/>
                <p14:nvPr/>
              </p14:nvContentPartPr>
              <p14:xfrm>
                <a:off x="5365920" y="5974640"/>
                <a:ext cx="207360" cy="176400"/>
              </p14:xfrm>
            </p:contentPart>
          </mc:Choice>
          <mc:Fallback>
            <p:pic>
              <p:nvPicPr>
                <p:cNvPr id="20" name="Ink 19">
                  <a:extLst>
                    <a:ext uri="{FF2B5EF4-FFF2-40B4-BE49-F238E27FC236}">
                      <a16:creationId xmlns:a16="http://schemas.microsoft.com/office/drawing/2014/main" id="{36C5D748-8646-4528-970D-B90FEEEEA046}"/>
                    </a:ext>
                  </a:extLst>
                </p:cNvPr>
                <p:cNvPicPr/>
                <p:nvPr/>
              </p:nvPicPr>
              <p:blipFill>
                <a:blip r:embed="rId41"/>
                <a:stretch>
                  <a:fillRect/>
                </a:stretch>
              </p:blipFill>
              <p:spPr>
                <a:xfrm>
                  <a:off x="5329920" y="5938640"/>
                  <a:ext cx="279000" cy="24804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33" name="Ink 32">
                  <a:extLst>
                    <a:ext uri="{FF2B5EF4-FFF2-40B4-BE49-F238E27FC236}">
                      <a16:creationId xmlns:a16="http://schemas.microsoft.com/office/drawing/2014/main" id="{B210B4FB-7F74-4C2B-B01A-9C571D53A1DA}"/>
                    </a:ext>
                  </a:extLst>
                </p14:cNvPr>
                <p14:cNvContentPartPr/>
                <p14:nvPr/>
              </p14:nvContentPartPr>
              <p14:xfrm>
                <a:off x="4314000" y="6138080"/>
                <a:ext cx="151920" cy="25560"/>
              </p14:xfrm>
            </p:contentPart>
          </mc:Choice>
          <mc:Fallback>
            <p:pic>
              <p:nvPicPr>
                <p:cNvPr id="33" name="Ink 32">
                  <a:extLst>
                    <a:ext uri="{FF2B5EF4-FFF2-40B4-BE49-F238E27FC236}">
                      <a16:creationId xmlns:a16="http://schemas.microsoft.com/office/drawing/2014/main" id="{B210B4FB-7F74-4C2B-B01A-9C571D53A1DA}"/>
                    </a:ext>
                  </a:extLst>
                </p:cNvPr>
                <p:cNvPicPr/>
                <p:nvPr/>
              </p:nvPicPr>
              <p:blipFill>
                <a:blip r:embed="rId43"/>
                <a:stretch>
                  <a:fillRect/>
                </a:stretch>
              </p:blipFill>
              <p:spPr>
                <a:xfrm>
                  <a:off x="4278360" y="6102080"/>
                  <a:ext cx="223560" cy="97200"/>
                </a:xfrm>
                <a:prstGeom prst="rect">
                  <a:avLst/>
                </a:prstGeom>
              </p:spPr>
            </p:pic>
          </mc:Fallback>
        </mc:AlternateContent>
      </p:grpSp>
    </p:spTree>
    <p:extLst>
      <p:ext uri="{BB962C8B-B14F-4D97-AF65-F5344CB8AC3E}">
        <p14:creationId xmlns:p14="http://schemas.microsoft.com/office/powerpoint/2010/main" val="30724275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F5E64BBC-6F34-46B2-AA5C-4C3DEABA9879}"/>
              </a:ext>
            </a:extLst>
          </p:cNvPr>
          <p:cNvSpPr>
            <a:spLocks noGrp="1"/>
          </p:cNvSpPr>
          <p:nvPr>
            <p:ph type="title"/>
          </p:nvPr>
        </p:nvSpPr>
        <p:spPr>
          <a:xfrm>
            <a:off x="1084494" y="282993"/>
            <a:ext cx="3693246" cy="1154671"/>
          </a:xfrm>
        </p:spPr>
        <p:txBody>
          <a:bodyPr>
            <a:normAutofit/>
          </a:bodyPr>
          <a:lstStyle/>
          <a:p>
            <a:r>
              <a:rPr lang="en-US" dirty="0"/>
              <a:t>Webservers </a:t>
            </a:r>
          </a:p>
        </p:txBody>
      </p:sp>
      <p:sp>
        <p:nvSpPr>
          <p:cNvPr id="3" name="Content Placeholder 2">
            <a:extLst>
              <a:ext uri="{FF2B5EF4-FFF2-40B4-BE49-F238E27FC236}">
                <a16:creationId xmlns:a16="http://schemas.microsoft.com/office/drawing/2014/main" id="{FA9A7740-4DB4-4CFF-BBDE-4ACDC24C2B73}"/>
              </a:ext>
            </a:extLst>
          </p:cNvPr>
          <p:cNvSpPr>
            <a:spLocks noGrp="1"/>
          </p:cNvSpPr>
          <p:nvPr>
            <p:ph idx="1"/>
          </p:nvPr>
        </p:nvSpPr>
        <p:spPr>
          <a:xfrm>
            <a:off x="589236" y="1686487"/>
            <a:ext cx="5579618" cy="4888520"/>
          </a:xfrm>
        </p:spPr>
        <p:txBody>
          <a:bodyPr>
            <a:normAutofit/>
          </a:bodyPr>
          <a:lstStyle/>
          <a:p>
            <a:r>
              <a:rPr lang="en-US" b="1" dirty="0"/>
              <a:t>Apache web server – the HTTP web server</a:t>
            </a:r>
          </a:p>
          <a:p>
            <a:endParaRPr lang="en-US" b="1" dirty="0"/>
          </a:p>
          <a:p>
            <a:endParaRPr lang="en-US" b="1" dirty="0"/>
          </a:p>
          <a:p>
            <a:r>
              <a:rPr lang="en-US" b="1" dirty="0"/>
              <a:t>Apache Tomcat </a:t>
            </a:r>
            <a:r>
              <a:rPr lang="ar-SA" b="1" dirty="0"/>
              <a:t> </a:t>
            </a:r>
            <a:endParaRPr lang="en-US" b="1" dirty="0"/>
          </a:p>
          <a:p>
            <a:endParaRPr lang="en-US" b="1" dirty="0"/>
          </a:p>
          <a:p>
            <a:endParaRPr lang="en-US" b="1" dirty="0"/>
          </a:p>
          <a:p>
            <a:r>
              <a:rPr lang="en-US" b="1" dirty="0"/>
              <a:t>Microsoft’s Internet Information Services (IIS) Windows Server</a:t>
            </a:r>
          </a:p>
          <a:p>
            <a:endParaRPr lang="en-US" b="1" dirty="0"/>
          </a:p>
          <a:p>
            <a:r>
              <a:rPr lang="en-US" b="1" dirty="0"/>
              <a:t>Nginx web server</a:t>
            </a:r>
          </a:p>
        </p:txBody>
      </p:sp>
      <p:pic>
        <p:nvPicPr>
          <p:cNvPr id="1028" name="Picture 4" descr="Apache Tomcat - EGI Marketplace">
            <a:extLst>
              <a:ext uri="{FF2B5EF4-FFF2-40B4-BE49-F238E27FC236}">
                <a16:creationId xmlns:a16="http://schemas.microsoft.com/office/drawing/2014/main" id="{83B3F6B3-1E61-40C2-A0C6-F7634B4B14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3864" y="1520985"/>
            <a:ext cx="2566035" cy="256603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A015317C-3288-47D3-93BC-DE6F59536A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4112" y="1333532"/>
            <a:ext cx="2497145" cy="95307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Set Domain multiple alias (Aliases) in IIS on Windows server howto - ☩  Walking in Light with Christ - Faith, Computing, Diary">
            <a:extLst>
              <a:ext uri="{FF2B5EF4-FFF2-40B4-BE49-F238E27FC236}">
                <a16:creationId xmlns:a16="http://schemas.microsoft.com/office/drawing/2014/main" id="{51C6AE87-65F4-4381-AEC6-ED32D329EB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70741" y="3621651"/>
            <a:ext cx="1261171" cy="119811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Advanced Load Balancer, Web Server, &amp;amp; Reverse Proxy - NGINX">
            <a:extLst>
              <a:ext uri="{FF2B5EF4-FFF2-40B4-BE49-F238E27FC236}">
                <a16:creationId xmlns:a16="http://schemas.microsoft.com/office/drawing/2014/main" id="{A8000C6C-7E5E-47B0-A7E9-E85CD4FBA57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23864" y="5016425"/>
            <a:ext cx="3025798" cy="10160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44466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CFDC718A-9814-4FAD-8C20-9C0CC9E22B6C}"/>
              </a:ext>
            </a:extLst>
          </p:cNvPr>
          <p:cNvSpPr>
            <a:spLocks noGrp="1"/>
          </p:cNvSpPr>
          <p:nvPr>
            <p:ph type="title"/>
          </p:nvPr>
        </p:nvSpPr>
        <p:spPr>
          <a:xfrm>
            <a:off x="1175512" y="870132"/>
            <a:ext cx="9792208" cy="1527078"/>
          </a:xfrm>
        </p:spPr>
        <p:txBody>
          <a:bodyPr>
            <a:normAutofit/>
          </a:bodyPr>
          <a:lstStyle/>
          <a:p>
            <a:r>
              <a:rPr lang="en-US" dirty="0" err="1"/>
              <a:t>Xampp</a:t>
            </a:r>
            <a:endParaRPr lang="en-US" dirty="0"/>
          </a:p>
        </p:txBody>
      </p:sp>
      <p:sp>
        <p:nvSpPr>
          <p:cNvPr id="3" name="Content Placeholder 2">
            <a:extLst>
              <a:ext uri="{FF2B5EF4-FFF2-40B4-BE49-F238E27FC236}">
                <a16:creationId xmlns:a16="http://schemas.microsoft.com/office/drawing/2014/main" id="{7EAE5A49-9074-4350-9D2F-EE14DDB454B4}"/>
              </a:ext>
            </a:extLst>
          </p:cNvPr>
          <p:cNvSpPr>
            <a:spLocks noGrp="1"/>
          </p:cNvSpPr>
          <p:nvPr>
            <p:ph idx="1"/>
          </p:nvPr>
        </p:nvSpPr>
        <p:spPr>
          <a:xfrm>
            <a:off x="1175512" y="2557849"/>
            <a:ext cx="9792208" cy="3407862"/>
          </a:xfrm>
        </p:spPr>
        <p:txBody>
          <a:bodyPr>
            <a:normAutofit/>
          </a:bodyPr>
          <a:lstStyle/>
          <a:p>
            <a:r>
              <a:rPr lang="en-US" b="0" i="0">
                <a:effectLst/>
                <a:latin typeface="arial" panose="020B0604020202020204" pitchFamily="34" charset="0"/>
              </a:rPr>
              <a:t>XAMPP is a cross-platform service, as it works with platforms like Mac, Linux, Windows, etc.</a:t>
            </a:r>
            <a:endParaRPr lang="en-US" dirty="0"/>
          </a:p>
        </p:txBody>
      </p:sp>
    </p:spTree>
    <p:extLst>
      <p:ext uri="{BB962C8B-B14F-4D97-AF65-F5344CB8AC3E}">
        <p14:creationId xmlns:p14="http://schemas.microsoft.com/office/powerpoint/2010/main" val="731262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41509769-1850-48A1-BFCE-4BB76A8735A4}"/>
              </a:ext>
            </a:extLst>
          </p:cNvPr>
          <p:cNvSpPr>
            <a:spLocks noGrp="1"/>
          </p:cNvSpPr>
          <p:nvPr>
            <p:ph type="title"/>
          </p:nvPr>
        </p:nvSpPr>
        <p:spPr>
          <a:xfrm>
            <a:off x="1175512" y="870132"/>
            <a:ext cx="9792208" cy="1527078"/>
          </a:xfrm>
        </p:spPr>
        <p:txBody>
          <a:bodyPr>
            <a:normAutofit/>
          </a:bodyPr>
          <a:lstStyle/>
          <a:p>
            <a:r>
              <a:rPr lang="en-US" dirty="0" err="1"/>
              <a:t>Wampp</a:t>
            </a:r>
            <a:endParaRPr lang="en-US" dirty="0"/>
          </a:p>
        </p:txBody>
      </p:sp>
      <p:sp>
        <p:nvSpPr>
          <p:cNvPr id="3" name="Content Placeholder 2">
            <a:extLst>
              <a:ext uri="{FF2B5EF4-FFF2-40B4-BE49-F238E27FC236}">
                <a16:creationId xmlns:a16="http://schemas.microsoft.com/office/drawing/2014/main" id="{E188FF1E-8602-43E6-AAFA-1141E7747070}"/>
              </a:ext>
            </a:extLst>
          </p:cNvPr>
          <p:cNvSpPr>
            <a:spLocks noGrp="1"/>
          </p:cNvSpPr>
          <p:nvPr>
            <p:ph idx="1"/>
          </p:nvPr>
        </p:nvSpPr>
        <p:spPr>
          <a:xfrm>
            <a:off x="1175512" y="2557849"/>
            <a:ext cx="9792208" cy="3407862"/>
          </a:xfrm>
        </p:spPr>
        <p:txBody>
          <a:bodyPr>
            <a:normAutofit/>
          </a:bodyPr>
          <a:lstStyle/>
          <a:p>
            <a:r>
              <a:rPr lang="en-US" dirty="0"/>
              <a:t>WampServer is a Windows web development environment. It allows you to create web applications with Apache2, PHP and a MySQL database</a:t>
            </a:r>
          </a:p>
        </p:txBody>
      </p:sp>
    </p:spTree>
    <p:extLst>
      <p:ext uri="{BB962C8B-B14F-4D97-AF65-F5344CB8AC3E}">
        <p14:creationId xmlns:p14="http://schemas.microsoft.com/office/powerpoint/2010/main" val="31799033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nline Media 3" title="What is a server ? How does a server work? Types of Servers . Explain everything.">
            <a:hlinkClick r:id="" action="ppaction://media"/>
            <a:extLst>
              <a:ext uri="{FF2B5EF4-FFF2-40B4-BE49-F238E27FC236}">
                <a16:creationId xmlns:a16="http://schemas.microsoft.com/office/drawing/2014/main" id="{E734F3E2-E78C-4218-974C-D5B0B49F3DB8}"/>
              </a:ext>
            </a:extLst>
          </p:cNvPr>
          <p:cNvPicPr>
            <a:picLocks noGrp="1" noRot="1" noChangeAspect="1"/>
          </p:cNvPicPr>
          <p:nvPr>
            <p:ph idx="1"/>
            <a:videoFile r:link="rId1"/>
          </p:nvPr>
        </p:nvPicPr>
        <p:blipFill>
          <a:blip r:embed="rId4"/>
          <a:stretch>
            <a:fillRect/>
          </a:stretch>
        </p:blipFill>
        <p:spPr>
          <a:xfrm>
            <a:off x="704335" y="394338"/>
            <a:ext cx="10787449" cy="6094957"/>
          </a:xfrm>
          <a:prstGeom prst="rect">
            <a:avLst/>
          </a:prstGeom>
        </p:spPr>
      </p:pic>
    </p:spTree>
    <p:extLst>
      <p:ext uri="{BB962C8B-B14F-4D97-AF65-F5344CB8AC3E}">
        <p14:creationId xmlns:p14="http://schemas.microsoft.com/office/powerpoint/2010/main" val="3349130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77665003-5B93-4A19-9549-739B2EFD3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BC543A8-3AE5-4FAA-B94E-BE588D1AB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833" y="643464"/>
            <a:ext cx="3969458" cy="5571072"/>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pic>
        <p:nvPicPr>
          <p:cNvPr id="6" name="Content Placeholder 21" descr="white and yellow paper planes">
            <a:extLst>
              <a:ext uri="{FF2B5EF4-FFF2-40B4-BE49-F238E27FC236}">
                <a16:creationId xmlns:a16="http://schemas.microsoft.com/office/drawing/2014/main" id="{1DBC16B6-4439-468C-AF7E-41BF810F9A66}"/>
              </a:ext>
            </a:extLst>
          </p:cNvPr>
          <p:cNvPicPr>
            <a:picLocks noChangeAspect="1"/>
          </p:cNvPicPr>
          <p:nvPr/>
        </p:nvPicPr>
        <p:blipFill rotWithShape="1">
          <a:blip r:embed="rId2">
            <a:extLst>
              <a:ext uri="{28A0092B-C50C-407E-A947-70E740481C1C}">
                <a14:useLocalDpi xmlns:a14="http://schemas.microsoft.com/office/drawing/2010/main" val="0"/>
              </a:ext>
            </a:extLst>
          </a:blip>
          <a:srcRect r="3897" b="-3"/>
          <a:stretch/>
        </p:blipFill>
        <p:spPr>
          <a:xfrm rot="5400000">
            <a:off x="13806" y="1609344"/>
            <a:ext cx="5239512" cy="3639312"/>
          </a:xfrm>
          <a:prstGeom prst="rect">
            <a:avLst/>
          </a:prstGeom>
        </p:spPr>
      </p:pic>
      <p:sp>
        <p:nvSpPr>
          <p:cNvPr id="19" name="Rectangle 18">
            <a:extLst>
              <a:ext uri="{FF2B5EF4-FFF2-40B4-BE49-F238E27FC236}">
                <a16:creationId xmlns:a16="http://schemas.microsoft.com/office/drawing/2014/main" id="{6596D7B5-9420-4F03-A37C-7ED97D1E5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58001" y="255102"/>
            <a:ext cx="6705400" cy="6361598"/>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8FFB398-DF5E-4361-A724-EE10E91B14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22592" y="393365"/>
            <a:ext cx="6364719" cy="6035547"/>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A0348EB-53F9-4343-96F8-113173386440}"/>
              </a:ext>
            </a:extLst>
          </p:cNvPr>
          <p:cNvSpPr>
            <a:spLocks noGrp="1"/>
          </p:cNvSpPr>
          <p:nvPr>
            <p:ph idx="1"/>
          </p:nvPr>
        </p:nvSpPr>
        <p:spPr>
          <a:xfrm>
            <a:off x="5570162" y="1611802"/>
            <a:ext cx="5447251" cy="3291840"/>
          </a:xfrm>
        </p:spPr>
        <p:txBody>
          <a:bodyPr>
            <a:normAutofit/>
          </a:bodyPr>
          <a:lstStyle/>
          <a:p>
            <a:pPr marL="0" indent="0">
              <a:buNone/>
            </a:pPr>
            <a:r>
              <a:rPr lang="en-US" sz="2800" dirty="0"/>
              <a:t>capabilities and relationships between front-end and back-end</a:t>
            </a:r>
            <a:br>
              <a:rPr lang="en-US" sz="2800" dirty="0"/>
            </a:br>
            <a:r>
              <a:rPr lang="en-US" sz="2800" dirty="0"/>
              <a:t>website technologies and explain how these relate to presentation and</a:t>
            </a:r>
            <a:br>
              <a:rPr lang="en-US" sz="2800" dirty="0"/>
            </a:br>
            <a:r>
              <a:rPr lang="en-US" sz="2800" dirty="0"/>
              <a:t>application layers.</a:t>
            </a:r>
          </a:p>
        </p:txBody>
      </p:sp>
    </p:spTree>
    <p:extLst>
      <p:ext uri="{BB962C8B-B14F-4D97-AF65-F5344CB8AC3E}">
        <p14:creationId xmlns:p14="http://schemas.microsoft.com/office/powerpoint/2010/main" val="40387160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7">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9" name="Rectangle 9">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50" name="Rectangle 11">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51" name="Rectangle 13">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52" name="Group 15">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53" name="Rectangle 20">
            <a:extLst>
              <a:ext uri="{FF2B5EF4-FFF2-40B4-BE49-F238E27FC236}">
                <a16:creationId xmlns:a16="http://schemas.microsoft.com/office/drawing/2014/main" id="{1DAC2350-FA6C-4B24-9A17-926C160E8C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p:nvSpPr>
          <p:cNvPr id="54" name="Rectangle 22">
            <a:extLst>
              <a:ext uri="{FF2B5EF4-FFF2-40B4-BE49-F238E27FC236}">
                <a16:creationId xmlns:a16="http://schemas.microsoft.com/office/drawing/2014/main" id="{2A637C44-0146-4C54-A1A1-57BC8E6C3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solidFill>
            <a:schemeClr val="bg1">
              <a:lumMod val="75000"/>
              <a:lumOff val="25000"/>
            </a:schemeClr>
          </a:solid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29EF5AC7-C546-4630-BE5E-CCA20A2A37E4}"/>
              </a:ext>
            </a:extLst>
          </p:cNvPr>
          <p:cNvSpPr>
            <a:spLocks noGrp="1"/>
          </p:cNvSpPr>
          <p:nvPr>
            <p:ph type="title"/>
          </p:nvPr>
        </p:nvSpPr>
        <p:spPr>
          <a:xfrm>
            <a:off x="1227607" y="1215120"/>
            <a:ext cx="9732773" cy="1465112"/>
          </a:xfrm>
        </p:spPr>
        <p:txBody>
          <a:bodyPr vert="horz" lIns="91440" tIns="45720" rIns="91440" bIns="45720" rtlCol="0" anchor="ctr">
            <a:normAutofit/>
          </a:bodyPr>
          <a:lstStyle/>
          <a:p>
            <a:pPr algn="ctr">
              <a:lnSpc>
                <a:spcPct val="83000"/>
              </a:lnSpc>
            </a:pPr>
            <a:r>
              <a:rPr lang="en-US" sz="4400" cap="all" spc="-100" dirty="0"/>
              <a:t>Three Tier model</a:t>
            </a:r>
          </a:p>
        </p:txBody>
      </p:sp>
      <p:sp>
        <p:nvSpPr>
          <p:cNvPr id="55" name="Rectangle 24">
            <a:extLst>
              <a:ext uri="{FF2B5EF4-FFF2-40B4-BE49-F238E27FC236}">
                <a16:creationId xmlns:a16="http://schemas.microsoft.com/office/drawing/2014/main" id="{6AB310E7-DE5C-4964-8CBB-E87A22B5BD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446824"/>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6" name="Straight Connector 26">
            <a:extLst>
              <a:ext uri="{FF2B5EF4-FFF2-40B4-BE49-F238E27FC236}">
                <a16:creationId xmlns:a16="http://schemas.microsoft.com/office/drawing/2014/main" id="{BC6D0BA2-2FCA-496D-A55A-C56A7B3E09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57" name="Straight Connector 28">
            <a:extLst>
              <a:ext uri="{FF2B5EF4-FFF2-40B4-BE49-F238E27FC236}">
                <a16:creationId xmlns:a16="http://schemas.microsoft.com/office/drawing/2014/main" id="{EA158404-99A1-4EB0-B63C-8744C273AC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58" name="Straight Connector 30">
            <a:extLst>
              <a:ext uri="{FF2B5EF4-FFF2-40B4-BE49-F238E27FC236}">
                <a16:creationId xmlns:a16="http://schemas.microsoft.com/office/drawing/2014/main" id="{B1848EA8-FE52-4762-AE9B-5D1DD4C3362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092118"/>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3" name="Content Placeholder 4" descr="Three-tier architecture overview - AWS Serverless Multi-Tier Architectures  with Amazon API Gateway and AWS Lambda">
            <a:extLst>
              <a:ext uri="{FF2B5EF4-FFF2-40B4-BE49-F238E27FC236}">
                <a16:creationId xmlns:a16="http://schemas.microsoft.com/office/drawing/2014/main" id="{E0ED52E9-B1E4-4561-9727-BD6291EBE42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702256" y="2680232"/>
            <a:ext cx="7192370" cy="29848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68434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A2AD6B69-E0A0-476D-9EE1-6B69F04C5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16BE10A1-AD5F-4AB3-8A94-41D62B494A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85000"/>
              <a:alpha val="60000"/>
            </a:schemeClr>
          </a:solidFill>
          <a:ln w="6350" cap="flat" cmpd="sng" algn="ctr">
            <a:noFill/>
            <a:prstDash val="solid"/>
          </a:ln>
          <a:effectLst>
            <a:softEdge rad="0"/>
          </a:effectLst>
        </p:spPr>
      </p:sp>
      <p:sp>
        <p:nvSpPr>
          <p:cNvPr id="12" name="Title 11">
            <a:extLst>
              <a:ext uri="{FF2B5EF4-FFF2-40B4-BE49-F238E27FC236}">
                <a16:creationId xmlns:a16="http://schemas.microsoft.com/office/drawing/2014/main" id="{10CABA47-F400-4E92-A637-598E08BA82CC}"/>
              </a:ext>
            </a:extLst>
          </p:cNvPr>
          <p:cNvSpPr>
            <a:spLocks noGrp="1"/>
          </p:cNvSpPr>
          <p:nvPr>
            <p:ph type="title"/>
          </p:nvPr>
        </p:nvSpPr>
        <p:spPr>
          <a:xfrm>
            <a:off x="573409" y="559477"/>
            <a:ext cx="3765200" cy="5709931"/>
          </a:xfrm>
        </p:spPr>
        <p:txBody>
          <a:bodyPr>
            <a:normAutofit/>
          </a:bodyPr>
          <a:lstStyle/>
          <a:p>
            <a:pPr algn="ctr"/>
            <a:r>
              <a:rPr lang="en-US" b="0" i="0">
                <a:effectLst/>
                <a:latin typeface="IBM Plex Sans" panose="020B0604020202020204" pitchFamily="34" charset="0"/>
              </a:rPr>
              <a:t>Presentation Layer</a:t>
            </a:r>
            <a:endParaRPr lang="en-US"/>
          </a:p>
        </p:txBody>
      </p:sp>
      <p:sp>
        <p:nvSpPr>
          <p:cNvPr id="63" name="Rectangle 62">
            <a:extLst>
              <a:ext uri="{FF2B5EF4-FFF2-40B4-BE49-F238E27FC236}">
                <a16:creationId xmlns:a16="http://schemas.microsoft.com/office/drawing/2014/main" id="{5684BFFE-6A90-4311-ACD5-B34177D46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4122323" cy="6108192"/>
          </a:xfrm>
          <a:prstGeom prst="rect">
            <a:avLst/>
          </a:prstGeom>
          <a:noFill/>
          <a:ln w="6350" cap="sq" cmpd="sng" algn="ctr">
            <a:solidFill>
              <a:schemeClr val="tx1">
                <a:lumMod val="75000"/>
                <a:lumOff val="25000"/>
              </a:schemeClr>
            </a:solidFill>
            <a:prstDash val="solid"/>
            <a:miter lim="800000"/>
          </a:ln>
          <a:effectLst/>
        </p:spPr>
      </p:sp>
      <p:graphicFrame>
        <p:nvGraphicFramePr>
          <p:cNvPr id="46" name="Content Placeholder 13">
            <a:extLst>
              <a:ext uri="{FF2B5EF4-FFF2-40B4-BE49-F238E27FC236}">
                <a16:creationId xmlns:a16="http://schemas.microsoft.com/office/drawing/2014/main" id="{18A533AA-95F9-4CC0-B038-37F055AF9A25}"/>
              </a:ext>
            </a:extLst>
          </p:cNvPr>
          <p:cNvGraphicFramePr>
            <a:graphicFrameLocks noGrp="1"/>
          </p:cNvGraphicFramePr>
          <p:nvPr>
            <p:ph idx="1"/>
            <p:extLst>
              <p:ext uri="{D42A27DB-BD31-4B8C-83A1-F6EECF244321}">
                <p14:modId xmlns:p14="http://schemas.microsoft.com/office/powerpoint/2010/main" val="829412831"/>
              </p:ext>
            </p:extLst>
          </p:nvPr>
        </p:nvGraphicFramePr>
        <p:xfrm>
          <a:off x="5478124" y="800947"/>
          <a:ext cx="5906181" cy="52307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240275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A2AD6B69-E0A0-476D-9EE1-6B69F04C5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6BE10A1-AD5F-4AB3-8A94-41D62B494A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85000"/>
              <a:alpha val="60000"/>
            </a:schemeClr>
          </a:solidFill>
          <a:ln w="6350" cap="flat" cmpd="sng" algn="ctr">
            <a:noFill/>
            <a:prstDash val="solid"/>
          </a:ln>
          <a:effectLst>
            <a:softEdge rad="0"/>
          </a:effectLst>
        </p:spPr>
      </p:sp>
      <p:sp>
        <p:nvSpPr>
          <p:cNvPr id="2" name="Title 1">
            <a:extLst>
              <a:ext uri="{FF2B5EF4-FFF2-40B4-BE49-F238E27FC236}">
                <a16:creationId xmlns:a16="http://schemas.microsoft.com/office/drawing/2014/main" id="{E65E90B1-BDF2-4375-AE4C-39DB4473C9A8}"/>
              </a:ext>
            </a:extLst>
          </p:cNvPr>
          <p:cNvSpPr>
            <a:spLocks noGrp="1"/>
          </p:cNvSpPr>
          <p:nvPr>
            <p:ph type="title"/>
          </p:nvPr>
        </p:nvSpPr>
        <p:spPr>
          <a:xfrm>
            <a:off x="573409" y="559477"/>
            <a:ext cx="3765200" cy="5709931"/>
          </a:xfrm>
        </p:spPr>
        <p:txBody>
          <a:bodyPr>
            <a:normAutofit/>
          </a:bodyPr>
          <a:lstStyle/>
          <a:p>
            <a:pPr algn="ctr"/>
            <a:r>
              <a:rPr lang="en-US"/>
              <a:t>Application Layer</a:t>
            </a:r>
          </a:p>
        </p:txBody>
      </p:sp>
      <p:sp>
        <p:nvSpPr>
          <p:cNvPr id="34" name="Rectangle 33">
            <a:extLst>
              <a:ext uri="{FF2B5EF4-FFF2-40B4-BE49-F238E27FC236}">
                <a16:creationId xmlns:a16="http://schemas.microsoft.com/office/drawing/2014/main" id="{5684BFFE-6A90-4311-ACD5-B34177D46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4122323" cy="6108192"/>
          </a:xfrm>
          <a:prstGeom prst="rect">
            <a:avLst/>
          </a:prstGeom>
          <a:noFill/>
          <a:ln w="6350" cap="sq" cmpd="sng" algn="ctr">
            <a:solidFill>
              <a:schemeClr val="tx1">
                <a:lumMod val="75000"/>
                <a:lumOff val="25000"/>
              </a:schemeClr>
            </a:solidFill>
            <a:prstDash val="solid"/>
            <a:miter lim="800000"/>
          </a:ln>
          <a:effectLst/>
        </p:spPr>
      </p:sp>
      <p:graphicFrame>
        <p:nvGraphicFramePr>
          <p:cNvPr id="25" name="Content Placeholder 2">
            <a:extLst>
              <a:ext uri="{FF2B5EF4-FFF2-40B4-BE49-F238E27FC236}">
                <a16:creationId xmlns:a16="http://schemas.microsoft.com/office/drawing/2014/main" id="{290A03B7-7458-4530-BEF1-71296753FF96}"/>
              </a:ext>
            </a:extLst>
          </p:cNvPr>
          <p:cNvGraphicFramePr>
            <a:graphicFrameLocks noGrp="1"/>
          </p:cNvGraphicFramePr>
          <p:nvPr>
            <p:ph idx="1"/>
            <p:extLst>
              <p:ext uri="{D42A27DB-BD31-4B8C-83A1-F6EECF244321}">
                <p14:modId xmlns:p14="http://schemas.microsoft.com/office/powerpoint/2010/main" val="1717890267"/>
              </p:ext>
            </p:extLst>
          </p:nvPr>
        </p:nvGraphicFramePr>
        <p:xfrm>
          <a:off x="5478124" y="800947"/>
          <a:ext cx="5906181" cy="52307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69702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A2AD6B69-E0A0-476D-9EE1-6B69F04C5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16BE10A1-AD5F-4AB3-8A94-41D62B494A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85000"/>
              <a:alpha val="60000"/>
            </a:schemeClr>
          </a:solidFill>
          <a:ln w="6350" cap="flat" cmpd="sng" algn="ctr">
            <a:noFill/>
            <a:prstDash val="solid"/>
          </a:ln>
          <a:effectLst>
            <a:softEdge rad="0"/>
          </a:effectLst>
        </p:spPr>
      </p:sp>
      <p:sp>
        <p:nvSpPr>
          <p:cNvPr id="2" name="Title 1">
            <a:extLst>
              <a:ext uri="{FF2B5EF4-FFF2-40B4-BE49-F238E27FC236}">
                <a16:creationId xmlns:a16="http://schemas.microsoft.com/office/drawing/2014/main" id="{D78357BA-7C1F-4189-A427-F1665CB16FA9}"/>
              </a:ext>
            </a:extLst>
          </p:cNvPr>
          <p:cNvSpPr>
            <a:spLocks noGrp="1"/>
          </p:cNvSpPr>
          <p:nvPr>
            <p:ph type="title"/>
          </p:nvPr>
        </p:nvSpPr>
        <p:spPr>
          <a:xfrm>
            <a:off x="573409" y="559477"/>
            <a:ext cx="3765200" cy="5709931"/>
          </a:xfrm>
        </p:spPr>
        <p:txBody>
          <a:bodyPr>
            <a:normAutofit/>
          </a:bodyPr>
          <a:lstStyle/>
          <a:p>
            <a:pPr algn="ctr"/>
            <a:r>
              <a:rPr lang="en-US"/>
              <a:t>Data Layer</a:t>
            </a:r>
          </a:p>
        </p:txBody>
      </p:sp>
      <p:sp>
        <p:nvSpPr>
          <p:cNvPr id="50" name="Rectangle 49">
            <a:extLst>
              <a:ext uri="{FF2B5EF4-FFF2-40B4-BE49-F238E27FC236}">
                <a16:creationId xmlns:a16="http://schemas.microsoft.com/office/drawing/2014/main" id="{5684BFFE-6A90-4311-ACD5-B34177D46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4122323" cy="6108192"/>
          </a:xfrm>
          <a:prstGeom prst="rect">
            <a:avLst/>
          </a:prstGeom>
          <a:noFill/>
          <a:ln w="6350" cap="sq" cmpd="sng" algn="ctr">
            <a:solidFill>
              <a:schemeClr val="tx1">
                <a:lumMod val="75000"/>
                <a:lumOff val="25000"/>
              </a:schemeClr>
            </a:solidFill>
            <a:prstDash val="solid"/>
            <a:miter lim="800000"/>
          </a:ln>
          <a:effectLst/>
        </p:spPr>
      </p:sp>
      <p:graphicFrame>
        <p:nvGraphicFramePr>
          <p:cNvPr id="28" name="Content Placeholder 2">
            <a:extLst>
              <a:ext uri="{FF2B5EF4-FFF2-40B4-BE49-F238E27FC236}">
                <a16:creationId xmlns:a16="http://schemas.microsoft.com/office/drawing/2014/main" id="{B0990EB6-D706-42D3-8E0F-F26A497ED6D0}"/>
              </a:ext>
            </a:extLst>
          </p:cNvPr>
          <p:cNvGraphicFramePr>
            <a:graphicFrameLocks noGrp="1"/>
          </p:cNvGraphicFramePr>
          <p:nvPr>
            <p:ph idx="1"/>
            <p:extLst>
              <p:ext uri="{D42A27DB-BD31-4B8C-83A1-F6EECF244321}">
                <p14:modId xmlns:p14="http://schemas.microsoft.com/office/powerpoint/2010/main" val="1775048468"/>
              </p:ext>
            </p:extLst>
          </p:nvPr>
        </p:nvGraphicFramePr>
        <p:xfrm>
          <a:off x="5478124" y="800947"/>
          <a:ext cx="5906181" cy="52307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069944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5"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CA85DEBE-D9AB-4A67-A31C-778A889106EE}"/>
              </a:ext>
            </a:extLst>
          </p:cNvPr>
          <p:cNvSpPr>
            <a:spLocks noGrp="1"/>
          </p:cNvSpPr>
          <p:nvPr>
            <p:ph type="title"/>
          </p:nvPr>
        </p:nvSpPr>
        <p:spPr>
          <a:xfrm>
            <a:off x="1175512" y="870132"/>
            <a:ext cx="9792208" cy="1527078"/>
          </a:xfrm>
        </p:spPr>
        <p:txBody>
          <a:bodyPr>
            <a:normAutofit/>
          </a:bodyPr>
          <a:lstStyle/>
          <a:p>
            <a:r>
              <a:rPr lang="en-US" dirty="0"/>
              <a:t>Front-End </a:t>
            </a:r>
          </a:p>
        </p:txBody>
      </p:sp>
      <p:sp>
        <p:nvSpPr>
          <p:cNvPr id="3" name="Content Placeholder 2">
            <a:extLst>
              <a:ext uri="{FF2B5EF4-FFF2-40B4-BE49-F238E27FC236}">
                <a16:creationId xmlns:a16="http://schemas.microsoft.com/office/drawing/2014/main" id="{D56900B8-365E-48C9-ACD4-1781C4B952F6}"/>
              </a:ext>
            </a:extLst>
          </p:cNvPr>
          <p:cNvSpPr>
            <a:spLocks noGrp="1"/>
          </p:cNvSpPr>
          <p:nvPr>
            <p:ph idx="1"/>
          </p:nvPr>
        </p:nvSpPr>
        <p:spPr>
          <a:xfrm>
            <a:off x="1175512" y="2557849"/>
            <a:ext cx="9792208" cy="3407862"/>
          </a:xfrm>
        </p:spPr>
        <p:txBody>
          <a:bodyPr>
            <a:normAutofit/>
          </a:bodyPr>
          <a:lstStyle/>
          <a:p>
            <a:r>
              <a:rPr lang="en-US" dirty="0"/>
              <a:t>The part that is displayed to the user (User Interface) </a:t>
            </a:r>
          </a:p>
          <a:p>
            <a:r>
              <a:rPr lang="en-US" dirty="0"/>
              <a:t>What he can see and interact with in the User Interface</a:t>
            </a:r>
          </a:p>
          <a:p>
            <a:r>
              <a:rPr lang="en-US" dirty="0"/>
              <a:t>Code that is executed at the browser and what client can see (Client-side) HTML, CSS and JavaScript</a:t>
            </a:r>
          </a:p>
          <a:p>
            <a:r>
              <a:rPr lang="en-US" dirty="0"/>
              <a:t>How the application looks like?  </a:t>
            </a:r>
          </a:p>
        </p:txBody>
      </p:sp>
    </p:spTree>
    <p:extLst>
      <p:ext uri="{BB962C8B-B14F-4D97-AF65-F5344CB8AC3E}">
        <p14:creationId xmlns:p14="http://schemas.microsoft.com/office/powerpoint/2010/main" val="2711450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F903494E-1927-49E0-84E4-5AB6F50F2672}"/>
              </a:ext>
            </a:extLst>
          </p:cNvPr>
          <p:cNvSpPr>
            <a:spLocks noGrp="1"/>
          </p:cNvSpPr>
          <p:nvPr>
            <p:ph type="title"/>
          </p:nvPr>
        </p:nvSpPr>
        <p:spPr>
          <a:xfrm>
            <a:off x="1175512" y="870132"/>
            <a:ext cx="9792208" cy="1527078"/>
          </a:xfrm>
        </p:spPr>
        <p:txBody>
          <a:bodyPr>
            <a:normAutofit/>
          </a:bodyPr>
          <a:lstStyle/>
          <a:p>
            <a:r>
              <a:rPr lang="en-US" dirty="0"/>
              <a:t>Domain Name</a:t>
            </a:r>
          </a:p>
        </p:txBody>
      </p:sp>
      <p:sp>
        <p:nvSpPr>
          <p:cNvPr id="3" name="Content Placeholder 2">
            <a:extLst>
              <a:ext uri="{FF2B5EF4-FFF2-40B4-BE49-F238E27FC236}">
                <a16:creationId xmlns:a16="http://schemas.microsoft.com/office/drawing/2014/main" id="{074803B1-D3B7-4367-B08E-4DC38221EEF9}"/>
              </a:ext>
            </a:extLst>
          </p:cNvPr>
          <p:cNvSpPr>
            <a:spLocks noGrp="1"/>
          </p:cNvSpPr>
          <p:nvPr>
            <p:ph idx="1"/>
          </p:nvPr>
        </p:nvSpPr>
        <p:spPr>
          <a:xfrm>
            <a:off x="1175512" y="2557849"/>
            <a:ext cx="9792208" cy="3407862"/>
          </a:xfrm>
        </p:spPr>
        <p:txBody>
          <a:bodyPr>
            <a:normAutofit/>
          </a:bodyPr>
          <a:lstStyle/>
          <a:p>
            <a:r>
              <a:rPr lang="en-US" dirty="0"/>
              <a:t>The domain name is an address that we type in the browser search bar to visit a website. It is a unique name for a website. such as ‘google.com’, and ‘facebook.com’. </a:t>
            </a:r>
          </a:p>
          <a:p>
            <a:endParaRPr lang="en-US" dirty="0"/>
          </a:p>
        </p:txBody>
      </p:sp>
      <p:grpSp>
        <p:nvGrpSpPr>
          <p:cNvPr id="6" name="Group 5">
            <a:extLst>
              <a:ext uri="{FF2B5EF4-FFF2-40B4-BE49-F238E27FC236}">
                <a16:creationId xmlns:a16="http://schemas.microsoft.com/office/drawing/2014/main" id="{7CC5C78A-1C9D-415E-AC18-683DAD54B16C}"/>
              </a:ext>
            </a:extLst>
          </p:cNvPr>
          <p:cNvGrpSpPr/>
          <p:nvPr/>
        </p:nvGrpSpPr>
        <p:grpSpPr>
          <a:xfrm>
            <a:off x="3983160" y="3149360"/>
            <a:ext cx="2844720" cy="126720"/>
            <a:chOff x="3983160" y="3149360"/>
            <a:chExt cx="2844720" cy="126720"/>
          </a:xfrm>
        </p:grpSpPr>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222C2BE5-FC5A-40E8-934C-F0D1E4C4E6FB}"/>
                    </a:ext>
                  </a:extLst>
                </p14:cNvPr>
                <p14:cNvContentPartPr/>
                <p14:nvPr/>
              </p14:nvContentPartPr>
              <p14:xfrm>
                <a:off x="3983160" y="3190760"/>
                <a:ext cx="867960" cy="61200"/>
              </p14:xfrm>
            </p:contentPart>
          </mc:Choice>
          <mc:Fallback>
            <p:pic>
              <p:nvPicPr>
                <p:cNvPr id="4" name="Ink 3">
                  <a:extLst>
                    <a:ext uri="{FF2B5EF4-FFF2-40B4-BE49-F238E27FC236}">
                      <a16:creationId xmlns:a16="http://schemas.microsoft.com/office/drawing/2014/main" id="{222C2BE5-FC5A-40E8-934C-F0D1E4C4E6FB}"/>
                    </a:ext>
                  </a:extLst>
                </p:cNvPr>
                <p:cNvPicPr/>
                <p:nvPr/>
              </p:nvPicPr>
              <p:blipFill>
                <a:blip r:embed="rId3"/>
                <a:stretch>
                  <a:fillRect/>
                </a:stretch>
              </p:blipFill>
              <p:spPr>
                <a:xfrm>
                  <a:off x="3947520" y="3155120"/>
                  <a:ext cx="939600" cy="1328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CC966A8D-625A-4842-9195-C96A8B717267}"/>
                    </a:ext>
                  </a:extLst>
                </p14:cNvPr>
                <p14:cNvContentPartPr/>
                <p14:nvPr/>
              </p14:nvContentPartPr>
              <p14:xfrm>
                <a:off x="5656800" y="3149360"/>
                <a:ext cx="1171080" cy="126720"/>
              </p14:xfrm>
            </p:contentPart>
          </mc:Choice>
          <mc:Fallback>
            <p:pic>
              <p:nvPicPr>
                <p:cNvPr id="5" name="Ink 4">
                  <a:extLst>
                    <a:ext uri="{FF2B5EF4-FFF2-40B4-BE49-F238E27FC236}">
                      <a16:creationId xmlns:a16="http://schemas.microsoft.com/office/drawing/2014/main" id="{CC966A8D-625A-4842-9195-C96A8B717267}"/>
                    </a:ext>
                  </a:extLst>
                </p:cNvPr>
                <p:cNvPicPr/>
                <p:nvPr/>
              </p:nvPicPr>
              <p:blipFill>
                <a:blip r:embed="rId5"/>
                <a:stretch>
                  <a:fillRect/>
                </a:stretch>
              </p:blipFill>
              <p:spPr>
                <a:xfrm>
                  <a:off x="5620800" y="3113360"/>
                  <a:ext cx="1242720" cy="198360"/>
                </a:xfrm>
                <a:prstGeom prst="rect">
                  <a:avLst/>
                </a:prstGeom>
              </p:spPr>
            </p:pic>
          </mc:Fallback>
        </mc:AlternateContent>
      </p:grpSp>
    </p:spTree>
    <p:extLst>
      <p:ext uri="{BB962C8B-B14F-4D97-AF65-F5344CB8AC3E}">
        <p14:creationId xmlns:p14="http://schemas.microsoft.com/office/powerpoint/2010/main" val="34717459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5"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CA85DEBE-D9AB-4A67-A31C-778A889106EE}"/>
              </a:ext>
            </a:extLst>
          </p:cNvPr>
          <p:cNvSpPr>
            <a:spLocks noGrp="1"/>
          </p:cNvSpPr>
          <p:nvPr>
            <p:ph type="title"/>
          </p:nvPr>
        </p:nvSpPr>
        <p:spPr>
          <a:xfrm>
            <a:off x="1175512" y="870132"/>
            <a:ext cx="9792208" cy="1527078"/>
          </a:xfrm>
        </p:spPr>
        <p:txBody>
          <a:bodyPr>
            <a:normAutofit/>
          </a:bodyPr>
          <a:lstStyle/>
          <a:p>
            <a:r>
              <a:rPr lang="en-US" dirty="0"/>
              <a:t>Back-End </a:t>
            </a:r>
          </a:p>
        </p:txBody>
      </p:sp>
      <p:sp>
        <p:nvSpPr>
          <p:cNvPr id="3" name="Content Placeholder 2">
            <a:extLst>
              <a:ext uri="{FF2B5EF4-FFF2-40B4-BE49-F238E27FC236}">
                <a16:creationId xmlns:a16="http://schemas.microsoft.com/office/drawing/2014/main" id="{D56900B8-365E-48C9-ACD4-1781C4B952F6}"/>
              </a:ext>
            </a:extLst>
          </p:cNvPr>
          <p:cNvSpPr>
            <a:spLocks noGrp="1"/>
          </p:cNvSpPr>
          <p:nvPr>
            <p:ph idx="1"/>
          </p:nvPr>
        </p:nvSpPr>
        <p:spPr>
          <a:xfrm>
            <a:off x="1175512" y="2557849"/>
            <a:ext cx="9792208" cy="3407862"/>
          </a:xfrm>
        </p:spPr>
        <p:txBody>
          <a:bodyPr>
            <a:normAutofit/>
          </a:bodyPr>
          <a:lstStyle/>
          <a:p>
            <a:r>
              <a:rPr lang="en-US" dirty="0"/>
              <a:t>Code that is executed at the web server (Server-side)  using Java/ PHP/ C#.. </a:t>
            </a:r>
            <a:r>
              <a:rPr lang="en-US" dirty="0" err="1"/>
              <a:t>Etc</a:t>
            </a:r>
            <a:endParaRPr lang="en-US" dirty="0"/>
          </a:p>
          <a:p>
            <a:r>
              <a:rPr lang="en-US" dirty="0"/>
              <a:t>How the application functions? </a:t>
            </a:r>
          </a:p>
          <a:p>
            <a:pPr marL="0" indent="0">
              <a:buNone/>
            </a:pPr>
            <a:endParaRPr lang="en-US" dirty="0"/>
          </a:p>
        </p:txBody>
      </p:sp>
    </p:spTree>
    <p:extLst>
      <p:ext uri="{BB962C8B-B14F-4D97-AF65-F5344CB8AC3E}">
        <p14:creationId xmlns:p14="http://schemas.microsoft.com/office/powerpoint/2010/main" val="19460340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4737801-B9D6-4A08-BD77-23010A8022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5FABD39-C757-461E-A681-DC2736484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572613"/>
            <a:ext cx="11281609" cy="2396079"/>
          </a:xfrm>
          <a:prstGeom prst="rect">
            <a:avLst/>
          </a:prstGeom>
          <a:solidFill>
            <a:schemeClr val="accent1"/>
          </a:solidFill>
          <a:ln w="6350" cap="flat" cmpd="sng" algn="ctr">
            <a:noFill/>
            <a:prstDash val="solid"/>
          </a:ln>
          <a:effectLst>
            <a:outerShdw blurRad="50800" algn="ctr" rotWithShape="0">
              <a:prstClr val="black">
                <a:alpha val="66000"/>
              </a:prstClr>
            </a:outerShdw>
            <a:softEdge rad="0"/>
          </a:effectLst>
        </p:spPr>
      </p:sp>
      <p:sp>
        <p:nvSpPr>
          <p:cNvPr id="12" name="Rectangle 11">
            <a:extLst>
              <a:ext uri="{FF2B5EF4-FFF2-40B4-BE49-F238E27FC236}">
                <a16:creationId xmlns:a16="http://schemas.microsoft.com/office/drawing/2014/main" id="{2DF424F5-8D5C-46C0-A1B0-AF34E0350C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737380"/>
            <a:ext cx="10954512" cy="2066544"/>
          </a:xfrm>
          <a:prstGeom prst="rect">
            <a:avLst/>
          </a:prstGeom>
          <a:noFill/>
          <a:ln w="6350" cap="sq" cmpd="sng" algn="ctr">
            <a:solidFill>
              <a:srgbClr val="FFFFFF"/>
            </a:solidFill>
            <a:prstDash val="solid"/>
            <a:miter lim="800000"/>
          </a:ln>
          <a:effectLst/>
        </p:spPr>
      </p:sp>
      <p:sp>
        <p:nvSpPr>
          <p:cNvPr id="2" name="Title 1">
            <a:extLst>
              <a:ext uri="{FF2B5EF4-FFF2-40B4-BE49-F238E27FC236}">
                <a16:creationId xmlns:a16="http://schemas.microsoft.com/office/drawing/2014/main" id="{1325E35B-072B-4E2B-83F1-1E38ADF37389}"/>
              </a:ext>
            </a:extLst>
          </p:cNvPr>
          <p:cNvSpPr>
            <a:spLocks noGrp="1"/>
          </p:cNvSpPr>
          <p:nvPr>
            <p:ph type="title"/>
          </p:nvPr>
        </p:nvSpPr>
        <p:spPr>
          <a:xfrm>
            <a:off x="1066800" y="1089090"/>
            <a:ext cx="10058400" cy="1371600"/>
          </a:xfrm>
        </p:spPr>
        <p:txBody>
          <a:bodyPr>
            <a:normAutofit/>
          </a:bodyPr>
          <a:lstStyle/>
          <a:p>
            <a:pPr algn="ctr"/>
            <a:r>
              <a:rPr lang="en-US" sz="4400" b="0" i="0" u="none" strike="noStrike" baseline="0">
                <a:solidFill>
                  <a:srgbClr val="FFFFFF"/>
                </a:solidFill>
                <a:latin typeface="CIDFont+F2"/>
              </a:rPr>
              <a:t>relationships between</a:t>
            </a:r>
            <a:r>
              <a:rPr lang="en-US" sz="4400">
                <a:solidFill>
                  <a:srgbClr val="FFFFFF"/>
                </a:solidFill>
                <a:latin typeface="CIDFont+F2"/>
              </a:rPr>
              <a:t> </a:t>
            </a:r>
            <a:r>
              <a:rPr lang="en-US" sz="4400" b="0" i="0" u="none" strike="noStrike" baseline="0">
                <a:solidFill>
                  <a:srgbClr val="FFFFFF"/>
                </a:solidFill>
                <a:latin typeface="CIDFont+F2"/>
              </a:rPr>
              <a:t>front-end and back-end </a:t>
            </a:r>
            <a:endParaRPr lang="en-US" sz="4400">
              <a:solidFill>
                <a:srgbClr val="FFFFFF"/>
              </a:solidFill>
            </a:endParaRPr>
          </a:p>
        </p:txBody>
      </p:sp>
      <p:sp>
        <p:nvSpPr>
          <p:cNvPr id="3" name="Content Placeholder 2">
            <a:extLst>
              <a:ext uri="{FF2B5EF4-FFF2-40B4-BE49-F238E27FC236}">
                <a16:creationId xmlns:a16="http://schemas.microsoft.com/office/drawing/2014/main" id="{23E47B3E-74F9-472F-8E6A-57056591364A}"/>
              </a:ext>
            </a:extLst>
          </p:cNvPr>
          <p:cNvSpPr>
            <a:spLocks noGrp="1"/>
          </p:cNvSpPr>
          <p:nvPr>
            <p:ph idx="1"/>
          </p:nvPr>
        </p:nvSpPr>
        <p:spPr>
          <a:xfrm>
            <a:off x="967563" y="3428999"/>
            <a:ext cx="10494335" cy="3290777"/>
          </a:xfrm>
        </p:spPr>
        <p:txBody>
          <a:bodyPr anchor="t">
            <a:normAutofit/>
          </a:bodyPr>
          <a:lstStyle/>
          <a:p>
            <a:r>
              <a:rPr lang="en-US" sz="2000" dirty="0"/>
              <a:t>In order to develop a web application, you should take the front-end and back-end into consideration.</a:t>
            </a:r>
          </a:p>
          <a:p>
            <a:r>
              <a:rPr lang="en-US" sz="2000" dirty="0"/>
              <a:t>Front-end developers: are responsible for programming the presentation layer. They are experts in web technologies like </a:t>
            </a:r>
            <a:r>
              <a:rPr lang="en-US" sz="2000" dirty="0" err="1"/>
              <a:t>Javascript</a:t>
            </a:r>
            <a:r>
              <a:rPr lang="en-US" sz="2000" dirty="0"/>
              <a:t>, HTML5, and Cascading Style Sheets (CSS),</a:t>
            </a:r>
          </a:p>
          <a:p>
            <a:r>
              <a:rPr lang="en-US" sz="2000" dirty="0"/>
              <a:t>Back-end developers: program the business layer and data layer of an application. The internal logic of a web application</a:t>
            </a:r>
          </a:p>
          <a:p>
            <a:r>
              <a:rPr lang="en-US" sz="2000" dirty="0"/>
              <a:t>Web application development is a collaborative effort between front-end and back-end developers, although some organizations employ full-stack developers that can fit into either role. </a:t>
            </a:r>
          </a:p>
        </p:txBody>
      </p:sp>
    </p:spTree>
    <p:extLst>
      <p:ext uri="{BB962C8B-B14F-4D97-AF65-F5344CB8AC3E}">
        <p14:creationId xmlns:p14="http://schemas.microsoft.com/office/powerpoint/2010/main" val="16130382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4737801-B9D6-4A08-BD77-23010A8022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5FABD39-C757-461E-A681-DC2736484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572613"/>
            <a:ext cx="11281609" cy="2396079"/>
          </a:xfrm>
          <a:prstGeom prst="rect">
            <a:avLst/>
          </a:prstGeom>
          <a:solidFill>
            <a:schemeClr val="accent1"/>
          </a:solidFill>
          <a:ln w="6350" cap="flat" cmpd="sng" algn="ctr">
            <a:noFill/>
            <a:prstDash val="solid"/>
          </a:ln>
          <a:effectLst>
            <a:outerShdw blurRad="50800" algn="ctr" rotWithShape="0">
              <a:prstClr val="black">
                <a:alpha val="66000"/>
              </a:prstClr>
            </a:outerShdw>
            <a:softEdge rad="0"/>
          </a:effectLst>
        </p:spPr>
      </p:sp>
      <p:sp>
        <p:nvSpPr>
          <p:cNvPr id="12" name="Rectangle 11">
            <a:extLst>
              <a:ext uri="{FF2B5EF4-FFF2-40B4-BE49-F238E27FC236}">
                <a16:creationId xmlns:a16="http://schemas.microsoft.com/office/drawing/2014/main" id="{2DF424F5-8D5C-46C0-A1B0-AF34E0350C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737380"/>
            <a:ext cx="10954512" cy="2066544"/>
          </a:xfrm>
          <a:prstGeom prst="rect">
            <a:avLst/>
          </a:prstGeom>
          <a:noFill/>
          <a:ln w="6350" cap="sq" cmpd="sng" algn="ctr">
            <a:solidFill>
              <a:srgbClr val="FFFFFF"/>
            </a:solidFill>
            <a:prstDash val="solid"/>
            <a:miter lim="800000"/>
          </a:ln>
          <a:effectLst/>
        </p:spPr>
      </p:sp>
      <p:sp>
        <p:nvSpPr>
          <p:cNvPr id="2" name="Title 1">
            <a:extLst>
              <a:ext uri="{FF2B5EF4-FFF2-40B4-BE49-F238E27FC236}">
                <a16:creationId xmlns:a16="http://schemas.microsoft.com/office/drawing/2014/main" id="{4A7DACD8-15A8-425B-8413-CBA478857399}"/>
              </a:ext>
            </a:extLst>
          </p:cNvPr>
          <p:cNvSpPr>
            <a:spLocks noGrp="1"/>
          </p:cNvSpPr>
          <p:nvPr>
            <p:ph type="title"/>
          </p:nvPr>
        </p:nvSpPr>
        <p:spPr>
          <a:xfrm>
            <a:off x="1066800" y="1089090"/>
            <a:ext cx="10058400" cy="1371600"/>
          </a:xfrm>
        </p:spPr>
        <p:txBody>
          <a:bodyPr>
            <a:normAutofit/>
          </a:bodyPr>
          <a:lstStyle/>
          <a:p>
            <a:pPr algn="ctr"/>
            <a:r>
              <a:rPr lang="en-US" sz="3400" b="0" i="0" u="none" strike="noStrike" baseline="0">
                <a:solidFill>
                  <a:srgbClr val="FFFFFF"/>
                </a:solidFill>
                <a:latin typeface="CIDFont+F2"/>
              </a:rPr>
              <a:t>relationships between front-end and back-end and How they relate to presentation and application layer </a:t>
            </a:r>
            <a:endParaRPr lang="en-US" sz="3400">
              <a:solidFill>
                <a:srgbClr val="FFFFFF"/>
              </a:solidFill>
            </a:endParaRPr>
          </a:p>
        </p:txBody>
      </p:sp>
      <p:sp>
        <p:nvSpPr>
          <p:cNvPr id="3" name="Content Placeholder 2">
            <a:extLst>
              <a:ext uri="{FF2B5EF4-FFF2-40B4-BE49-F238E27FC236}">
                <a16:creationId xmlns:a16="http://schemas.microsoft.com/office/drawing/2014/main" id="{2C2CB51D-8BBA-4E56-9504-1F015603E249}"/>
              </a:ext>
            </a:extLst>
          </p:cNvPr>
          <p:cNvSpPr>
            <a:spLocks noGrp="1"/>
          </p:cNvSpPr>
          <p:nvPr>
            <p:ph idx="1"/>
          </p:nvPr>
        </p:nvSpPr>
        <p:spPr>
          <a:xfrm>
            <a:off x="1409700" y="3429000"/>
            <a:ext cx="9372600" cy="3190164"/>
          </a:xfrm>
        </p:spPr>
        <p:txBody>
          <a:bodyPr anchor="t">
            <a:normAutofit/>
          </a:bodyPr>
          <a:lstStyle/>
          <a:p>
            <a:pPr>
              <a:lnSpc>
                <a:spcPct val="90000"/>
              </a:lnSpc>
            </a:pPr>
            <a:r>
              <a:rPr lang="en-US" sz="1900" dirty="0"/>
              <a:t>The Presentation Layer is the front-end layer of the application. Its main component is a graphical user interface (GUI) that allows users to interact with the application, accessing its functions and services.</a:t>
            </a:r>
          </a:p>
          <a:p>
            <a:pPr>
              <a:lnSpc>
                <a:spcPct val="90000"/>
              </a:lnSpc>
            </a:pPr>
            <a:r>
              <a:rPr lang="en-US" sz="1900" dirty="0"/>
              <a:t>The </a:t>
            </a:r>
            <a:r>
              <a:rPr lang="en-US" sz="2000" dirty="0"/>
              <a:t>Application</a:t>
            </a:r>
            <a:r>
              <a:rPr lang="en-US" sz="1900" dirty="0"/>
              <a:t> (Business/logic) Layer contains the application and business logic that facilitate the functions and services that the application provides. The logic for all application services is contained within the business layer, which sits between the presentation layer and the data layer.</a:t>
            </a:r>
          </a:p>
          <a:p>
            <a:pPr>
              <a:lnSpc>
                <a:spcPct val="90000"/>
              </a:lnSpc>
            </a:pPr>
            <a:r>
              <a:rPr lang="en-US" sz="1900" dirty="0"/>
              <a:t>The Data Layer is a back-end system that houses any data required for the application to deliver services and functionality to users.</a:t>
            </a:r>
          </a:p>
        </p:txBody>
      </p:sp>
    </p:spTree>
    <p:extLst>
      <p:ext uri="{BB962C8B-B14F-4D97-AF65-F5344CB8AC3E}">
        <p14:creationId xmlns:p14="http://schemas.microsoft.com/office/powerpoint/2010/main" val="662626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F903494E-1927-49E0-84E4-5AB6F50F2672}"/>
              </a:ext>
            </a:extLst>
          </p:cNvPr>
          <p:cNvSpPr>
            <a:spLocks noGrp="1"/>
          </p:cNvSpPr>
          <p:nvPr>
            <p:ph type="title"/>
          </p:nvPr>
        </p:nvSpPr>
        <p:spPr>
          <a:xfrm>
            <a:off x="1175512" y="870132"/>
            <a:ext cx="9792208" cy="1527078"/>
          </a:xfrm>
        </p:spPr>
        <p:txBody>
          <a:bodyPr>
            <a:normAutofit/>
          </a:bodyPr>
          <a:lstStyle/>
          <a:p>
            <a:r>
              <a:rPr lang="en-US" dirty="0"/>
              <a:t>IP address vs. Domain Name</a:t>
            </a:r>
          </a:p>
        </p:txBody>
      </p:sp>
      <p:pic>
        <p:nvPicPr>
          <p:cNvPr id="6" name="Picture 2" descr="Domain to IP Converter: Find IP Address of Any Website ᐈ">
            <a:extLst>
              <a:ext uri="{FF2B5EF4-FFF2-40B4-BE49-F238E27FC236}">
                <a16:creationId xmlns:a16="http://schemas.microsoft.com/office/drawing/2014/main" id="{14CDB9E7-7A23-4F48-A279-31B8CC2C50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9040" y="2724326"/>
            <a:ext cx="5963920" cy="3135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7952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id="{A53F329C-B836-4AB7-9096-2FBA3522B18D}"/>
              </a:ext>
            </a:extLst>
          </p:cNvPr>
          <p:cNvSpPr>
            <a:spLocks noGrp="1"/>
          </p:cNvSpPr>
          <p:nvPr>
            <p:ph type="title"/>
          </p:nvPr>
        </p:nvSpPr>
        <p:spPr>
          <a:xfrm>
            <a:off x="1175512" y="870132"/>
            <a:ext cx="9792208" cy="1527078"/>
          </a:xfrm>
        </p:spPr>
        <p:txBody>
          <a:bodyPr>
            <a:normAutofit/>
          </a:bodyPr>
          <a:lstStyle/>
          <a:p>
            <a:r>
              <a:rPr lang="en-US" dirty="0"/>
              <a:t>Domain Name Server</a:t>
            </a:r>
          </a:p>
        </p:txBody>
      </p:sp>
      <p:sp>
        <p:nvSpPr>
          <p:cNvPr id="3" name="Content Placeholder 2">
            <a:extLst>
              <a:ext uri="{FF2B5EF4-FFF2-40B4-BE49-F238E27FC236}">
                <a16:creationId xmlns:a16="http://schemas.microsoft.com/office/drawing/2014/main" id="{6B836B6E-C8CF-43B3-BBFD-E26C1292FA05}"/>
              </a:ext>
            </a:extLst>
          </p:cNvPr>
          <p:cNvSpPr>
            <a:spLocks noGrp="1"/>
          </p:cNvSpPr>
          <p:nvPr>
            <p:ph idx="1"/>
          </p:nvPr>
        </p:nvSpPr>
        <p:spPr>
          <a:xfrm>
            <a:off x="1175512" y="2557849"/>
            <a:ext cx="9792208" cy="3407862"/>
          </a:xfrm>
        </p:spPr>
        <p:txBody>
          <a:bodyPr>
            <a:normAutofit/>
          </a:bodyPr>
          <a:lstStyle/>
          <a:p>
            <a:r>
              <a:rPr lang="en-US" dirty="0"/>
              <a:t>is basically a database or collection of all domain names with their corresponding IP numbers.</a:t>
            </a:r>
          </a:p>
          <a:p>
            <a:endParaRPr lang="en-US"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BA6A2CF4-A736-4B97-9432-FC1260E15937}"/>
                  </a:ext>
                </a:extLst>
              </p14:cNvPr>
              <p14:cNvContentPartPr/>
              <p14:nvPr/>
            </p14:nvContentPartPr>
            <p14:xfrm>
              <a:off x="3226080" y="3449520"/>
              <a:ext cx="5296680" cy="2903400"/>
            </p14:xfrm>
          </p:contentPart>
        </mc:Choice>
        <mc:Fallback>
          <p:pic>
            <p:nvPicPr>
              <p:cNvPr id="4" name="Ink 3">
                <a:extLst>
                  <a:ext uri="{FF2B5EF4-FFF2-40B4-BE49-F238E27FC236}">
                    <a16:creationId xmlns:a16="http://schemas.microsoft.com/office/drawing/2014/main" id="{BA6A2CF4-A736-4B97-9432-FC1260E15937}"/>
                  </a:ext>
                </a:extLst>
              </p:cNvPr>
              <p:cNvPicPr/>
              <p:nvPr/>
            </p:nvPicPr>
            <p:blipFill>
              <a:blip r:embed="rId3"/>
              <a:stretch>
                <a:fillRect/>
              </a:stretch>
            </p:blipFill>
            <p:spPr>
              <a:xfrm>
                <a:off x="3190080" y="3413520"/>
                <a:ext cx="5368320" cy="29750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01D9B8AC-5A0D-4B78-B1F9-1D2485C25BA1}"/>
                  </a:ext>
                </a:extLst>
              </p14:cNvPr>
              <p14:cNvContentPartPr/>
              <p14:nvPr/>
            </p14:nvContentPartPr>
            <p14:xfrm>
              <a:off x="5471760" y="3612960"/>
              <a:ext cx="375120" cy="2592000"/>
            </p14:xfrm>
          </p:contentPart>
        </mc:Choice>
        <mc:Fallback>
          <p:pic>
            <p:nvPicPr>
              <p:cNvPr id="5" name="Ink 4">
                <a:extLst>
                  <a:ext uri="{FF2B5EF4-FFF2-40B4-BE49-F238E27FC236}">
                    <a16:creationId xmlns:a16="http://schemas.microsoft.com/office/drawing/2014/main" id="{01D9B8AC-5A0D-4B78-B1F9-1D2485C25BA1}"/>
                  </a:ext>
                </a:extLst>
              </p:cNvPr>
              <p:cNvPicPr/>
              <p:nvPr/>
            </p:nvPicPr>
            <p:blipFill>
              <a:blip r:embed="rId5"/>
              <a:stretch>
                <a:fillRect/>
              </a:stretch>
            </p:blipFill>
            <p:spPr>
              <a:xfrm>
                <a:off x="5435760" y="3576960"/>
                <a:ext cx="446760" cy="26636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89BC602F-CB69-4576-9BC7-28A48E746AA4}"/>
                  </a:ext>
                </a:extLst>
              </p14:cNvPr>
              <p14:cNvContentPartPr/>
              <p14:nvPr/>
            </p14:nvContentPartPr>
            <p14:xfrm>
              <a:off x="3264240" y="4387680"/>
              <a:ext cx="5081760" cy="228960"/>
            </p14:xfrm>
          </p:contentPart>
        </mc:Choice>
        <mc:Fallback>
          <p:pic>
            <p:nvPicPr>
              <p:cNvPr id="7" name="Ink 6">
                <a:extLst>
                  <a:ext uri="{FF2B5EF4-FFF2-40B4-BE49-F238E27FC236}">
                    <a16:creationId xmlns:a16="http://schemas.microsoft.com/office/drawing/2014/main" id="{89BC602F-CB69-4576-9BC7-28A48E746AA4}"/>
                  </a:ext>
                </a:extLst>
              </p:cNvPr>
              <p:cNvPicPr/>
              <p:nvPr/>
            </p:nvPicPr>
            <p:blipFill>
              <a:blip r:embed="rId7"/>
              <a:stretch>
                <a:fillRect/>
              </a:stretch>
            </p:blipFill>
            <p:spPr>
              <a:xfrm>
                <a:off x="3228600" y="4351680"/>
                <a:ext cx="5153400" cy="3006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22" name="Ink 21">
                <a:extLst>
                  <a:ext uri="{FF2B5EF4-FFF2-40B4-BE49-F238E27FC236}">
                    <a16:creationId xmlns:a16="http://schemas.microsoft.com/office/drawing/2014/main" id="{6579FAB9-D462-4D2B-B8CF-BD28FC54833F}"/>
                  </a:ext>
                </a:extLst>
              </p14:cNvPr>
              <p14:cNvContentPartPr/>
              <p14:nvPr/>
            </p14:nvContentPartPr>
            <p14:xfrm>
              <a:off x="3416160" y="3882960"/>
              <a:ext cx="244800" cy="404640"/>
            </p14:xfrm>
          </p:contentPart>
        </mc:Choice>
        <mc:Fallback>
          <p:pic>
            <p:nvPicPr>
              <p:cNvPr id="22" name="Ink 21">
                <a:extLst>
                  <a:ext uri="{FF2B5EF4-FFF2-40B4-BE49-F238E27FC236}">
                    <a16:creationId xmlns:a16="http://schemas.microsoft.com/office/drawing/2014/main" id="{6579FAB9-D462-4D2B-B8CF-BD28FC54833F}"/>
                  </a:ext>
                </a:extLst>
              </p:cNvPr>
              <p:cNvPicPr/>
              <p:nvPr/>
            </p:nvPicPr>
            <p:blipFill>
              <a:blip r:embed="rId9"/>
              <a:stretch>
                <a:fillRect/>
              </a:stretch>
            </p:blipFill>
            <p:spPr>
              <a:xfrm>
                <a:off x="3380160" y="3846960"/>
                <a:ext cx="316440" cy="4762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23" name="Ink 22">
                <a:extLst>
                  <a:ext uri="{FF2B5EF4-FFF2-40B4-BE49-F238E27FC236}">
                    <a16:creationId xmlns:a16="http://schemas.microsoft.com/office/drawing/2014/main" id="{100F16CE-CB4C-450B-8B2A-4C6D0AF9071B}"/>
                  </a:ext>
                </a:extLst>
              </p14:cNvPr>
              <p14:cNvContentPartPr/>
              <p14:nvPr/>
            </p14:nvContentPartPr>
            <p14:xfrm>
              <a:off x="3728280" y="4069440"/>
              <a:ext cx="192240" cy="149400"/>
            </p14:xfrm>
          </p:contentPart>
        </mc:Choice>
        <mc:Fallback>
          <p:pic>
            <p:nvPicPr>
              <p:cNvPr id="23" name="Ink 22">
                <a:extLst>
                  <a:ext uri="{FF2B5EF4-FFF2-40B4-BE49-F238E27FC236}">
                    <a16:creationId xmlns:a16="http://schemas.microsoft.com/office/drawing/2014/main" id="{100F16CE-CB4C-450B-8B2A-4C6D0AF9071B}"/>
                  </a:ext>
                </a:extLst>
              </p:cNvPr>
              <p:cNvPicPr/>
              <p:nvPr/>
            </p:nvPicPr>
            <p:blipFill>
              <a:blip r:embed="rId11"/>
              <a:stretch>
                <a:fillRect/>
              </a:stretch>
            </p:blipFill>
            <p:spPr>
              <a:xfrm>
                <a:off x="3692280" y="4033800"/>
                <a:ext cx="263880" cy="2210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4" name="Ink 23">
                <a:extLst>
                  <a:ext uri="{FF2B5EF4-FFF2-40B4-BE49-F238E27FC236}">
                    <a16:creationId xmlns:a16="http://schemas.microsoft.com/office/drawing/2014/main" id="{6863C4F6-E2D2-44F2-8603-FA952AE9BA26}"/>
                  </a:ext>
                </a:extLst>
              </p14:cNvPr>
              <p14:cNvContentPartPr/>
              <p14:nvPr/>
            </p14:nvContentPartPr>
            <p14:xfrm>
              <a:off x="4009440" y="4015800"/>
              <a:ext cx="237240" cy="191520"/>
            </p14:xfrm>
          </p:contentPart>
        </mc:Choice>
        <mc:Fallback>
          <p:pic>
            <p:nvPicPr>
              <p:cNvPr id="24" name="Ink 23">
                <a:extLst>
                  <a:ext uri="{FF2B5EF4-FFF2-40B4-BE49-F238E27FC236}">
                    <a16:creationId xmlns:a16="http://schemas.microsoft.com/office/drawing/2014/main" id="{6863C4F6-E2D2-44F2-8603-FA952AE9BA26}"/>
                  </a:ext>
                </a:extLst>
              </p:cNvPr>
              <p:cNvPicPr/>
              <p:nvPr/>
            </p:nvPicPr>
            <p:blipFill>
              <a:blip r:embed="rId13"/>
              <a:stretch>
                <a:fillRect/>
              </a:stretch>
            </p:blipFill>
            <p:spPr>
              <a:xfrm>
                <a:off x="3973440" y="3979800"/>
                <a:ext cx="308880" cy="2631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5" name="Ink 24">
                <a:extLst>
                  <a:ext uri="{FF2B5EF4-FFF2-40B4-BE49-F238E27FC236}">
                    <a16:creationId xmlns:a16="http://schemas.microsoft.com/office/drawing/2014/main" id="{D2FD5BB3-1D68-4D33-BF23-733B4E557417}"/>
                  </a:ext>
                </a:extLst>
              </p14:cNvPr>
              <p14:cNvContentPartPr/>
              <p14:nvPr/>
            </p14:nvContentPartPr>
            <p14:xfrm>
              <a:off x="4291320" y="4016520"/>
              <a:ext cx="201240" cy="240480"/>
            </p14:xfrm>
          </p:contentPart>
        </mc:Choice>
        <mc:Fallback>
          <p:pic>
            <p:nvPicPr>
              <p:cNvPr id="25" name="Ink 24">
                <a:extLst>
                  <a:ext uri="{FF2B5EF4-FFF2-40B4-BE49-F238E27FC236}">
                    <a16:creationId xmlns:a16="http://schemas.microsoft.com/office/drawing/2014/main" id="{D2FD5BB3-1D68-4D33-BF23-733B4E557417}"/>
                  </a:ext>
                </a:extLst>
              </p:cNvPr>
              <p:cNvPicPr/>
              <p:nvPr/>
            </p:nvPicPr>
            <p:blipFill>
              <a:blip r:embed="rId15"/>
              <a:stretch>
                <a:fillRect/>
              </a:stretch>
            </p:blipFill>
            <p:spPr>
              <a:xfrm>
                <a:off x="4255680" y="3980520"/>
                <a:ext cx="272880" cy="3121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6" name="Ink 25">
                <a:extLst>
                  <a:ext uri="{FF2B5EF4-FFF2-40B4-BE49-F238E27FC236}">
                    <a16:creationId xmlns:a16="http://schemas.microsoft.com/office/drawing/2014/main" id="{32401F55-D6B3-4CBE-B8A4-D32EC6468F18}"/>
                  </a:ext>
                </a:extLst>
              </p14:cNvPr>
              <p14:cNvContentPartPr/>
              <p14:nvPr/>
            </p14:nvContentPartPr>
            <p14:xfrm>
              <a:off x="4571760" y="4055400"/>
              <a:ext cx="19440" cy="107640"/>
            </p14:xfrm>
          </p:contentPart>
        </mc:Choice>
        <mc:Fallback>
          <p:pic>
            <p:nvPicPr>
              <p:cNvPr id="26" name="Ink 25">
                <a:extLst>
                  <a:ext uri="{FF2B5EF4-FFF2-40B4-BE49-F238E27FC236}">
                    <a16:creationId xmlns:a16="http://schemas.microsoft.com/office/drawing/2014/main" id="{32401F55-D6B3-4CBE-B8A4-D32EC6468F18}"/>
                  </a:ext>
                </a:extLst>
              </p:cNvPr>
              <p:cNvPicPr/>
              <p:nvPr/>
            </p:nvPicPr>
            <p:blipFill>
              <a:blip r:embed="rId17"/>
              <a:stretch>
                <a:fillRect/>
              </a:stretch>
            </p:blipFill>
            <p:spPr>
              <a:xfrm>
                <a:off x="4535760" y="4019760"/>
                <a:ext cx="91080" cy="1792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28" name="Ink 27">
                <a:extLst>
                  <a:ext uri="{FF2B5EF4-FFF2-40B4-BE49-F238E27FC236}">
                    <a16:creationId xmlns:a16="http://schemas.microsoft.com/office/drawing/2014/main" id="{81EB8099-376B-47C8-BB0D-54430ECCD6B1}"/>
                  </a:ext>
                </a:extLst>
              </p14:cNvPr>
              <p14:cNvContentPartPr/>
              <p14:nvPr/>
            </p14:nvContentPartPr>
            <p14:xfrm>
              <a:off x="4482120" y="3793680"/>
              <a:ext cx="9720" cy="20520"/>
            </p14:xfrm>
          </p:contentPart>
        </mc:Choice>
        <mc:Fallback>
          <p:pic>
            <p:nvPicPr>
              <p:cNvPr id="28" name="Ink 27">
                <a:extLst>
                  <a:ext uri="{FF2B5EF4-FFF2-40B4-BE49-F238E27FC236}">
                    <a16:creationId xmlns:a16="http://schemas.microsoft.com/office/drawing/2014/main" id="{81EB8099-376B-47C8-BB0D-54430ECCD6B1}"/>
                  </a:ext>
                </a:extLst>
              </p:cNvPr>
              <p:cNvPicPr/>
              <p:nvPr/>
            </p:nvPicPr>
            <p:blipFill>
              <a:blip r:embed="rId19"/>
              <a:stretch>
                <a:fillRect/>
              </a:stretch>
            </p:blipFill>
            <p:spPr>
              <a:xfrm>
                <a:off x="4446480" y="3758040"/>
                <a:ext cx="81360" cy="921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29" name="Ink 28">
                <a:extLst>
                  <a:ext uri="{FF2B5EF4-FFF2-40B4-BE49-F238E27FC236}">
                    <a16:creationId xmlns:a16="http://schemas.microsoft.com/office/drawing/2014/main" id="{FEB403D8-4FDD-4494-99EA-B6BA3B22521B}"/>
                  </a:ext>
                </a:extLst>
              </p14:cNvPr>
              <p14:cNvContentPartPr/>
              <p14:nvPr/>
            </p14:nvContentPartPr>
            <p14:xfrm>
              <a:off x="4687320" y="3989520"/>
              <a:ext cx="169920" cy="161640"/>
            </p14:xfrm>
          </p:contentPart>
        </mc:Choice>
        <mc:Fallback>
          <p:pic>
            <p:nvPicPr>
              <p:cNvPr id="29" name="Ink 28">
                <a:extLst>
                  <a:ext uri="{FF2B5EF4-FFF2-40B4-BE49-F238E27FC236}">
                    <a16:creationId xmlns:a16="http://schemas.microsoft.com/office/drawing/2014/main" id="{FEB403D8-4FDD-4494-99EA-B6BA3B22521B}"/>
                  </a:ext>
                </a:extLst>
              </p:cNvPr>
              <p:cNvPicPr/>
              <p:nvPr/>
            </p:nvPicPr>
            <p:blipFill>
              <a:blip r:embed="rId21"/>
              <a:stretch>
                <a:fillRect/>
              </a:stretch>
            </p:blipFill>
            <p:spPr>
              <a:xfrm>
                <a:off x="4651680" y="3953880"/>
                <a:ext cx="241560" cy="2332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30" name="Ink 29">
                <a:extLst>
                  <a:ext uri="{FF2B5EF4-FFF2-40B4-BE49-F238E27FC236}">
                    <a16:creationId xmlns:a16="http://schemas.microsoft.com/office/drawing/2014/main" id="{36042D0F-E326-46D4-8A61-9C4C1F26F6C4}"/>
                  </a:ext>
                </a:extLst>
              </p14:cNvPr>
              <p14:cNvContentPartPr/>
              <p14:nvPr/>
            </p14:nvContentPartPr>
            <p14:xfrm>
              <a:off x="4432440" y="4272120"/>
              <a:ext cx="226440" cy="233640"/>
            </p14:xfrm>
          </p:contentPart>
        </mc:Choice>
        <mc:Fallback>
          <p:pic>
            <p:nvPicPr>
              <p:cNvPr id="30" name="Ink 29">
                <a:extLst>
                  <a:ext uri="{FF2B5EF4-FFF2-40B4-BE49-F238E27FC236}">
                    <a16:creationId xmlns:a16="http://schemas.microsoft.com/office/drawing/2014/main" id="{36042D0F-E326-46D4-8A61-9C4C1F26F6C4}"/>
                  </a:ext>
                </a:extLst>
              </p:cNvPr>
              <p:cNvPicPr/>
              <p:nvPr/>
            </p:nvPicPr>
            <p:blipFill>
              <a:blip r:embed="rId23"/>
              <a:stretch>
                <a:fillRect/>
              </a:stretch>
            </p:blipFill>
            <p:spPr>
              <a:xfrm>
                <a:off x="4396800" y="4236120"/>
                <a:ext cx="298080" cy="3052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31" name="Ink 30">
                <a:extLst>
                  <a:ext uri="{FF2B5EF4-FFF2-40B4-BE49-F238E27FC236}">
                    <a16:creationId xmlns:a16="http://schemas.microsoft.com/office/drawing/2014/main" id="{1446DC5C-1CD0-4D16-BFBA-C3C168E4D0B2}"/>
                  </a:ext>
                </a:extLst>
              </p14:cNvPr>
              <p14:cNvContentPartPr/>
              <p14:nvPr/>
            </p14:nvContentPartPr>
            <p14:xfrm>
              <a:off x="4762200" y="4263840"/>
              <a:ext cx="173520" cy="187560"/>
            </p14:xfrm>
          </p:contentPart>
        </mc:Choice>
        <mc:Fallback>
          <p:pic>
            <p:nvPicPr>
              <p:cNvPr id="31" name="Ink 30">
                <a:extLst>
                  <a:ext uri="{FF2B5EF4-FFF2-40B4-BE49-F238E27FC236}">
                    <a16:creationId xmlns:a16="http://schemas.microsoft.com/office/drawing/2014/main" id="{1446DC5C-1CD0-4D16-BFBA-C3C168E4D0B2}"/>
                  </a:ext>
                </a:extLst>
              </p:cNvPr>
              <p:cNvPicPr/>
              <p:nvPr/>
            </p:nvPicPr>
            <p:blipFill>
              <a:blip r:embed="rId25"/>
              <a:stretch>
                <a:fillRect/>
              </a:stretch>
            </p:blipFill>
            <p:spPr>
              <a:xfrm>
                <a:off x="4726200" y="4228200"/>
                <a:ext cx="245160" cy="2592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32" name="Ink 31">
                <a:extLst>
                  <a:ext uri="{FF2B5EF4-FFF2-40B4-BE49-F238E27FC236}">
                    <a16:creationId xmlns:a16="http://schemas.microsoft.com/office/drawing/2014/main" id="{4144BBCA-8A26-44B6-B77D-C70AB2D5E0ED}"/>
                  </a:ext>
                </a:extLst>
              </p14:cNvPr>
              <p14:cNvContentPartPr/>
              <p14:nvPr/>
            </p14:nvContentPartPr>
            <p14:xfrm>
              <a:off x="5004480" y="4164480"/>
              <a:ext cx="282240" cy="247680"/>
            </p14:xfrm>
          </p:contentPart>
        </mc:Choice>
        <mc:Fallback>
          <p:pic>
            <p:nvPicPr>
              <p:cNvPr id="32" name="Ink 31">
                <a:extLst>
                  <a:ext uri="{FF2B5EF4-FFF2-40B4-BE49-F238E27FC236}">
                    <a16:creationId xmlns:a16="http://schemas.microsoft.com/office/drawing/2014/main" id="{4144BBCA-8A26-44B6-B77D-C70AB2D5E0ED}"/>
                  </a:ext>
                </a:extLst>
              </p:cNvPr>
              <p:cNvPicPr/>
              <p:nvPr/>
            </p:nvPicPr>
            <p:blipFill>
              <a:blip r:embed="rId27"/>
              <a:stretch>
                <a:fillRect/>
              </a:stretch>
            </p:blipFill>
            <p:spPr>
              <a:xfrm>
                <a:off x="4968480" y="4128840"/>
                <a:ext cx="353880" cy="3193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33" name="Ink 32">
                <a:extLst>
                  <a:ext uri="{FF2B5EF4-FFF2-40B4-BE49-F238E27FC236}">
                    <a16:creationId xmlns:a16="http://schemas.microsoft.com/office/drawing/2014/main" id="{DC129702-4A83-44F3-B9E1-D27A7583E646}"/>
                  </a:ext>
                </a:extLst>
              </p14:cNvPr>
              <p14:cNvContentPartPr/>
              <p14:nvPr/>
            </p14:nvContentPartPr>
            <p14:xfrm>
              <a:off x="6236040" y="3856320"/>
              <a:ext cx="138600" cy="50760"/>
            </p14:xfrm>
          </p:contentPart>
        </mc:Choice>
        <mc:Fallback>
          <p:pic>
            <p:nvPicPr>
              <p:cNvPr id="33" name="Ink 32">
                <a:extLst>
                  <a:ext uri="{FF2B5EF4-FFF2-40B4-BE49-F238E27FC236}">
                    <a16:creationId xmlns:a16="http://schemas.microsoft.com/office/drawing/2014/main" id="{DC129702-4A83-44F3-B9E1-D27A7583E646}"/>
                  </a:ext>
                </a:extLst>
              </p:cNvPr>
              <p:cNvPicPr/>
              <p:nvPr/>
            </p:nvPicPr>
            <p:blipFill>
              <a:blip r:embed="rId29"/>
              <a:stretch>
                <a:fillRect/>
              </a:stretch>
            </p:blipFill>
            <p:spPr>
              <a:xfrm>
                <a:off x="6200040" y="3820320"/>
                <a:ext cx="210240" cy="1224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34" name="Ink 33">
                <a:extLst>
                  <a:ext uri="{FF2B5EF4-FFF2-40B4-BE49-F238E27FC236}">
                    <a16:creationId xmlns:a16="http://schemas.microsoft.com/office/drawing/2014/main" id="{A73F738E-427F-4F3B-9672-4E662951B907}"/>
                  </a:ext>
                </a:extLst>
              </p14:cNvPr>
              <p14:cNvContentPartPr/>
              <p14:nvPr/>
            </p14:nvContentPartPr>
            <p14:xfrm>
              <a:off x="6300840" y="3900240"/>
              <a:ext cx="38160" cy="229320"/>
            </p14:xfrm>
          </p:contentPart>
        </mc:Choice>
        <mc:Fallback>
          <p:pic>
            <p:nvPicPr>
              <p:cNvPr id="34" name="Ink 33">
                <a:extLst>
                  <a:ext uri="{FF2B5EF4-FFF2-40B4-BE49-F238E27FC236}">
                    <a16:creationId xmlns:a16="http://schemas.microsoft.com/office/drawing/2014/main" id="{A73F738E-427F-4F3B-9672-4E662951B907}"/>
                  </a:ext>
                </a:extLst>
              </p:cNvPr>
              <p:cNvPicPr/>
              <p:nvPr/>
            </p:nvPicPr>
            <p:blipFill>
              <a:blip r:embed="rId31"/>
              <a:stretch>
                <a:fillRect/>
              </a:stretch>
            </p:blipFill>
            <p:spPr>
              <a:xfrm>
                <a:off x="6265200" y="3864600"/>
                <a:ext cx="109800" cy="3009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35" name="Ink 34">
                <a:extLst>
                  <a:ext uri="{FF2B5EF4-FFF2-40B4-BE49-F238E27FC236}">
                    <a16:creationId xmlns:a16="http://schemas.microsoft.com/office/drawing/2014/main" id="{F107524E-4408-4D11-848B-DEA61AFF517B}"/>
                  </a:ext>
                </a:extLst>
              </p14:cNvPr>
              <p14:cNvContentPartPr/>
              <p14:nvPr/>
            </p14:nvContentPartPr>
            <p14:xfrm>
              <a:off x="6185640" y="4106160"/>
              <a:ext cx="248040" cy="54720"/>
            </p14:xfrm>
          </p:contentPart>
        </mc:Choice>
        <mc:Fallback>
          <p:pic>
            <p:nvPicPr>
              <p:cNvPr id="35" name="Ink 34">
                <a:extLst>
                  <a:ext uri="{FF2B5EF4-FFF2-40B4-BE49-F238E27FC236}">
                    <a16:creationId xmlns:a16="http://schemas.microsoft.com/office/drawing/2014/main" id="{F107524E-4408-4D11-848B-DEA61AFF517B}"/>
                  </a:ext>
                </a:extLst>
              </p:cNvPr>
              <p:cNvPicPr/>
              <p:nvPr/>
            </p:nvPicPr>
            <p:blipFill>
              <a:blip r:embed="rId33"/>
              <a:stretch>
                <a:fillRect/>
              </a:stretch>
            </p:blipFill>
            <p:spPr>
              <a:xfrm>
                <a:off x="6149640" y="4070160"/>
                <a:ext cx="319680" cy="12636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36" name="Ink 35">
                <a:extLst>
                  <a:ext uri="{FF2B5EF4-FFF2-40B4-BE49-F238E27FC236}">
                    <a16:creationId xmlns:a16="http://schemas.microsoft.com/office/drawing/2014/main" id="{37947BE1-A955-4943-A5CE-A0A08683233B}"/>
                  </a:ext>
                </a:extLst>
              </p14:cNvPr>
              <p14:cNvContentPartPr/>
              <p14:nvPr/>
            </p14:nvContentPartPr>
            <p14:xfrm>
              <a:off x="6513600" y="3976560"/>
              <a:ext cx="108360" cy="288360"/>
            </p14:xfrm>
          </p:contentPart>
        </mc:Choice>
        <mc:Fallback>
          <p:pic>
            <p:nvPicPr>
              <p:cNvPr id="36" name="Ink 35">
                <a:extLst>
                  <a:ext uri="{FF2B5EF4-FFF2-40B4-BE49-F238E27FC236}">
                    <a16:creationId xmlns:a16="http://schemas.microsoft.com/office/drawing/2014/main" id="{37947BE1-A955-4943-A5CE-A0A08683233B}"/>
                  </a:ext>
                </a:extLst>
              </p:cNvPr>
              <p:cNvPicPr/>
              <p:nvPr/>
            </p:nvPicPr>
            <p:blipFill>
              <a:blip r:embed="rId35"/>
              <a:stretch>
                <a:fillRect/>
              </a:stretch>
            </p:blipFill>
            <p:spPr>
              <a:xfrm>
                <a:off x="6477960" y="3940920"/>
                <a:ext cx="180000" cy="360000"/>
              </a:xfrm>
              <a:prstGeom prst="rect">
                <a:avLst/>
              </a:prstGeom>
            </p:spPr>
          </p:pic>
        </mc:Fallback>
      </mc:AlternateContent>
      <p:grpSp>
        <p:nvGrpSpPr>
          <p:cNvPr id="45" name="Group 44">
            <a:extLst>
              <a:ext uri="{FF2B5EF4-FFF2-40B4-BE49-F238E27FC236}">
                <a16:creationId xmlns:a16="http://schemas.microsoft.com/office/drawing/2014/main" id="{4D72E592-3836-486E-8527-609DA1D5FC4C}"/>
              </a:ext>
            </a:extLst>
          </p:cNvPr>
          <p:cNvGrpSpPr/>
          <p:nvPr/>
        </p:nvGrpSpPr>
        <p:grpSpPr>
          <a:xfrm>
            <a:off x="6996000" y="3686040"/>
            <a:ext cx="1292760" cy="417960"/>
            <a:chOff x="6996000" y="3686040"/>
            <a:chExt cx="1292760" cy="417960"/>
          </a:xfrm>
        </p:grpSpPr>
        <mc:AlternateContent xmlns:mc="http://schemas.openxmlformats.org/markup-compatibility/2006">
          <mc:Choice xmlns:p14="http://schemas.microsoft.com/office/powerpoint/2010/main" Requires="p14">
            <p:contentPart p14:bwMode="auto" r:id="rId36">
              <p14:nvContentPartPr>
                <p14:cNvPr id="37" name="Ink 36">
                  <a:extLst>
                    <a:ext uri="{FF2B5EF4-FFF2-40B4-BE49-F238E27FC236}">
                      <a16:creationId xmlns:a16="http://schemas.microsoft.com/office/drawing/2014/main" id="{1E1A8670-BDC3-473B-9BE8-C5D5D73A6881}"/>
                    </a:ext>
                  </a:extLst>
                </p14:cNvPr>
                <p14:cNvContentPartPr/>
                <p14:nvPr/>
              </p14:nvContentPartPr>
              <p14:xfrm>
                <a:off x="6996000" y="3885120"/>
                <a:ext cx="254520" cy="218880"/>
              </p14:xfrm>
            </p:contentPart>
          </mc:Choice>
          <mc:Fallback>
            <p:pic>
              <p:nvPicPr>
                <p:cNvPr id="37" name="Ink 36">
                  <a:extLst>
                    <a:ext uri="{FF2B5EF4-FFF2-40B4-BE49-F238E27FC236}">
                      <a16:creationId xmlns:a16="http://schemas.microsoft.com/office/drawing/2014/main" id="{1E1A8670-BDC3-473B-9BE8-C5D5D73A6881}"/>
                    </a:ext>
                  </a:extLst>
                </p:cNvPr>
                <p:cNvPicPr/>
                <p:nvPr/>
              </p:nvPicPr>
              <p:blipFill>
                <a:blip r:embed="rId37"/>
                <a:stretch>
                  <a:fillRect/>
                </a:stretch>
              </p:blipFill>
              <p:spPr>
                <a:xfrm>
                  <a:off x="6960000" y="3849120"/>
                  <a:ext cx="326160" cy="29052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38" name="Ink 37">
                  <a:extLst>
                    <a:ext uri="{FF2B5EF4-FFF2-40B4-BE49-F238E27FC236}">
                      <a16:creationId xmlns:a16="http://schemas.microsoft.com/office/drawing/2014/main" id="{D82B52E6-F87B-46FA-9CF4-51EBD58A6987}"/>
                    </a:ext>
                  </a:extLst>
                </p14:cNvPr>
                <p14:cNvContentPartPr/>
                <p14:nvPr/>
              </p14:nvContentPartPr>
              <p14:xfrm>
                <a:off x="7228920" y="3730320"/>
                <a:ext cx="206280" cy="348120"/>
              </p14:xfrm>
            </p:contentPart>
          </mc:Choice>
          <mc:Fallback>
            <p:pic>
              <p:nvPicPr>
                <p:cNvPr id="38" name="Ink 37">
                  <a:extLst>
                    <a:ext uri="{FF2B5EF4-FFF2-40B4-BE49-F238E27FC236}">
                      <a16:creationId xmlns:a16="http://schemas.microsoft.com/office/drawing/2014/main" id="{D82B52E6-F87B-46FA-9CF4-51EBD58A6987}"/>
                    </a:ext>
                  </a:extLst>
                </p:cNvPr>
                <p:cNvPicPr/>
                <p:nvPr/>
              </p:nvPicPr>
              <p:blipFill>
                <a:blip r:embed="rId39"/>
                <a:stretch>
                  <a:fillRect/>
                </a:stretch>
              </p:blipFill>
              <p:spPr>
                <a:xfrm>
                  <a:off x="7192920" y="3694680"/>
                  <a:ext cx="277920" cy="41976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41" name="Ink 40">
                  <a:extLst>
                    <a:ext uri="{FF2B5EF4-FFF2-40B4-BE49-F238E27FC236}">
                      <a16:creationId xmlns:a16="http://schemas.microsoft.com/office/drawing/2014/main" id="{83B7CD19-043B-4674-8D91-D33E4721D2D0}"/>
                    </a:ext>
                  </a:extLst>
                </p14:cNvPr>
                <p14:cNvContentPartPr/>
                <p14:nvPr/>
              </p14:nvContentPartPr>
              <p14:xfrm>
                <a:off x="7510440" y="3686040"/>
                <a:ext cx="220320" cy="357840"/>
              </p14:xfrm>
            </p:contentPart>
          </mc:Choice>
          <mc:Fallback>
            <p:pic>
              <p:nvPicPr>
                <p:cNvPr id="41" name="Ink 40">
                  <a:extLst>
                    <a:ext uri="{FF2B5EF4-FFF2-40B4-BE49-F238E27FC236}">
                      <a16:creationId xmlns:a16="http://schemas.microsoft.com/office/drawing/2014/main" id="{83B7CD19-043B-4674-8D91-D33E4721D2D0}"/>
                    </a:ext>
                  </a:extLst>
                </p:cNvPr>
                <p:cNvPicPr/>
                <p:nvPr/>
              </p:nvPicPr>
              <p:blipFill>
                <a:blip r:embed="rId41"/>
                <a:stretch>
                  <a:fillRect/>
                </a:stretch>
              </p:blipFill>
              <p:spPr>
                <a:xfrm>
                  <a:off x="7474800" y="3650040"/>
                  <a:ext cx="291960" cy="42948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42" name="Ink 41">
                  <a:extLst>
                    <a:ext uri="{FF2B5EF4-FFF2-40B4-BE49-F238E27FC236}">
                      <a16:creationId xmlns:a16="http://schemas.microsoft.com/office/drawing/2014/main" id="{5F9F7B7E-A6CC-44A6-9BEA-07F97406CD6D}"/>
                    </a:ext>
                  </a:extLst>
                </p14:cNvPr>
                <p14:cNvContentPartPr/>
                <p14:nvPr/>
              </p14:nvContentPartPr>
              <p14:xfrm>
                <a:off x="7665600" y="3801960"/>
                <a:ext cx="394560" cy="212040"/>
              </p14:xfrm>
            </p:contentPart>
          </mc:Choice>
          <mc:Fallback>
            <p:pic>
              <p:nvPicPr>
                <p:cNvPr id="42" name="Ink 41">
                  <a:extLst>
                    <a:ext uri="{FF2B5EF4-FFF2-40B4-BE49-F238E27FC236}">
                      <a16:creationId xmlns:a16="http://schemas.microsoft.com/office/drawing/2014/main" id="{5F9F7B7E-A6CC-44A6-9BEA-07F97406CD6D}"/>
                    </a:ext>
                  </a:extLst>
                </p:cNvPr>
                <p:cNvPicPr/>
                <p:nvPr/>
              </p:nvPicPr>
              <p:blipFill>
                <a:blip r:embed="rId43"/>
                <a:stretch>
                  <a:fillRect/>
                </a:stretch>
              </p:blipFill>
              <p:spPr>
                <a:xfrm>
                  <a:off x="7629960" y="3765960"/>
                  <a:ext cx="466200" cy="28368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43" name="Ink 42">
                  <a:extLst>
                    <a:ext uri="{FF2B5EF4-FFF2-40B4-BE49-F238E27FC236}">
                      <a16:creationId xmlns:a16="http://schemas.microsoft.com/office/drawing/2014/main" id="{111E42A1-3696-44EB-B5EC-17C07CDC90C8}"/>
                    </a:ext>
                  </a:extLst>
                </p14:cNvPr>
                <p14:cNvContentPartPr/>
                <p14:nvPr/>
              </p14:nvContentPartPr>
              <p14:xfrm>
                <a:off x="8062320" y="3778560"/>
                <a:ext cx="120600" cy="238680"/>
              </p14:xfrm>
            </p:contentPart>
          </mc:Choice>
          <mc:Fallback>
            <p:pic>
              <p:nvPicPr>
                <p:cNvPr id="43" name="Ink 42">
                  <a:extLst>
                    <a:ext uri="{FF2B5EF4-FFF2-40B4-BE49-F238E27FC236}">
                      <a16:creationId xmlns:a16="http://schemas.microsoft.com/office/drawing/2014/main" id="{111E42A1-3696-44EB-B5EC-17C07CDC90C8}"/>
                    </a:ext>
                  </a:extLst>
                </p:cNvPr>
                <p:cNvPicPr/>
                <p:nvPr/>
              </p:nvPicPr>
              <p:blipFill>
                <a:blip r:embed="rId45"/>
                <a:stretch>
                  <a:fillRect/>
                </a:stretch>
              </p:blipFill>
              <p:spPr>
                <a:xfrm>
                  <a:off x="8026680" y="3742920"/>
                  <a:ext cx="192240" cy="31032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44" name="Ink 43">
                  <a:extLst>
                    <a:ext uri="{FF2B5EF4-FFF2-40B4-BE49-F238E27FC236}">
                      <a16:creationId xmlns:a16="http://schemas.microsoft.com/office/drawing/2014/main" id="{BC5B2759-B4FA-4D25-9BCD-E3425BC9B06C}"/>
                    </a:ext>
                  </a:extLst>
                </p14:cNvPr>
                <p14:cNvContentPartPr/>
                <p14:nvPr/>
              </p14:nvContentPartPr>
              <p14:xfrm>
                <a:off x="8165640" y="3742920"/>
                <a:ext cx="123120" cy="246960"/>
              </p14:xfrm>
            </p:contentPart>
          </mc:Choice>
          <mc:Fallback>
            <p:pic>
              <p:nvPicPr>
                <p:cNvPr id="44" name="Ink 43">
                  <a:extLst>
                    <a:ext uri="{FF2B5EF4-FFF2-40B4-BE49-F238E27FC236}">
                      <a16:creationId xmlns:a16="http://schemas.microsoft.com/office/drawing/2014/main" id="{BC5B2759-B4FA-4D25-9BCD-E3425BC9B06C}"/>
                    </a:ext>
                  </a:extLst>
                </p:cNvPr>
                <p:cNvPicPr/>
                <p:nvPr/>
              </p:nvPicPr>
              <p:blipFill>
                <a:blip r:embed="rId47"/>
                <a:stretch>
                  <a:fillRect/>
                </a:stretch>
              </p:blipFill>
              <p:spPr>
                <a:xfrm>
                  <a:off x="8130000" y="3706920"/>
                  <a:ext cx="194760" cy="318600"/>
                </a:xfrm>
                <a:prstGeom prst="rect">
                  <a:avLst/>
                </a:prstGeom>
              </p:spPr>
            </p:pic>
          </mc:Fallback>
        </mc:AlternateContent>
      </p:grpSp>
    </p:spTree>
    <p:extLst>
      <p:ext uri="{BB962C8B-B14F-4D97-AF65-F5344CB8AC3E}">
        <p14:creationId xmlns:p14="http://schemas.microsoft.com/office/powerpoint/2010/main" val="768940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15">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17">
            <a:extLst>
              <a:ext uri="{FF2B5EF4-FFF2-40B4-BE49-F238E27FC236}">
                <a16:creationId xmlns:a16="http://schemas.microsoft.com/office/drawing/2014/main" id="{04B7AC44-1B7B-4F09-9AA4-3DFDEC575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41" name="Rectangle 19">
            <a:extLst>
              <a:ext uri="{FF2B5EF4-FFF2-40B4-BE49-F238E27FC236}">
                <a16:creationId xmlns:a16="http://schemas.microsoft.com/office/drawing/2014/main" id="{6683E473-94FF-4ACE-9433-1F14799E89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42" name="Rectangle 21">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43" name="Rectangle 23">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534" y="237744"/>
            <a:ext cx="2926080" cy="63825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9100"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8E69B6C7-982D-4A76-9E47-67C468941FD9}"/>
              </a:ext>
            </a:extLst>
          </p:cNvPr>
          <p:cNvSpPr>
            <a:spLocks noGrp="1"/>
          </p:cNvSpPr>
          <p:nvPr>
            <p:ph type="title"/>
          </p:nvPr>
        </p:nvSpPr>
        <p:spPr>
          <a:xfrm>
            <a:off x="557720" y="612843"/>
            <a:ext cx="2312480" cy="1499738"/>
          </a:xfrm>
        </p:spPr>
        <p:txBody>
          <a:bodyPr vert="horz" lIns="91440" tIns="45720" rIns="91440" bIns="45720" rtlCol="0" anchor="b">
            <a:normAutofit/>
          </a:bodyPr>
          <a:lstStyle/>
          <a:p>
            <a:r>
              <a:rPr lang="en-US" sz="2800" dirty="0"/>
              <a:t>DNS Lookup</a:t>
            </a:r>
          </a:p>
        </p:txBody>
      </p:sp>
      <p:sp>
        <p:nvSpPr>
          <p:cNvPr id="28" name="Rectangle 27">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764" y="413053"/>
            <a:ext cx="8212114" cy="6064596"/>
          </a:xfrm>
          <a:prstGeom prst="rect">
            <a:avLst/>
          </a:prstGeom>
          <a:noFill/>
          <a:ln w="6350" cap="sq" cmpd="sng" algn="ctr">
            <a:solidFill>
              <a:srgbClr val="404040"/>
            </a:solidFill>
            <a:prstDash val="solid"/>
            <a:miter lim="800000"/>
          </a:ln>
          <a:effectLst/>
        </p:spPr>
      </p:sp>
      <p:pic>
        <p:nvPicPr>
          <p:cNvPr id="6" name="Content Placeholder 4" descr="Graphical user interface, text&#10;&#10;Description automatically generated">
            <a:extLst>
              <a:ext uri="{FF2B5EF4-FFF2-40B4-BE49-F238E27FC236}">
                <a16:creationId xmlns:a16="http://schemas.microsoft.com/office/drawing/2014/main" id="{15E16907-BA3D-40EB-BA0A-C1979F74E05D}"/>
              </a:ext>
            </a:extLst>
          </p:cNvPr>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3560786" y="1481766"/>
            <a:ext cx="8212114" cy="4311360"/>
          </a:xfrm>
          <a:prstGeom prst="rect">
            <a:avLst/>
          </a:prstGeom>
        </p:spPr>
      </p:pic>
      <p:grpSp>
        <p:nvGrpSpPr>
          <p:cNvPr id="12" name="Group 11">
            <a:extLst>
              <a:ext uri="{FF2B5EF4-FFF2-40B4-BE49-F238E27FC236}">
                <a16:creationId xmlns:a16="http://schemas.microsoft.com/office/drawing/2014/main" id="{D09D028B-0783-4B72-A3AC-697DB3DCAFEA}"/>
              </a:ext>
            </a:extLst>
          </p:cNvPr>
          <p:cNvGrpSpPr/>
          <p:nvPr/>
        </p:nvGrpSpPr>
        <p:grpSpPr>
          <a:xfrm>
            <a:off x="1843260" y="3291660"/>
            <a:ext cx="1980360" cy="1261440"/>
            <a:chOff x="1843260" y="3291660"/>
            <a:chExt cx="1980360" cy="1261440"/>
          </a:xfrm>
        </p:grpSpPr>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5587EBCB-2BBD-4B48-AEF3-D2546C1328B6}"/>
                    </a:ext>
                  </a:extLst>
                </p14:cNvPr>
                <p14:cNvContentPartPr/>
                <p14:nvPr/>
              </p14:nvContentPartPr>
              <p14:xfrm>
                <a:off x="2206140" y="3291660"/>
                <a:ext cx="349560" cy="367200"/>
              </p14:xfrm>
            </p:contentPart>
          </mc:Choice>
          <mc:Fallback>
            <p:pic>
              <p:nvPicPr>
                <p:cNvPr id="2" name="Ink 1">
                  <a:extLst>
                    <a:ext uri="{FF2B5EF4-FFF2-40B4-BE49-F238E27FC236}">
                      <a16:creationId xmlns:a16="http://schemas.microsoft.com/office/drawing/2014/main" id="{5587EBCB-2BBD-4B48-AEF3-D2546C1328B6}"/>
                    </a:ext>
                  </a:extLst>
                </p:cNvPr>
                <p:cNvPicPr/>
                <p:nvPr/>
              </p:nvPicPr>
              <p:blipFill>
                <a:blip r:embed="rId5"/>
                <a:stretch>
                  <a:fillRect/>
                </a:stretch>
              </p:blipFill>
              <p:spPr>
                <a:xfrm>
                  <a:off x="2170500" y="3256020"/>
                  <a:ext cx="421200" cy="4388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 name="Ink 2">
                  <a:extLst>
                    <a:ext uri="{FF2B5EF4-FFF2-40B4-BE49-F238E27FC236}">
                      <a16:creationId xmlns:a16="http://schemas.microsoft.com/office/drawing/2014/main" id="{EC8A3A99-39F9-46EC-A27A-41FA6CB2E895}"/>
                    </a:ext>
                  </a:extLst>
                </p14:cNvPr>
                <p14:cNvContentPartPr/>
                <p14:nvPr/>
              </p14:nvContentPartPr>
              <p14:xfrm>
                <a:off x="2282100" y="3643740"/>
                <a:ext cx="114840" cy="790920"/>
              </p14:xfrm>
            </p:contentPart>
          </mc:Choice>
          <mc:Fallback>
            <p:pic>
              <p:nvPicPr>
                <p:cNvPr id="3" name="Ink 2">
                  <a:extLst>
                    <a:ext uri="{FF2B5EF4-FFF2-40B4-BE49-F238E27FC236}">
                      <a16:creationId xmlns:a16="http://schemas.microsoft.com/office/drawing/2014/main" id="{EC8A3A99-39F9-46EC-A27A-41FA6CB2E895}"/>
                    </a:ext>
                  </a:extLst>
                </p:cNvPr>
                <p:cNvPicPr/>
                <p:nvPr/>
              </p:nvPicPr>
              <p:blipFill>
                <a:blip r:embed="rId7"/>
                <a:stretch>
                  <a:fillRect/>
                </a:stretch>
              </p:blipFill>
              <p:spPr>
                <a:xfrm>
                  <a:off x="2246460" y="3608100"/>
                  <a:ext cx="186480" cy="8625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4" name="Ink 3">
                  <a:extLst>
                    <a:ext uri="{FF2B5EF4-FFF2-40B4-BE49-F238E27FC236}">
                      <a16:creationId xmlns:a16="http://schemas.microsoft.com/office/drawing/2014/main" id="{A83444C3-AEC2-49AF-8636-8B125BEFDD4F}"/>
                    </a:ext>
                  </a:extLst>
                </p14:cNvPr>
                <p14:cNvContentPartPr/>
                <p14:nvPr/>
              </p14:nvContentPartPr>
              <p14:xfrm>
                <a:off x="1843260" y="3834900"/>
                <a:ext cx="522000" cy="243720"/>
              </p14:xfrm>
            </p:contentPart>
          </mc:Choice>
          <mc:Fallback>
            <p:pic>
              <p:nvPicPr>
                <p:cNvPr id="4" name="Ink 3">
                  <a:extLst>
                    <a:ext uri="{FF2B5EF4-FFF2-40B4-BE49-F238E27FC236}">
                      <a16:creationId xmlns:a16="http://schemas.microsoft.com/office/drawing/2014/main" id="{A83444C3-AEC2-49AF-8636-8B125BEFDD4F}"/>
                    </a:ext>
                  </a:extLst>
                </p:cNvPr>
                <p:cNvPicPr/>
                <p:nvPr/>
              </p:nvPicPr>
              <p:blipFill>
                <a:blip r:embed="rId9"/>
                <a:stretch>
                  <a:fillRect/>
                </a:stretch>
              </p:blipFill>
              <p:spPr>
                <a:xfrm>
                  <a:off x="1807260" y="3798900"/>
                  <a:ext cx="593640" cy="3153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5" name="Ink 4">
                  <a:extLst>
                    <a:ext uri="{FF2B5EF4-FFF2-40B4-BE49-F238E27FC236}">
                      <a16:creationId xmlns:a16="http://schemas.microsoft.com/office/drawing/2014/main" id="{00E88D20-9031-4FD7-8A4C-A3E47E941D62}"/>
                    </a:ext>
                  </a:extLst>
                </p14:cNvPr>
                <p14:cNvContentPartPr/>
                <p14:nvPr/>
              </p14:nvContentPartPr>
              <p14:xfrm>
                <a:off x="2327100" y="3807540"/>
                <a:ext cx="327240" cy="259920"/>
              </p14:xfrm>
            </p:contentPart>
          </mc:Choice>
          <mc:Fallback>
            <p:pic>
              <p:nvPicPr>
                <p:cNvPr id="5" name="Ink 4">
                  <a:extLst>
                    <a:ext uri="{FF2B5EF4-FFF2-40B4-BE49-F238E27FC236}">
                      <a16:creationId xmlns:a16="http://schemas.microsoft.com/office/drawing/2014/main" id="{00E88D20-9031-4FD7-8A4C-A3E47E941D62}"/>
                    </a:ext>
                  </a:extLst>
                </p:cNvPr>
                <p:cNvPicPr/>
                <p:nvPr/>
              </p:nvPicPr>
              <p:blipFill>
                <a:blip r:embed="rId11"/>
                <a:stretch>
                  <a:fillRect/>
                </a:stretch>
              </p:blipFill>
              <p:spPr>
                <a:xfrm>
                  <a:off x="2291460" y="3771900"/>
                  <a:ext cx="398880" cy="3315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7" name="Ink 6">
                  <a:extLst>
                    <a:ext uri="{FF2B5EF4-FFF2-40B4-BE49-F238E27FC236}">
                      <a16:creationId xmlns:a16="http://schemas.microsoft.com/office/drawing/2014/main" id="{C12AE40E-D0F2-4334-8615-85966B9D95FF}"/>
                    </a:ext>
                  </a:extLst>
                </p14:cNvPr>
                <p14:cNvContentPartPr/>
                <p14:nvPr/>
              </p14:nvContentPartPr>
              <p14:xfrm>
                <a:off x="1998060" y="4083300"/>
                <a:ext cx="247320" cy="469800"/>
              </p14:xfrm>
            </p:contentPart>
          </mc:Choice>
          <mc:Fallback>
            <p:pic>
              <p:nvPicPr>
                <p:cNvPr id="7" name="Ink 6">
                  <a:extLst>
                    <a:ext uri="{FF2B5EF4-FFF2-40B4-BE49-F238E27FC236}">
                      <a16:creationId xmlns:a16="http://schemas.microsoft.com/office/drawing/2014/main" id="{C12AE40E-D0F2-4334-8615-85966B9D95FF}"/>
                    </a:ext>
                  </a:extLst>
                </p:cNvPr>
                <p:cNvPicPr/>
                <p:nvPr/>
              </p:nvPicPr>
              <p:blipFill>
                <a:blip r:embed="rId13"/>
                <a:stretch>
                  <a:fillRect/>
                </a:stretch>
              </p:blipFill>
              <p:spPr>
                <a:xfrm>
                  <a:off x="1962060" y="4047300"/>
                  <a:ext cx="318960" cy="5414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8" name="Ink 7">
                  <a:extLst>
                    <a:ext uri="{FF2B5EF4-FFF2-40B4-BE49-F238E27FC236}">
                      <a16:creationId xmlns:a16="http://schemas.microsoft.com/office/drawing/2014/main" id="{1F0FDAF5-BF28-4409-8BCA-153048F5BEF5}"/>
                    </a:ext>
                  </a:extLst>
                </p14:cNvPr>
                <p14:cNvContentPartPr/>
                <p14:nvPr/>
              </p14:nvContentPartPr>
              <p14:xfrm>
                <a:off x="2361660" y="4110300"/>
                <a:ext cx="351720" cy="343440"/>
              </p14:xfrm>
            </p:contentPart>
          </mc:Choice>
          <mc:Fallback>
            <p:pic>
              <p:nvPicPr>
                <p:cNvPr id="8" name="Ink 7">
                  <a:extLst>
                    <a:ext uri="{FF2B5EF4-FFF2-40B4-BE49-F238E27FC236}">
                      <a16:creationId xmlns:a16="http://schemas.microsoft.com/office/drawing/2014/main" id="{1F0FDAF5-BF28-4409-8BCA-153048F5BEF5}"/>
                    </a:ext>
                  </a:extLst>
                </p:cNvPr>
                <p:cNvPicPr/>
                <p:nvPr/>
              </p:nvPicPr>
              <p:blipFill>
                <a:blip r:embed="rId15"/>
                <a:stretch>
                  <a:fillRect/>
                </a:stretch>
              </p:blipFill>
              <p:spPr>
                <a:xfrm>
                  <a:off x="2325660" y="4074300"/>
                  <a:ext cx="423360" cy="4150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0" name="Ink 9">
                  <a:extLst>
                    <a:ext uri="{FF2B5EF4-FFF2-40B4-BE49-F238E27FC236}">
                      <a16:creationId xmlns:a16="http://schemas.microsoft.com/office/drawing/2014/main" id="{624CC9D8-CDD0-4EA3-9260-A8D8F00B275E}"/>
                    </a:ext>
                  </a:extLst>
                </p14:cNvPr>
                <p14:cNvContentPartPr/>
                <p14:nvPr/>
              </p14:nvContentPartPr>
              <p14:xfrm>
                <a:off x="3002460" y="3931380"/>
                <a:ext cx="821160" cy="226800"/>
              </p14:xfrm>
            </p:contentPart>
          </mc:Choice>
          <mc:Fallback>
            <p:pic>
              <p:nvPicPr>
                <p:cNvPr id="10" name="Ink 9">
                  <a:extLst>
                    <a:ext uri="{FF2B5EF4-FFF2-40B4-BE49-F238E27FC236}">
                      <a16:creationId xmlns:a16="http://schemas.microsoft.com/office/drawing/2014/main" id="{624CC9D8-CDD0-4EA3-9260-A8D8F00B275E}"/>
                    </a:ext>
                  </a:extLst>
                </p:cNvPr>
                <p:cNvPicPr/>
                <p:nvPr/>
              </p:nvPicPr>
              <p:blipFill>
                <a:blip r:embed="rId17"/>
                <a:stretch>
                  <a:fillRect/>
                </a:stretch>
              </p:blipFill>
              <p:spPr>
                <a:xfrm>
                  <a:off x="2966820" y="3895740"/>
                  <a:ext cx="892800" cy="2984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8">
            <p14:nvContentPartPr>
              <p14:cNvPr id="13" name="Ink 12">
                <a:extLst>
                  <a:ext uri="{FF2B5EF4-FFF2-40B4-BE49-F238E27FC236}">
                    <a16:creationId xmlns:a16="http://schemas.microsoft.com/office/drawing/2014/main" id="{9878B5AC-BD37-4516-BBF5-3D4C74628F73}"/>
                  </a:ext>
                </a:extLst>
              </p14:cNvPr>
              <p14:cNvContentPartPr/>
              <p14:nvPr/>
            </p14:nvContentPartPr>
            <p14:xfrm>
              <a:off x="3583500" y="3110580"/>
              <a:ext cx="1754640" cy="104040"/>
            </p14:xfrm>
          </p:contentPart>
        </mc:Choice>
        <mc:Fallback>
          <p:pic>
            <p:nvPicPr>
              <p:cNvPr id="13" name="Ink 12">
                <a:extLst>
                  <a:ext uri="{FF2B5EF4-FFF2-40B4-BE49-F238E27FC236}">
                    <a16:creationId xmlns:a16="http://schemas.microsoft.com/office/drawing/2014/main" id="{9878B5AC-BD37-4516-BBF5-3D4C74628F73}"/>
                  </a:ext>
                </a:extLst>
              </p:cNvPr>
              <p:cNvPicPr/>
              <p:nvPr/>
            </p:nvPicPr>
            <p:blipFill>
              <a:blip r:embed="rId19"/>
              <a:stretch>
                <a:fillRect/>
              </a:stretch>
            </p:blipFill>
            <p:spPr>
              <a:xfrm>
                <a:off x="3547500" y="3074940"/>
                <a:ext cx="1826280" cy="1756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4" name="Ink 13">
                <a:extLst>
                  <a:ext uri="{FF2B5EF4-FFF2-40B4-BE49-F238E27FC236}">
                    <a16:creationId xmlns:a16="http://schemas.microsoft.com/office/drawing/2014/main" id="{62AF725E-8063-4C43-B22A-2B90C99BBB20}"/>
                  </a:ext>
                </a:extLst>
              </p14:cNvPr>
              <p14:cNvContentPartPr/>
              <p14:nvPr/>
            </p14:nvContentPartPr>
            <p14:xfrm>
              <a:off x="5728020" y="4515660"/>
              <a:ext cx="936000" cy="347400"/>
            </p14:xfrm>
          </p:contentPart>
        </mc:Choice>
        <mc:Fallback>
          <p:pic>
            <p:nvPicPr>
              <p:cNvPr id="14" name="Ink 13">
                <a:extLst>
                  <a:ext uri="{FF2B5EF4-FFF2-40B4-BE49-F238E27FC236}">
                    <a16:creationId xmlns:a16="http://schemas.microsoft.com/office/drawing/2014/main" id="{62AF725E-8063-4C43-B22A-2B90C99BBB20}"/>
                  </a:ext>
                </a:extLst>
              </p:cNvPr>
              <p:cNvPicPr/>
              <p:nvPr/>
            </p:nvPicPr>
            <p:blipFill>
              <a:blip r:embed="rId21"/>
              <a:stretch>
                <a:fillRect/>
              </a:stretch>
            </p:blipFill>
            <p:spPr>
              <a:xfrm>
                <a:off x="5692020" y="4479660"/>
                <a:ext cx="1007640" cy="4190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9" name="Ink 18">
                <a:extLst>
                  <a:ext uri="{FF2B5EF4-FFF2-40B4-BE49-F238E27FC236}">
                    <a16:creationId xmlns:a16="http://schemas.microsoft.com/office/drawing/2014/main" id="{E042A4FA-0D4A-4E34-81DE-8DC2A94EE871}"/>
                  </a:ext>
                </a:extLst>
              </p14:cNvPr>
              <p14:cNvContentPartPr/>
              <p14:nvPr/>
            </p14:nvContentPartPr>
            <p14:xfrm>
              <a:off x="10028940" y="5539860"/>
              <a:ext cx="420120" cy="82080"/>
            </p14:xfrm>
          </p:contentPart>
        </mc:Choice>
        <mc:Fallback>
          <p:pic>
            <p:nvPicPr>
              <p:cNvPr id="19" name="Ink 18">
                <a:extLst>
                  <a:ext uri="{FF2B5EF4-FFF2-40B4-BE49-F238E27FC236}">
                    <a16:creationId xmlns:a16="http://schemas.microsoft.com/office/drawing/2014/main" id="{E042A4FA-0D4A-4E34-81DE-8DC2A94EE871}"/>
                  </a:ext>
                </a:extLst>
              </p:cNvPr>
              <p:cNvPicPr/>
              <p:nvPr/>
            </p:nvPicPr>
            <p:blipFill>
              <a:blip r:embed="rId23"/>
              <a:stretch>
                <a:fillRect/>
              </a:stretch>
            </p:blipFill>
            <p:spPr>
              <a:xfrm>
                <a:off x="9993300" y="5504220"/>
                <a:ext cx="491760" cy="153720"/>
              </a:xfrm>
              <a:prstGeom prst="rect">
                <a:avLst/>
              </a:prstGeom>
            </p:spPr>
          </p:pic>
        </mc:Fallback>
      </mc:AlternateContent>
      <p:grpSp>
        <p:nvGrpSpPr>
          <p:cNvPr id="22" name="Group 21">
            <a:extLst>
              <a:ext uri="{FF2B5EF4-FFF2-40B4-BE49-F238E27FC236}">
                <a16:creationId xmlns:a16="http://schemas.microsoft.com/office/drawing/2014/main" id="{906CF2A1-FDB1-4AA5-9107-21FE5C6A4464}"/>
              </a:ext>
            </a:extLst>
          </p:cNvPr>
          <p:cNvGrpSpPr/>
          <p:nvPr/>
        </p:nvGrpSpPr>
        <p:grpSpPr>
          <a:xfrm>
            <a:off x="6648900" y="4946940"/>
            <a:ext cx="5102640" cy="1334160"/>
            <a:chOff x="6648900" y="4946940"/>
            <a:chExt cx="5102640" cy="1334160"/>
          </a:xfrm>
        </p:grpSpPr>
        <mc:AlternateContent xmlns:mc="http://schemas.openxmlformats.org/markup-compatibility/2006">
          <mc:Choice xmlns:p14="http://schemas.microsoft.com/office/powerpoint/2010/main" Requires="p14">
            <p:contentPart p14:bwMode="auto" r:id="rId24">
              <p14:nvContentPartPr>
                <p14:cNvPr id="15" name="Ink 14">
                  <a:extLst>
                    <a:ext uri="{FF2B5EF4-FFF2-40B4-BE49-F238E27FC236}">
                      <a16:creationId xmlns:a16="http://schemas.microsoft.com/office/drawing/2014/main" id="{F36E8E1A-B71A-45FC-B0F0-E5BF2D989563}"/>
                    </a:ext>
                  </a:extLst>
                </p14:cNvPr>
                <p14:cNvContentPartPr/>
                <p14:nvPr/>
              </p14:nvContentPartPr>
              <p14:xfrm>
                <a:off x="9871260" y="4951980"/>
                <a:ext cx="1880280" cy="1329120"/>
              </p14:xfrm>
            </p:contentPart>
          </mc:Choice>
          <mc:Fallback>
            <p:pic>
              <p:nvPicPr>
                <p:cNvPr id="15" name="Ink 14">
                  <a:extLst>
                    <a:ext uri="{FF2B5EF4-FFF2-40B4-BE49-F238E27FC236}">
                      <a16:creationId xmlns:a16="http://schemas.microsoft.com/office/drawing/2014/main" id="{F36E8E1A-B71A-45FC-B0F0-E5BF2D989563}"/>
                    </a:ext>
                  </a:extLst>
                </p:cNvPr>
                <p:cNvPicPr/>
                <p:nvPr/>
              </p:nvPicPr>
              <p:blipFill>
                <a:blip r:embed="rId25"/>
                <a:stretch>
                  <a:fillRect/>
                </a:stretch>
              </p:blipFill>
              <p:spPr>
                <a:xfrm>
                  <a:off x="9835620" y="4916340"/>
                  <a:ext cx="1951920" cy="14007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6" name="Ink 15">
                  <a:extLst>
                    <a:ext uri="{FF2B5EF4-FFF2-40B4-BE49-F238E27FC236}">
                      <a16:creationId xmlns:a16="http://schemas.microsoft.com/office/drawing/2014/main" id="{C96FB393-E4B0-43C6-97CA-7FE5A683A23A}"/>
                    </a:ext>
                  </a:extLst>
                </p14:cNvPr>
                <p14:cNvContentPartPr/>
                <p14:nvPr/>
              </p14:nvContentPartPr>
              <p14:xfrm>
                <a:off x="10543740" y="4969980"/>
                <a:ext cx="207360" cy="720360"/>
              </p14:xfrm>
            </p:contentPart>
          </mc:Choice>
          <mc:Fallback>
            <p:pic>
              <p:nvPicPr>
                <p:cNvPr id="16" name="Ink 15">
                  <a:extLst>
                    <a:ext uri="{FF2B5EF4-FFF2-40B4-BE49-F238E27FC236}">
                      <a16:creationId xmlns:a16="http://schemas.microsoft.com/office/drawing/2014/main" id="{C96FB393-E4B0-43C6-97CA-7FE5A683A23A}"/>
                    </a:ext>
                  </a:extLst>
                </p:cNvPr>
                <p:cNvPicPr/>
                <p:nvPr/>
              </p:nvPicPr>
              <p:blipFill>
                <a:blip r:embed="rId27"/>
                <a:stretch>
                  <a:fillRect/>
                </a:stretch>
              </p:blipFill>
              <p:spPr>
                <a:xfrm>
                  <a:off x="10508100" y="4934340"/>
                  <a:ext cx="279000" cy="7920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7" name="Ink 16">
                  <a:extLst>
                    <a:ext uri="{FF2B5EF4-FFF2-40B4-BE49-F238E27FC236}">
                      <a16:creationId xmlns:a16="http://schemas.microsoft.com/office/drawing/2014/main" id="{BAE892D1-C039-4FA7-909B-CA247088E59C}"/>
                    </a:ext>
                  </a:extLst>
                </p14:cNvPr>
                <p14:cNvContentPartPr/>
                <p14:nvPr/>
              </p14:nvContentPartPr>
              <p14:xfrm>
                <a:off x="9815820" y="5310900"/>
                <a:ext cx="1770840" cy="175680"/>
              </p14:xfrm>
            </p:contentPart>
          </mc:Choice>
          <mc:Fallback>
            <p:pic>
              <p:nvPicPr>
                <p:cNvPr id="17" name="Ink 16">
                  <a:extLst>
                    <a:ext uri="{FF2B5EF4-FFF2-40B4-BE49-F238E27FC236}">
                      <a16:creationId xmlns:a16="http://schemas.microsoft.com/office/drawing/2014/main" id="{BAE892D1-C039-4FA7-909B-CA247088E59C}"/>
                    </a:ext>
                  </a:extLst>
                </p:cNvPr>
                <p:cNvPicPr/>
                <p:nvPr/>
              </p:nvPicPr>
              <p:blipFill>
                <a:blip r:embed="rId29"/>
                <a:stretch>
                  <a:fillRect/>
                </a:stretch>
              </p:blipFill>
              <p:spPr>
                <a:xfrm>
                  <a:off x="9780180" y="5274900"/>
                  <a:ext cx="1842480" cy="2473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1" name="Ink 20">
                  <a:extLst>
                    <a:ext uri="{FF2B5EF4-FFF2-40B4-BE49-F238E27FC236}">
                      <a16:creationId xmlns:a16="http://schemas.microsoft.com/office/drawing/2014/main" id="{5E6997B6-84DD-4D1C-A311-9BECFAB646C9}"/>
                    </a:ext>
                  </a:extLst>
                </p14:cNvPr>
                <p14:cNvContentPartPr/>
                <p14:nvPr/>
              </p14:nvContentPartPr>
              <p14:xfrm>
                <a:off x="6648900" y="4946940"/>
                <a:ext cx="4655160" cy="809280"/>
              </p14:xfrm>
            </p:contentPart>
          </mc:Choice>
          <mc:Fallback>
            <p:pic>
              <p:nvPicPr>
                <p:cNvPr id="21" name="Ink 20">
                  <a:extLst>
                    <a:ext uri="{FF2B5EF4-FFF2-40B4-BE49-F238E27FC236}">
                      <a16:creationId xmlns:a16="http://schemas.microsoft.com/office/drawing/2014/main" id="{5E6997B6-84DD-4D1C-A311-9BECFAB646C9}"/>
                    </a:ext>
                  </a:extLst>
                </p:cNvPr>
                <p:cNvPicPr/>
                <p:nvPr/>
              </p:nvPicPr>
              <p:blipFill>
                <a:blip r:embed="rId31"/>
                <a:stretch>
                  <a:fillRect/>
                </a:stretch>
              </p:blipFill>
              <p:spPr>
                <a:xfrm>
                  <a:off x="6613260" y="4911300"/>
                  <a:ext cx="4726800" cy="880920"/>
                </a:xfrm>
                <a:prstGeom prst="rect">
                  <a:avLst/>
                </a:prstGeom>
              </p:spPr>
            </p:pic>
          </mc:Fallback>
        </mc:AlternateContent>
      </p:grpSp>
      <p:grpSp>
        <p:nvGrpSpPr>
          <p:cNvPr id="29" name="Group 28">
            <a:extLst>
              <a:ext uri="{FF2B5EF4-FFF2-40B4-BE49-F238E27FC236}">
                <a16:creationId xmlns:a16="http://schemas.microsoft.com/office/drawing/2014/main" id="{7185B915-14E7-469D-9673-F60D3E0860C6}"/>
              </a:ext>
            </a:extLst>
          </p:cNvPr>
          <p:cNvGrpSpPr/>
          <p:nvPr/>
        </p:nvGrpSpPr>
        <p:grpSpPr>
          <a:xfrm>
            <a:off x="7722780" y="3042540"/>
            <a:ext cx="220680" cy="160920"/>
            <a:chOff x="7722780" y="3042540"/>
            <a:chExt cx="220680" cy="160920"/>
          </a:xfrm>
        </p:grpSpPr>
        <mc:AlternateContent xmlns:mc="http://schemas.openxmlformats.org/markup-compatibility/2006">
          <mc:Choice xmlns:p14="http://schemas.microsoft.com/office/powerpoint/2010/main" Requires="p14">
            <p:contentPart p14:bwMode="auto" r:id="rId32">
              <p14:nvContentPartPr>
                <p14:cNvPr id="25" name="Ink 24">
                  <a:extLst>
                    <a:ext uri="{FF2B5EF4-FFF2-40B4-BE49-F238E27FC236}">
                      <a16:creationId xmlns:a16="http://schemas.microsoft.com/office/drawing/2014/main" id="{0D15BDEC-4A53-48AC-B636-F2A3CD207D06}"/>
                    </a:ext>
                  </a:extLst>
                </p14:cNvPr>
                <p14:cNvContentPartPr/>
                <p14:nvPr/>
              </p14:nvContentPartPr>
              <p14:xfrm>
                <a:off x="7722780" y="3116340"/>
                <a:ext cx="90360" cy="87120"/>
              </p14:xfrm>
            </p:contentPart>
          </mc:Choice>
          <mc:Fallback>
            <p:pic>
              <p:nvPicPr>
                <p:cNvPr id="25" name="Ink 24">
                  <a:extLst>
                    <a:ext uri="{FF2B5EF4-FFF2-40B4-BE49-F238E27FC236}">
                      <a16:creationId xmlns:a16="http://schemas.microsoft.com/office/drawing/2014/main" id="{0D15BDEC-4A53-48AC-B636-F2A3CD207D06}"/>
                    </a:ext>
                  </a:extLst>
                </p:cNvPr>
                <p:cNvPicPr/>
                <p:nvPr/>
              </p:nvPicPr>
              <p:blipFill>
                <a:blip r:embed="rId33"/>
                <a:stretch>
                  <a:fillRect/>
                </a:stretch>
              </p:blipFill>
              <p:spPr>
                <a:xfrm>
                  <a:off x="7687140" y="3080340"/>
                  <a:ext cx="162000" cy="15876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7" name="Ink 26">
                  <a:extLst>
                    <a:ext uri="{FF2B5EF4-FFF2-40B4-BE49-F238E27FC236}">
                      <a16:creationId xmlns:a16="http://schemas.microsoft.com/office/drawing/2014/main" id="{33F30C47-8886-421D-8A8E-EDF21ED0CEA8}"/>
                    </a:ext>
                  </a:extLst>
                </p14:cNvPr>
                <p14:cNvContentPartPr/>
                <p14:nvPr/>
              </p14:nvContentPartPr>
              <p14:xfrm>
                <a:off x="7875420" y="3042540"/>
                <a:ext cx="68040" cy="121680"/>
              </p14:xfrm>
            </p:contentPart>
          </mc:Choice>
          <mc:Fallback>
            <p:pic>
              <p:nvPicPr>
                <p:cNvPr id="27" name="Ink 26">
                  <a:extLst>
                    <a:ext uri="{FF2B5EF4-FFF2-40B4-BE49-F238E27FC236}">
                      <a16:creationId xmlns:a16="http://schemas.microsoft.com/office/drawing/2014/main" id="{33F30C47-8886-421D-8A8E-EDF21ED0CEA8}"/>
                    </a:ext>
                  </a:extLst>
                </p:cNvPr>
                <p:cNvPicPr/>
                <p:nvPr/>
              </p:nvPicPr>
              <p:blipFill>
                <a:blip r:embed="rId35"/>
                <a:stretch>
                  <a:fillRect/>
                </a:stretch>
              </p:blipFill>
              <p:spPr>
                <a:xfrm>
                  <a:off x="7839420" y="3006900"/>
                  <a:ext cx="139680" cy="193320"/>
                </a:xfrm>
                <a:prstGeom prst="rect">
                  <a:avLst/>
                </a:prstGeom>
              </p:spPr>
            </p:pic>
          </mc:Fallback>
        </mc:AlternateContent>
      </p:grpSp>
      <p:grpSp>
        <p:nvGrpSpPr>
          <p:cNvPr id="32" name="Group 31">
            <a:extLst>
              <a:ext uri="{FF2B5EF4-FFF2-40B4-BE49-F238E27FC236}">
                <a16:creationId xmlns:a16="http://schemas.microsoft.com/office/drawing/2014/main" id="{4DB0A998-8481-4989-8C6F-1FDC6ACB8AC2}"/>
              </a:ext>
            </a:extLst>
          </p:cNvPr>
          <p:cNvGrpSpPr/>
          <p:nvPr/>
        </p:nvGrpSpPr>
        <p:grpSpPr>
          <a:xfrm>
            <a:off x="6649980" y="3091140"/>
            <a:ext cx="111960" cy="144360"/>
            <a:chOff x="6649980" y="3091140"/>
            <a:chExt cx="111960" cy="144360"/>
          </a:xfrm>
        </p:grpSpPr>
        <mc:AlternateContent xmlns:mc="http://schemas.openxmlformats.org/markup-compatibility/2006">
          <mc:Choice xmlns:p14="http://schemas.microsoft.com/office/powerpoint/2010/main" Requires="p14">
            <p:contentPart p14:bwMode="auto" r:id="rId36">
              <p14:nvContentPartPr>
                <p14:cNvPr id="23" name="Ink 22">
                  <a:extLst>
                    <a:ext uri="{FF2B5EF4-FFF2-40B4-BE49-F238E27FC236}">
                      <a16:creationId xmlns:a16="http://schemas.microsoft.com/office/drawing/2014/main" id="{169C3490-C89F-4BCB-AE27-05CFBB1D57CD}"/>
                    </a:ext>
                  </a:extLst>
                </p14:cNvPr>
                <p14:cNvContentPartPr/>
                <p14:nvPr/>
              </p14:nvContentPartPr>
              <p14:xfrm>
                <a:off x="6746100" y="3119940"/>
                <a:ext cx="15840" cy="77760"/>
              </p14:xfrm>
            </p:contentPart>
          </mc:Choice>
          <mc:Fallback>
            <p:pic>
              <p:nvPicPr>
                <p:cNvPr id="23" name="Ink 22">
                  <a:extLst>
                    <a:ext uri="{FF2B5EF4-FFF2-40B4-BE49-F238E27FC236}">
                      <a16:creationId xmlns:a16="http://schemas.microsoft.com/office/drawing/2014/main" id="{169C3490-C89F-4BCB-AE27-05CFBB1D57CD}"/>
                    </a:ext>
                  </a:extLst>
                </p:cNvPr>
                <p:cNvPicPr/>
                <p:nvPr/>
              </p:nvPicPr>
              <p:blipFill>
                <a:blip r:embed="rId37"/>
                <a:stretch>
                  <a:fillRect/>
                </a:stretch>
              </p:blipFill>
              <p:spPr>
                <a:xfrm>
                  <a:off x="6710460" y="3083940"/>
                  <a:ext cx="87480" cy="1494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4" name="Ink 23">
                  <a:extLst>
                    <a:ext uri="{FF2B5EF4-FFF2-40B4-BE49-F238E27FC236}">
                      <a16:creationId xmlns:a16="http://schemas.microsoft.com/office/drawing/2014/main" id="{CC52D379-8911-4D1D-A707-6DDF001BCC1C}"/>
                    </a:ext>
                  </a:extLst>
                </p14:cNvPr>
                <p14:cNvContentPartPr/>
                <p14:nvPr/>
              </p14:nvContentPartPr>
              <p14:xfrm>
                <a:off x="6685260" y="3093660"/>
                <a:ext cx="360" cy="720"/>
              </p14:xfrm>
            </p:contentPart>
          </mc:Choice>
          <mc:Fallback>
            <p:pic>
              <p:nvPicPr>
                <p:cNvPr id="24" name="Ink 23">
                  <a:extLst>
                    <a:ext uri="{FF2B5EF4-FFF2-40B4-BE49-F238E27FC236}">
                      <a16:creationId xmlns:a16="http://schemas.microsoft.com/office/drawing/2014/main" id="{CC52D379-8911-4D1D-A707-6DDF001BCC1C}"/>
                    </a:ext>
                  </a:extLst>
                </p:cNvPr>
                <p:cNvPicPr/>
                <p:nvPr/>
              </p:nvPicPr>
              <p:blipFill>
                <a:blip r:embed="rId39"/>
                <a:stretch>
                  <a:fillRect/>
                </a:stretch>
              </p:blipFill>
              <p:spPr>
                <a:xfrm>
                  <a:off x="6649260" y="3058020"/>
                  <a:ext cx="72000" cy="7236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31" name="Ink 30">
                  <a:extLst>
                    <a:ext uri="{FF2B5EF4-FFF2-40B4-BE49-F238E27FC236}">
                      <a16:creationId xmlns:a16="http://schemas.microsoft.com/office/drawing/2014/main" id="{2789CA6F-B122-4223-A769-A7AB2D1D4F5D}"/>
                    </a:ext>
                  </a:extLst>
                </p14:cNvPr>
                <p14:cNvContentPartPr/>
                <p14:nvPr/>
              </p14:nvContentPartPr>
              <p14:xfrm>
                <a:off x="6649980" y="3091140"/>
                <a:ext cx="47160" cy="144360"/>
              </p14:xfrm>
            </p:contentPart>
          </mc:Choice>
          <mc:Fallback>
            <p:pic>
              <p:nvPicPr>
                <p:cNvPr id="31" name="Ink 30">
                  <a:extLst>
                    <a:ext uri="{FF2B5EF4-FFF2-40B4-BE49-F238E27FC236}">
                      <a16:creationId xmlns:a16="http://schemas.microsoft.com/office/drawing/2014/main" id="{2789CA6F-B122-4223-A769-A7AB2D1D4F5D}"/>
                    </a:ext>
                  </a:extLst>
                </p:cNvPr>
                <p:cNvPicPr/>
                <p:nvPr/>
              </p:nvPicPr>
              <p:blipFill>
                <a:blip r:embed="rId41"/>
                <a:stretch>
                  <a:fillRect/>
                </a:stretch>
              </p:blipFill>
              <p:spPr>
                <a:xfrm>
                  <a:off x="6614340" y="3055500"/>
                  <a:ext cx="118800" cy="216000"/>
                </a:xfrm>
                <a:prstGeom prst="rect">
                  <a:avLst/>
                </a:prstGeom>
              </p:spPr>
            </p:pic>
          </mc:Fallback>
        </mc:AlternateContent>
      </p:grpSp>
      <p:grpSp>
        <p:nvGrpSpPr>
          <p:cNvPr id="51" name="Group 50">
            <a:extLst>
              <a:ext uri="{FF2B5EF4-FFF2-40B4-BE49-F238E27FC236}">
                <a16:creationId xmlns:a16="http://schemas.microsoft.com/office/drawing/2014/main" id="{CECD07E6-DA9F-49AD-A6B4-C7C054997DC7}"/>
              </a:ext>
            </a:extLst>
          </p:cNvPr>
          <p:cNvGrpSpPr/>
          <p:nvPr/>
        </p:nvGrpSpPr>
        <p:grpSpPr>
          <a:xfrm>
            <a:off x="5194500" y="5001300"/>
            <a:ext cx="1727280" cy="754920"/>
            <a:chOff x="5194500" y="5001300"/>
            <a:chExt cx="1727280" cy="754920"/>
          </a:xfrm>
        </p:grpSpPr>
        <mc:AlternateContent xmlns:mc="http://schemas.openxmlformats.org/markup-compatibility/2006">
          <mc:Choice xmlns:p14="http://schemas.microsoft.com/office/powerpoint/2010/main" Requires="p14">
            <p:contentPart p14:bwMode="auto" r:id="rId42">
              <p14:nvContentPartPr>
                <p14:cNvPr id="33" name="Ink 32">
                  <a:extLst>
                    <a:ext uri="{FF2B5EF4-FFF2-40B4-BE49-F238E27FC236}">
                      <a16:creationId xmlns:a16="http://schemas.microsoft.com/office/drawing/2014/main" id="{80AF5CBD-88F3-4C0C-A1E8-A5DFA0847E77}"/>
                    </a:ext>
                  </a:extLst>
                </p14:cNvPr>
                <p14:cNvContentPartPr/>
                <p14:nvPr/>
              </p14:nvContentPartPr>
              <p14:xfrm>
                <a:off x="5232300" y="5255820"/>
                <a:ext cx="106920" cy="329760"/>
              </p14:xfrm>
            </p:contentPart>
          </mc:Choice>
          <mc:Fallback>
            <p:pic>
              <p:nvPicPr>
                <p:cNvPr id="33" name="Ink 32">
                  <a:extLst>
                    <a:ext uri="{FF2B5EF4-FFF2-40B4-BE49-F238E27FC236}">
                      <a16:creationId xmlns:a16="http://schemas.microsoft.com/office/drawing/2014/main" id="{80AF5CBD-88F3-4C0C-A1E8-A5DFA0847E77}"/>
                    </a:ext>
                  </a:extLst>
                </p:cNvPr>
                <p:cNvPicPr/>
                <p:nvPr/>
              </p:nvPicPr>
              <p:blipFill>
                <a:blip r:embed="rId43"/>
                <a:stretch>
                  <a:fillRect/>
                </a:stretch>
              </p:blipFill>
              <p:spPr>
                <a:xfrm>
                  <a:off x="5196300" y="5219820"/>
                  <a:ext cx="178560" cy="40140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34" name="Ink 33">
                  <a:extLst>
                    <a:ext uri="{FF2B5EF4-FFF2-40B4-BE49-F238E27FC236}">
                      <a16:creationId xmlns:a16="http://schemas.microsoft.com/office/drawing/2014/main" id="{BD7A3FA6-C98E-447C-B017-5EB134B14B68}"/>
                    </a:ext>
                  </a:extLst>
                </p14:cNvPr>
                <p14:cNvContentPartPr/>
                <p14:nvPr/>
              </p14:nvContentPartPr>
              <p14:xfrm>
                <a:off x="5194500" y="5210820"/>
                <a:ext cx="316440" cy="372240"/>
              </p14:xfrm>
            </p:contentPart>
          </mc:Choice>
          <mc:Fallback>
            <p:pic>
              <p:nvPicPr>
                <p:cNvPr id="34" name="Ink 33">
                  <a:extLst>
                    <a:ext uri="{FF2B5EF4-FFF2-40B4-BE49-F238E27FC236}">
                      <a16:creationId xmlns:a16="http://schemas.microsoft.com/office/drawing/2014/main" id="{BD7A3FA6-C98E-447C-B017-5EB134B14B68}"/>
                    </a:ext>
                  </a:extLst>
                </p:cNvPr>
                <p:cNvPicPr/>
                <p:nvPr/>
              </p:nvPicPr>
              <p:blipFill>
                <a:blip r:embed="rId45"/>
                <a:stretch>
                  <a:fillRect/>
                </a:stretch>
              </p:blipFill>
              <p:spPr>
                <a:xfrm>
                  <a:off x="5158860" y="5174820"/>
                  <a:ext cx="388080" cy="44388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5" name="Ink 34">
                  <a:extLst>
                    <a:ext uri="{FF2B5EF4-FFF2-40B4-BE49-F238E27FC236}">
                      <a16:creationId xmlns:a16="http://schemas.microsoft.com/office/drawing/2014/main" id="{31A0DDEA-8F68-406A-B463-ABEC770D1C62}"/>
                    </a:ext>
                  </a:extLst>
                </p14:cNvPr>
                <p14:cNvContentPartPr/>
                <p14:nvPr/>
              </p14:nvContentPartPr>
              <p14:xfrm>
                <a:off x="5506980" y="5078700"/>
                <a:ext cx="422280" cy="437760"/>
              </p14:xfrm>
            </p:contentPart>
          </mc:Choice>
          <mc:Fallback>
            <p:pic>
              <p:nvPicPr>
                <p:cNvPr id="35" name="Ink 34">
                  <a:extLst>
                    <a:ext uri="{FF2B5EF4-FFF2-40B4-BE49-F238E27FC236}">
                      <a16:creationId xmlns:a16="http://schemas.microsoft.com/office/drawing/2014/main" id="{31A0DDEA-8F68-406A-B463-ABEC770D1C62}"/>
                    </a:ext>
                  </a:extLst>
                </p:cNvPr>
                <p:cNvPicPr/>
                <p:nvPr/>
              </p:nvPicPr>
              <p:blipFill>
                <a:blip r:embed="rId47"/>
                <a:stretch>
                  <a:fillRect/>
                </a:stretch>
              </p:blipFill>
              <p:spPr>
                <a:xfrm>
                  <a:off x="5470980" y="5043060"/>
                  <a:ext cx="493920" cy="50940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6" name="Ink 35">
                  <a:extLst>
                    <a:ext uri="{FF2B5EF4-FFF2-40B4-BE49-F238E27FC236}">
                      <a16:creationId xmlns:a16="http://schemas.microsoft.com/office/drawing/2014/main" id="{D1148726-D463-4485-8412-096E9F57D55A}"/>
                    </a:ext>
                  </a:extLst>
                </p14:cNvPr>
                <p14:cNvContentPartPr/>
                <p14:nvPr/>
              </p14:nvContentPartPr>
              <p14:xfrm>
                <a:off x="5996580" y="5001300"/>
                <a:ext cx="264960" cy="196560"/>
              </p14:xfrm>
            </p:contentPart>
          </mc:Choice>
          <mc:Fallback>
            <p:pic>
              <p:nvPicPr>
                <p:cNvPr id="36" name="Ink 35">
                  <a:extLst>
                    <a:ext uri="{FF2B5EF4-FFF2-40B4-BE49-F238E27FC236}">
                      <a16:creationId xmlns:a16="http://schemas.microsoft.com/office/drawing/2014/main" id="{D1148726-D463-4485-8412-096E9F57D55A}"/>
                    </a:ext>
                  </a:extLst>
                </p:cNvPr>
                <p:cNvPicPr/>
                <p:nvPr/>
              </p:nvPicPr>
              <p:blipFill>
                <a:blip r:embed="rId49"/>
                <a:stretch>
                  <a:fillRect/>
                </a:stretch>
              </p:blipFill>
              <p:spPr>
                <a:xfrm>
                  <a:off x="5960580" y="4965660"/>
                  <a:ext cx="336600" cy="2682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7" name="Ink 36">
                  <a:extLst>
                    <a:ext uri="{FF2B5EF4-FFF2-40B4-BE49-F238E27FC236}">
                      <a16:creationId xmlns:a16="http://schemas.microsoft.com/office/drawing/2014/main" id="{1D9D2E83-DE31-42E1-B60E-1D345B4CB381}"/>
                    </a:ext>
                  </a:extLst>
                </p14:cNvPr>
                <p14:cNvContentPartPr/>
                <p14:nvPr/>
              </p14:nvContentPartPr>
              <p14:xfrm>
                <a:off x="5624700" y="5498460"/>
                <a:ext cx="156600" cy="257760"/>
              </p14:xfrm>
            </p:contentPart>
          </mc:Choice>
          <mc:Fallback>
            <p:pic>
              <p:nvPicPr>
                <p:cNvPr id="37" name="Ink 36">
                  <a:extLst>
                    <a:ext uri="{FF2B5EF4-FFF2-40B4-BE49-F238E27FC236}">
                      <a16:creationId xmlns:a16="http://schemas.microsoft.com/office/drawing/2014/main" id="{1D9D2E83-DE31-42E1-B60E-1D345B4CB381}"/>
                    </a:ext>
                  </a:extLst>
                </p:cNvPr>
                <p:cNvPicPr/>
                <p:nvPr/>
              </p:nvPicPr>
              <p:blipFill>
                <a:blip r:embed="rId51"/>
                <a:stretch>
                  <a:fillRect/>
                </a:stretch>
              </p:blipFill>
              <p:spPr>
                <a:xfrm>
                  <a:off x="5589060" y="5462460"/>
                  <a:ext cx="228240" cy="32940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8" name="Ink 37">
                  <a:extLst>
                    <a:ext uri="{FF2B5EF4-FFF2-40B4-BE49-F238E27FC236}">
                      <a16:creationId xmlns:a16="http://schemas.microsoft.com/office/drawing/2014/main" id="{A8000718-6F5B-4CA0-8B81-2EF29FD2400D}"/>
                    </a:ext>
                  </a:extLst>
                </p14:cNvPr>
                <p14:cNvContentPartPr/>
                <p14:nvPr/>
              </p14:nvContentPartPr>
              <p14:xfrm>
                <a:off x="5828820" y="5547780"/>
                <a:ext cx="149400" cy="88200"/>
              </p14:xfrm>
            </p:contentPart>
          </mc:Choice>
          <mc:Fallback>
            <p:pic>
              <p:nvPicPr>
                <p:cNvPr id="38" name="Ink 37">
                  <a:extLst>
                    <a:ext uri="{FF2B5EF4-FFF2-40B4-BE49-F238E27FC236}">
                      <a16:creationId xmlns:a16="http://schemas.microsoft.com/office/drawing/2014/main" id="{A8000718-6F5B-4CA0-8B81-2EF29FD2400D}"/>
                    </a:ext>
                  </a:extLst>
                </p:cNvPr>
                <p:cNvPicPr/>
                <p:nvPr/>
              </p:nvPicPr>
              <p:blipFill>
                <a:blip r:embed="rId53"/>
                <a:stretch>
                  <a:fillRect/>
                </a:stretch>
              </p:blipFill>
              <p:spPr>
                <a:xfrm>
                  <a:off x="5792820" y="5511780"/>
                  <a:ext cx="221040" cy="15984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44" name="Ink 43">
                  <a:extLst>
                    <a:ext uri="{FF2B5EF4-FFF2-40B4-BE49-F238E27FC236}">
                      <a16:creationId xmlns:a16="http://schemas.microsoft.com/office/drawing/2014/main" id="{9B459A3D-D813-4AD0-B8DC-267A7A4A597B}"/>
                    </a:ext>
                  </a:extLst>
                </p14:cNvPr>
                <p14:cNvContentPartPr/>
                <p14:nvPr/>
              </p14:nvContentPartPr>
              <p14:xfrm>
                <a:off x="6037260" y="5441580"/>
                <a:ext cx="171720" cy="168120"/>
              </p14:xfrm>
            </p:contentPart>
          </mc:Choice>
          <mc:Fallback>
            <p:pic>
              <p:nvPicPr>
                <p:cNvPr id="44" name="Ink 43">
                  <a:extLst>
                    <a:ext uri="{FF2B5EF4-FFF2-40B4-BE49-F238E27FC236}">
                      <a16:creationId xmlns:a16="http://schemas.microsoft.com/office/drawing/2014/main" id="{9B459A3D-D813-4AD0-B8DC-267A7A4A597B}"/>
                    </a:ext>
                  </a:extLst>
                </p:cNvPr>
                <p:cNvPicPr/>
                <p:nvPr/>
              </p:nvPicPr>
              <p:blipFill>
                <a:blip r:embed="rId55"/>
                <a:stretch>
                  <a:fillRect/>
                </a:stretch>
              </p:blipFill>
              <p:spPr>
                <a:xfrm>
                  <a:off x="6001260" y="5405940"/>
                  <a:ext cx="243360" cy="23976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45" name="Ink 44">
                  <a:extLst>
                    <a:ext uri="{FF2B5EF4-FFF2-40B4-BE49-F238E27FC236}">
                      <a16:creationId xmlns:a16="http://schemas.microsoft.com/office/drawing/2014/main" id="{F85BBACE-0E18-4CCA-9FF7-7A9215FD0DFC}"/>
                    </a:ext>
                  </a:extLst>
                </p14:cNvPr>
                <p14:cNvContentPartPr/>
                <p14:nvPr/>
              </p14:nvContentPartPr>
              <p14:xfrm>
                <a:off x="6232740" y="5258340"/>
                <a:ext cx="130320" cy="307440"/>
              </p14:xfrm>
            </p:contentPart>
          </mc:Choice>
          <mc:Fallback>
            <p:pic>
              <p:nvPicPr>
                <p:cNvPr id="45" name="Ink 44">
                  <a:extLst>
                    <a:ext uri="{FF2B5EF4-FFF2-40B4-BE49-F238E27FC236}">
                      <a16:creationId xmlns:a16="http://schemas.microsoft.com/office/drawing/2014/main" id="{F85BBACE-0E18-4CCA-9FF7-7A9215FD0DFC}"/>
                    </a:ext>
                  </a:extLst>
                </p:cNvPr>
                <p:cNvPicPr/>
                <p:nvPr/>
              </p:nvPicPr>
              <p:blipFill>
                <a:blip r:embed="rId57"/>
                <a:stretch>
                  <a:fillRect/>
                </a:stretch>
              </p:blipFill>
              <p:spPr>
                <a:xfrm>
                  <a:off x="6196740" y="5222700"/>
                  <a:ext cx="201960" cy="37908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46" name="Ink 45">
                  <a:extLst>
                    <a:ext uri="{FF2B5EF4-FFF2-40B4-BE49-F238E27FC236}">
                      <a16:creationId xmlns:a16="http://schemas.microsoft.com/office/drawing/2014/main" id="{D3114711-73B1-45FC-85E9-53D89940206D}"/>
                    </a:ext>
                  </a:extLst>
                </p14:cNvPr>
                <p14:cNvContentPartPr/>
                <p14:nvPr/>
              </p14:nvContentPartPr>
              <p14:xfrm>
                <a:off x="6302580" y="5307660"/>
                <a:ext cx="107280" cy="216360"/>
              </p14:xfrm>
            </p:contentPart>
          </mc:Choice>
          <mc:Fallback>
            <p:pic>
              <p:nvPicPr>
                <p:cNvPr id="46" name="Ink 45">
                  <a:extLst>
                    <a:ext uri="{FF2B5EF4-FFF2-40B4-BE49-F238E27FC236}">
                      <a16:creationId xmlns:a16="http://schemas.microsoft.com/office/drawing/2014/main" id="{D3114711-73B1-45FC-85E9-53D89940206D}"/>
                    </a:ext>
                  </a:extLst>
                </p:cNvPr>
                <p:cNvPicPr/>
                <p:nvPr/>
              </p:nvPicPr>
              <p:blipFill>
                <a:blip r:embed="rId59"/>
                <a:stretch>
                  <a:fillRect/>
                </a:stretch>
              </p:blipFill>
              <p:spPr>
                <a:xfrm>
                  <a:off x="6266580" y="5272020"/>
                  <a:ext cx="178920" cy="28800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47" name="Ink 46">
                  <a:extLst>
                    <a:ext uri="{FF2B5EF4-FFF2-40B4-BE49-F238E27FC236}">
                      <a16:creationId xmlns:a16="http://schemas.microsoft.com/office/drawing/2014/main" id="{8B51B29F-291F-4595-897D-BAF9506F0D91}"/>
                    </a:ext>
                  </a:extLst>
                </p14:cNvPr>
                <p14:cNvContentPartPr/>
                <p14:nvPr/>
              </p14:nvContentPartPr>
              <p14:xfrm>
                <a:off x="6351180" y="5445900"/>
                <a:ext cx="186120" cy="89640"/>
              </p14:xfrm>
            </p:contentPart>
          </mc:Choice>
          <mc:Fallback>
            <p:pic>
              <p:nvPicPr>
                <p:cNvPr id="47" name="Ink 46">
                  <a:extLst>
                    <a:ext uri="{FF2B5EF4-FFF2-40B4-BE49-F238E27FC236}">
                      <a16:creationId xmlns:a16="http://schemas.microsoft.com/office/drawing/2014/main" id="{8B51B29F-291F-4595-897D-BAF9506F0D91}"/>
                    </a:ext>
                  </a:extLst>
                </p:cNvPr>
                <p:cNvPicPr/>
                <p:nvPr/>
              </p:nvPicPr>
              <p:blipFill>
                <a:blip r:embed="rId61"/>
                <a:stretch>
                  <a:fillRect/>
                </a:stretch>
              </p:blipFill>
              <p:spPr>
                <a:xfrm>
                  <a:off x="6315540" y="5409900"/>
                  <a:ext cx="257760" cy="16128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48" name="Ink 47">
                  <a:extLst>
                    <a:ext uri="{FF2B5EF4-FFF2-40B4-BE49-F238E27FC236}">
                      <a16:creationId xmlns:a16="http://schemas.microsoft.com/office/drawing/2014/main" id="{EE203D25-A49A-4C44-BE93-8FE744C71D46}"/>
                    </a:ext>
                  </a:extLst>
                </p14:cNvPr>
                <p14:cNvContentPartPr/>
                <p14:nvPr/>
              </p14:nvContentPartPr>
              <p14:xfrm>
                <a:off x="6468540" y="5313420"/>
                <a:ext cx="213840" cy="84240"/>
              </p14:xfrm>
            </p:contentPart>
          </mc:Choice>
          <mc:Fallback>
            <p:pic>
              <p:nvPicPr>
                <p:cNvPr id="48" name="Ink 47">
                  <a:extLst>
                    <a:ext uri="{FF2B5EF4-FFF2-40B4-BE49-F238E27FC236}">
                      <a16:creationId xmlns:a16="http://schemas.microsoft.com/office/drawing/2014/main" id="{EE203D25-A49A-4C44-BE93-8FE744C71D46}"/>
                    </a:ext>
                  </a:extLst>
                </p:cNvPr>
                <p:cNvPicPr/>
                <p:nvPr/>
              </p:nvPicPr>
              <p:blipFill>
                <a:blip r:embed="rId63"/>
                <a:stretch>
                  <a:fillRect/>
                </a:stretch>
              </p:blipFill>
              <p:spPr>
                <a:xfrm>
                  <a:off x="6432900" y="5277780"/>
                  <a:ext cx="285480" cy="15588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9" name="Ink 48">
                  <a:extLst>
                    <a:ext uri="{FF2B5EF4-FFF2-40B4-BE49-F238E27FC236}">
                      <a16:creationId xmlns:a16="http://schemas.microsoft.com/office/drawing/2014/main" id="{E09DB2CC-EE89-4708-B919-C6C4ABE5DD48}"/>
                    </a:ext>
                  </a:extLst>
                </p14:cNvPr>
                <p14:cNvContentPartPr/>
                <p14:nvPr/>
              </p14:nvContentPartPr>
              <p14:xfrm>
                <a:off x="6729540" y="5229180"/>
                <a:ext cx="192240" cy="286200"/>
              </p14:xfrm>
            </p:contentPart>
          </mc:Choice>
          <mc:Fallback>
            <p:pic>
              <p:nvPicPr>
                <p:cNvPr id="49" name="Ink 48">
                  <a:extLst>
                    <a:ext uri="{FF2B5EF4-FFF2-40B4-BE49-F238E27FC236}">
                      <a16:creationId xmlns:a16="http://schemas.microsoft.com/office/drawing/2014/main" id="{E09DB2CC-EE89-4708-B919-C6C4ABE5DD48}"/>
                    </a:ext>
                  </a:extLst>
                </p:cNvPr>
                <p:cNvPicPr/>
                <p:nvPr/>
              </p:nvPicPr>
              <p:blipFill>
                <a:blip r:embed="rId65"/>
                <a:stretch>
                  <a:fillRect/>
                </a:stretch>
              </p:blipFill>
              <p:spPr>
                <a:xfrm>
                  <a:off x="6693900" y="5193540"/>
                  <a:ext cx="263880" cy="35784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50" name="Ink 49">
                  <a:extLst>
                    <a:ext uri="{FF2B5EF4-FFF2-40B4-BE49-F238E27FC236}">
                      <a16:creationId xmlns:a16="http://schemas.microsoft.com/office/drawing/2014/main" id="{42F7A937-6D5C-40F0-9043-15E34DA9EE1D}"/>
                    </a:ext>
                  </a:extLst>
                </p14:cNvPr>
                <p14:cNvContentPartPr/>
                <p14:nvPr/>
              </p14:nvContentPartPr>
              <p14:xfrm>
                <a:off x="6730620" y="5152860"/>
                <a:ext cx="155880" cy="131760"/>
              </p14:xfrm>
            </p:contentPart>
          </mc:Choice>
          <mc:Fallback>
            <p:pic>
              <p:nvPicPr>
                <p:cNvPr id="50" name="Ink 49">
                  <a:extLst>
                    <a:ext uri="{FF2B5EF4-FFF2-40B4-BE49-F238E27FC236}">
                      <a16:creationId xmlns:a16="http://schemas.microsoft.com/office/drawing/2014/main" id="{42F7A937-6D5C-40F0-9043-15E34DA9EE1D}"/>
                    </a:ext>
                  </a:extLst>
                </p:cNvPr>
                <p:cNvPicPr/>
                <p:nvPr/>
              </p:nvPicPr>
              <p:blipFill>
                <a:blip r:embed="rId67"/>
                <a:stretch>
                  <a:fillRect/>
                </a:stretch>
              </p:blipFill>
              <p:spPr>
                <a:xfrm>
                  <a:off x="6694980" y="5116860"/>
                  <a:ext cx="227520" cy="2034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8">
            <p14:nvContentPartPr>
              <p14:cNvPr id="52" name="Ink 51">
                <a:extLst>
                  <a:ext uri="{FF2B5EF4-FFF2-40B4-BE49-F238E27FC236}">
                    <a16:creationId xmlns:a16="http://schemas.microsoft.com/office/drawing/2014/main" id="{86EBD7CB-21C5-4843-ABFB-5AD36933D317}"/>
                  </a:ext>
                </a:extLst>
              </p14:cNvPr>
              <p14:cNvContentPartPr/>
              <p14:nvPr/>
            </p14:nvContentPartPr>
            <p14:xfrm>
              <a:off x="9757140" y="2700180"/>
              <a:ext cx="1442880" cy="398160"/>
            </p14:xfrm>
          </p:contentPart>
        </mc:Choice>
        <mc:Fallback>
          <p:pic>
            <p:nvPicPr>
              <p:cNvPr id="52" name="Ink 51">
                <a:extLst>
                  <a:ext uri="{FF2B5EF4-FFF2-40B4-BE49-F238E27FC236}">
                    <a16:creationId xmlns:a16="http://schemas.microsoft.com/office/drawing/2014/main" id="{86EBD7CB-21C5-4843-ABFB-5AD36933D317}"/>
                  </a:ext>
                </a:extLst>
              </p:cNvPr>
              <p:cNvPicPr/>
              <p:nvPr/>
            </p:nvPicPr>
            <p:blipFill>
              <a:blip r:embed="rId69"/>
              <a:stretch>
                <a:fillRect/>
              </a:stretch>
            </p:blipFill>
            <p:spPr>
              <a:xfrm>
                <a:off x="9721500" y="2664540"/>
                <a:ext cx="1514520" cy="469800"/>
              </a:xfrm>
              <a:prstGeom prst="rect">
                <a:avLst/>
              </a:prstGeom>
            </p:spPr>
          </p:pic>
        </mc:Fallback>
      </mc:AlternateContent>
    </p:spTree>
    <p:extLst>
      <p:ext uri="{BB962C8B-B14F-4D97-AF65-F5344CB8AC3E}">
        <p14:creationId xmlns:p14="http://schemas.microsoft.com/office/powerpoint/2010/main" val="4098154198"/>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9D6CD28-D147-4DC0-A5FF-335351C7D0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7CDDF69-9963-4CB8-8441-2D6CA2C66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199"/>
            <a:ext cx="11281609" cy="2146164"/>
          </a:xfrm>
          <a:prstGeom prst="rect">
            <a:avLst/>
          </a:prstGeom>
          <a:solidFill>
            <a:schemeClr val="tx1">
              <a:lumMod val="75000"/>
              <a:lumOff val="25000"/>
            </a:schemeClr>
          </a:solidFill>
          <a:ln w="6350" cap="flat" cmpd="sng" algn="ctr">
            <a:noFill/>
            <a:prstDash val="solid"/>
          </a:ln>
          <a:effectLst>
            <a:outerShdw blurRad="50800" algn="ctr" rotWithShape="0">
              <a:prstClr val="black">
                <a:alpha val="66000"/>
              </a:prstClr>
            </a:outerShdw>
            <a:softEdge rad="0"/>
          </a:effectLst>
        </p:spPr>
      </p:sp>
      <p:sp>
        <p:nvSpPr>
          <p:cNvPr id="20" name="Rectangle 19">
            <a:extLst>
              <a:ext uri="{FF2B5EF4-FFF2-40B4-BE49-F238E27FC236}">
                <a16:creationId xmlns:a16="http://schemas.microsoft.com/office/drawing/2014/main" id="{58B53A5F-63B3-4E86-93F7-275390D70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0453"/>
            <a:ext cx="10954512" cy="1819656"/>
          </a:xfrm>
          <a:prstGeom prst="rect">
            <a:avLst/>
          </a:prstGeom>
          <a:noFill/>
          <a:ln w="6350" cap="sq" cmpd="sng" algn="ctr">
            <a:solidFill>
              <a:schemeClr val="bg1"/>
            </a:solidFill>
            <a:prstDash val="solid"/>
            <a:miter lim="800000"/>
          </a:ln>
          <a:effectLst/>
        </p:spPr>
      </p:sp>
      <p:sp>
        <p:nvSpPr>
          <p:cNvPr id="2" name="Title 1">
            <a:extLst>
              <a:ext uri="{FF2B5EF4-FFF2-40B4-BE49-F238E27FC236}">
                <a16:creationId xmlns:a16="http://schemas.microsoft.com/office/drawing/2014/main" id="{F281CB4A-07E8-4A8D-8982-7864DDD8251B}"/>
              </a:ext>
            </a:extLst>
          </p:cNvPr>
          <p:cNvSpPr>
            <a:spLocks noGrp="1"/>
          </p:cNvSpPr>
          <p:nvPr>
            <p:ph type="title"/>
          </p:nvPr>
        </p:nvSpPr>
        <p:spPr>
          <a:xfrm>
            <a:off x="1064794" y="844481"/>
            <a:ext cx="10058400" cy="1371600"/>
          </a:xfrm>
        </p:spPr>
        <p:txBody>
          <a:bodyPr>
            <a:normAutofit/>
          </a:bodyPr>
          <a:lstStyle/>
          <a:p>
            <a:pPr algn="ctr"/>
            <a:r>
              <a:rPr lang="en-US">
                <a:solidFill>
                  <a:schemeClr val="bg1"/>
                </a:solidFill>
              </a:rPr>
              <a:t>DNS Types</a:t>
            </a:r>
          </a:p>
        </p:txBody>
      </p:sp>
      <p:graphicFrame>
        <p:nvGraphicFramePr>
          <p:cNvPr id="12" name="Content Placeholder 2">
            <a:extLst>
              <a:ext uri="{FF2B5EF4-FFF2-40B4-BE49-F238E27FC236}">
                <a16:creationId xmlns:a16="http://schemas.microsoft.com/office/drawing/2014/main" id="{058D8D7C-9961-40E2-9C39-37F83C9D0FFE}"/>
              </a:ext>
            </a:extLst>
          </p:cNvPr>
          <p:cNvGraphicFramePr>
            <a:graphicFrameLocks noGrp="1"/>
          </p:cNvGraphicFramePr>
          <p:nvPr>
            <p:ph idx="1"/>
            <p:extLst>
              <p:ext uri="{D42A27DB-BD31-4B8C-83A1-F6EECF244321}">
                <p14:modId xmlns:p14="http://schemas.microsoft.com/office/powerpoint/2010/main" val="1972471002"/>
              </p:ext>
            </p:extLst>
          </p:nvPr>
        </p:nvGraphicFramePr>
        <p:xfrm>
          <a:off x="1473200" y="3060562"/>
          <a:ext cx="9269012" cy="2908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8026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pic>
        <p:nvPicPr>
          <p:cNvPr id="4" name="Content Placeholder 3">
            <a:extLst>
              <a:ext uri="{FF2B5EF4-FFF2-40B4-BE49-F238E27FC236}">
                <a16:creationId xmlns:a16="http://schemas.microsoft.com/office/drawing/2014/main" id="{89098904-D9A4-4301-8E82-EA7DF1AD80FC}"/>
              </a:ext>
            </a:extLst>
          </p:cNvPr>
          <p:cNvPicPr>
            <a:picLocks noGrp="1" noChangeAspect="1"/>
          </p:cNvPicPr>
          <p:nvPr>
            <p:ph idx="1"/>
          </p:nvPr>
        </p:nvPicPr>
        <p:blipFill>
          <a:blip r:embed="rId3"/>
          <a:stretch>
            <a:fillRect/>
          </a:stretch>
        </p:blipFill>
        <p:spPr>
          <a:xfrm>
            <a:off x="1194559" y="1473200"/>
            <a:ext cx="9802882" cy="3527425"/>
          </a:xfrm>
          <a:prstGeom prst="rect">
            <a:avLst/>
          </a:prstGeom>
        </p:spPr>
      </p:pic>
      <p:grpSp>
        <p:nvGrpSpPr>
          <p:cNvPr id="22" name="Group 21">
            <a:extLst>
              <a:ext uri="{FF2B5EF4-FFF2-40B4-BE49-F238E27FC236}">
                <a16:creationId xmlns:a16="http://schemas.microsoft.com/office/drawing/2014/main" id="{AB221CC0-CBAD-4B9E-9AA1-74BB6FD60F56}"/>
              </a:ext>
            </a:extLst>
          </p:cNvPr>
          <p:cNvGrpSpPr/>
          <p:nvPr/>
        </p:nvGrpSpPr>
        <p:grpSpPr>
          <a:xfrm>
            <a:off x="5261460" y="1152540"/>
            <a:ext cx="2297880" cy="385920"/>
            <a:chOff x="5261460" y="1152540"/>
            <a:chExt cx="2297880" cy="385920"/>
          </a:xfrm>
        </p:grpSpPr>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6735E24D-0268-4E5A-9361-17A5A14CFCD4}"/>
                    </a:ext>
                  </a:extLst>
                </p14:cNvPr>
                <p14:cNvContentPartPr/>
                <p14:nvPr/>
              </p14:nvContentPartPr>
              <p14:xfrm>
                <a:off x="5261460" y="1152540"/>
                <a:ext cx="259200" cy="364320"/>
              </p14:xfrm>
            </p:contentPart>
          </mc:Choice>
          <mc:Fallback>
            <p:pic>
              <p:nvPicPr>
                <p:cNvPr id="2" name="Ink 1">
                  <a:extLst>
                    <a:ext uri="{FF2B5EF4-FFF2-40B4-BE49-F238E27FC236}">
                      <a16:creationId xmlns:a16="http://schemas.microsoft.com/office/drawing/2014/main" id="{6735E24D-0268-4E5A-9361-17A5A14CFCD4}"/>
                    </a:ext>
                  </a:extLst>
                </p:cNvPr>
                <p:cNvPicPr/>
                <p:nvPr/>
              </p:nvPicPr>
              <p:blipFill>
                <a:blip r:embed="rId5"/>
                <a:stretch>
                  <a:fillRect/>
                </a:stretch>
              </p:blipFill>
              <p:spPr>
                <a:xfrm>
                  <a:off x="5225820" y="1116540"/>
                  <a:ext cx="330840" cy="4359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 name="Ink 2">
                  <a:extLst>
                    <a:ext uri="{FF2B5EF4-FFF2-40B4-BE49-F238E27FC236}">
                      <a16:creationId xmlns:a16="http://schemas.microsoft.com/office/drawing/2014/main" id="{B073B7DE-203B-4FB7-8248-BCFD3B4D396C}"/>
                    </a:ext>
                  </a:extLst>
                </p14:cNvPr>
                <p14:cNvContentPartPr/>
                <p14:nvPr/>
              </p14:nvContentPartPr>
              <p14:xfrm>
                <a:off x="5547660" y="1275660"/>
                <a:ext cx="179640" cy="258840"/>
              </p14:xfrm>
            </p:contentPart>
          </mc:Choice>
          <mc:Fallback>
            <p:pic>
              <p:nvPicPr>
                <p:cNvPr id="3" name="Ink 2">
                  <a:extLst>
                    <a:ext uri="{FF2B5EF4-FFF2-40B4-BE49-F238E27FC236}">
                      <a16:creationId xmlns:a16="http://schemas.microsoft.com/office/drawing/2014/main" id="{B073B7DE-203B-4FB7-8248-BCFD3B4D396C}"/>
                    </a:ext>
                  </a:extLst>
                </p:cNvPr>
                <p:cNvPicPr/>
                <p:nvPr/>
              </p:nvPicPr>
              <p:blipFill>
                <a:blip r:embed="rId7"/>
                <a:stretch>
                  <a:fillRect/>
                </a:stretch>
              </p:blipFill>
              <p:spPr>
                <a:xfrm>
                  <a:off x="5512020" y="1240020"/>
                  <a:ext cx="251280" cy="3304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 name="Ink 4">
                  <a:extLst>
                    <a:ext uri="{FF2B5EF4-FFF2-40B4-BE49-F238E27FC236}">
                      <a16:creationId xmlns:a16="http://schemas.microsoft.com/office/drawing/2014/main" id="{CABC28C3-61DB-4058-87EC-5EE5A60FE05C}"/>
                    </a:ext>
                  </a:extLst>
                </p14:cNvPr>
                <p14:cNvContentPartPr/>
                <p14:nvPr/>
              </p14:nvContentPartPr>
              <p14:xfrm>
                <a:off x="5909460" y="1314540"/>
                <a:ext cx="360" cy="360"/>
              </p14:xfrm>
            </p:contentPart>
          </mc:Choice>
          <mc:Fallback>
            <p:pic>
              <p:nvPicPr>
                <p:cNvPr id="5" name="Ink 4">
                  <a:extLst>
                    <a:ext uri="{FF2B5EF4-FFF2-40B4-BE49-F238E27FC236}">
                      <a16:creationId xmlns:a16="http://schemas.microsoft.com/office/drawing/2014/main" id="{CABC28C3-61DB-4058-87EC-5EE5A60FE05C}"/>
                    </a:ext>
                  </a:extLst>
                </p:cNvPr>
                <p:cNvPicPr/>
                <p:nvPr/>
              </p:nvPicPr>
              <p:blipFill>
                <a:blip r:embed="rId9"/>
                <a:stretch>
                  <a:fillRect/>
                </a:stretch>
              </p:blipFill>
              <p:spPr>
                <a:xfrm>
                  <a:off x="5873820" y="1278540"/>
                  <a:ext cx="7200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6" name="Ink 5">
                  <a:extLst>
                    <a:ext uri="{FF2B5EF4-FFF2-40B4-BE49-F238E27FC236}">
                      <a16:creationId xmlns:a16="http://schemas.microsoft.com/office/drawing/2014/main" id="{CCFADC61-7BA7-4759-AF21-1F18A1122DC7}"/>
                    </a:ext>
                  </a:extLst>
                </p14:cNvPr>
                <p14:cNvContentPartPr/>
                <p14:nvPr/>
              </p14:nvContentPartPr>
              <p14:xfrm>
                <a:off x="5764020" y="1311660"/>
                <a:ext cx="232920" cy="226800"/>
              </p14:xfrm>
            </p:contentPart>
          </mc:Choice>
          <mc:Fallback>
            <p:pic>
              <p:nvPicPr>
                <p:cNvPr id="6" name="Ink 5">
                  <a:extLst>
                    <a:ext uri="{FF2B5EF4-FFF2-40B4-BE49-F238E27FC236}">
                      <a16:creationId xmlns:a16="http://schemas.microsoft.com/office/drawing/2014/main" id="{CCFADC61-7BA7-4759-AF21-1F18A1122DC7}"/>
                    </a:ext>
                  </a:extLst>
                </p:cNvPr>
                <p:cNvPicPr/>
                <p:nvPr/>
              </p:nvPicPr>
              <p:blipFill>
                <a:blip r:embed="rId11"/>
                <a:stretch>
                  <a:fillRect/>
                </a:stretch>
              </p:blipFill>
              <p:spPr>
                <a:xfrm>
                  <a:off x="5728020" y="1275660"/>
                  <a:ext cx="304560" cy="2984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7" name="Ink 6">
                  <a:extLst>
                    <a:ext uri="{FF2B5EF4-FFF2-40B4-BE49-F238E27FC236}">
                      <a16:creationId xmlns:a16="http://schemas.microsoft.com/office/drawing/2014/main" id="{1E336071-4D7D-48D0-823C-C4B90431C45B}"/>
                    </a:ext>
                  </a:extLst>
                </p14:cNvPr>
                <p14:cNvContentPartPr/>
                <p14:nvPr/>
              </p14:nvContentPartPr>
              <p14:xfrm>
                <a:off x="6062100" y="1330740"/>
                <a:ext cx="254880" cy="169200"/>
              </p14:xfrm>
            </p:contentPart>
          </mc:Choice>
          <mc:Fallback>
            <p:pic>
              <p:nvPicPr>
                <p:cNvPr id="7" name="Ink 6">
                  <a:extLst>
                    <a:ext uri="{FF2B5EF4-FFF2-40B4-BE49-F238E27FC236}">
                      <a16:creationId xmlns:a16="http://schemas.microsoft.com/office/drawing/2014/main" id="{1E336071-4D7D-48D0-823C-C4B90431C45B}"/>
                    </a:ext>
                  </a:extLst>
                </p:cNvPr>
                <p:cNvPicPr/>
                <p:nvPr/>
              </p:nvPicPr>
              <p:blipFill>
                <a:blip r:embed="rId13"/>
                <a:stretch>
                  <a:fillRect/>
                </a:stretch>
              </p:blipFill>
              <p:spPr>
                <a:xfrm>
                  <a:off x="6026460" y="1294740"/>
                  <a:ext cx="326520" cy="2408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9" name="Ink 8">
                  <a:extLst>
                    <a:ext uri="{FF2B5EF4-FFF2-40B4-BE49-F238E27FC236}">
                      <a16:creationId xmlns:a16="http://schemas.microsoft.com/office/drawing/2014/main" id="{E86D48A3-08D2-475A-881C-89B463FF6546}"/>
                    </a:ext>
                  </a:extLst>
                </p14:cNvPr>
                <p14:cNvContentPartPr/>
                <p14:nvPr/>
              </p14:nvContentPartPr>
              <p14:xfrm>
                <a:off x="6388620" y="1295460"/>
                <a:ext cx="134640" cy="212400"/>
              </p14:xfrm>
            </p:contentPart>
          </mc:Choice>
          <mc:Fallback>
            <p:pic>
              <p:nvPicPr>
                <p:cNvPr id="9" name="Ink 8">
                  <a:extLst>
                    <a:ext uri="{FF2B5EF4-FFF2-40B4-BE49-F238E27FC236}">
                      <a16:creationId xmlns:a16="http://schemas.microsoft.com/office/drawing/2014/main" id="{E86D48A3-08D2-475A-881C-89B463FF6546}"/>
                    </a:ext>
                  </a:extLst>
                </p:cNvPr>
                <p:cNvPicPr/>
                <p:nvPr/>
              </p:nvPicPr>
              <p:blipFill>
                <a:blip r:embed="rId15"/>
                <a:stretch>
                  <a:fillRect/>
                </a:stretch>
              </p:blipFill>
              <p:spPr>
                <a:xfrm>
                  <a:off x="6352980" y="1259820"/>
                  <a:ext cx="206280" cy="2840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1" name="Ink 10">
                  <a:extLst>
                    <a:ext uri="{FF2B5EF4-FFF2-40B4-BE49-F238E27FC236}">
                      <a16:creationId xmlns:a16="http://schemas.microsoft.com/office/drawing/2014/main" id="{2DE70A4F-EDD3-4019-AAEB-9EB868156B18}"/>
                    </a:ext>
                  </a:extLst>
                </p14:cNvPr>
                <p14:cNvContentPartPr/>
                <p14:nvPr/>
              </p14:nvContentPartPr>
              <p14:xfrm>
                <a:off x="6656460" y="1285380"/>
                <a:ext cx="147240" cy="229680"/>
              </p14:xfrm>
            </p:contentPart>
          </mc:Choice>
          <mc:Fallback>
            <p:pic>
              <p:nvPicPr>
                <p:cNvPr id="11" name="Ink 10">
                  <a:extLst>
                    <a:ext uri="{FF2B5EF4-FFF2-40B4-BE49-F238E27FC236}">
                      <a16:creationId xmlns:a16="http://schemas.microsoft.com/office/drawing/2014/main" id="{2DE70A4F-EDD3-4019-AAEB-9EB868156B18}"/>
                    </a:ext>
                  </a:extLst>
                </p:cNvPr>
                <p:cNvPicPr/>
                <p:nvPr/>
              </p:nvPicPr>
              <p:blipFill>
                <a:blip r:embed="rId17"/>
                <a:stretch>
                  <a:fillRect/>
                </a:stretch>
              </p:blipFill>
              <p:spPr>
                <a:xfrm>
                  <a:off x="6620460" y="1249380"/>
                  <a:ext cx="218880" cy="3013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2" name="Ink 11">
                  <a:extLst>
                    <a:ext uri="{FF2B5EF4-FFF2-40B4-BE49-F238E27FC236}">
                      <a16:creationId xmlns:a16="http://schemas.microsoft.com/office/drawing/2014/main" id="{17FB4773-C437-471C-B7D8-53939A325B79}"/>
                    </a:ext>
                  </a:extLst>
                </p14:cNvPr>
                <p14:cNvContentPartPr/>
                <p14:nvPr/>
              </p14:nvContentPartPr>
              <p14:xfrm>
                <a:off x="6902700" y="1315260"/>
                <a:ext cx="87480" cy="160560"/>
              </p14:xfrm>
            </p:contentPart>
          </mc:Choice>
          <mc:Fallback>
            <p:pic>
              <p:nvPicPr>
                <p:cNvPr id="12" name="Ink 11">
                  <a:extLst>
                    <a:ext uri="{FF2B5EF4-FFF2-40B4-BE49-F238E27FC236}">
                      <a16:creationId xmlns:a16="http://schemas.microsoft.com/office/drawing/2014/main" id="{17FB4773-C437-471C-B7D8-53939A325B79}"/>
                    </a:ext>
                  </a:extLst>
                </p:cNvPr>
                <p:cNvPicPr/>
                <p:nvPr/>
              </p:nvPicPr>
              <p:blipFill>
                <a:blip r:embed="rId19"/>
                <a:stretch>
                  <a:fillRect/>
                </a:stretch>
              </p:blipFill>
              <p:spPr>
                <a:xfrm>
                  <a:off x="6867060" y="1279620"/>
                  <a:ext cx="159120" cy="2322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3" name="Ink 12">
                  <a:extLst>
                    <a:ext uri="{FF2B5EF4-FFF2-40B4-BE49-F238E27FC236}">
                      <a16:creationId xmlns:a16="http://schemas.microsoft.com/office/drawing/2014/main" id="{CFDAECBC-EF6F-4DC6-A67C-A68600CA8900}"/>
                    </a:ext>
                  </a:extLst>
                </p14:cNvPr>
                <p14:cNvContentPartPr/>
                <p14:nvPr/>
              </p14:nvContentPartPr>
              <p14:xfrm>
                <a:off x="6921780" y="1153260"/>
                <a:ext cx="16560" cy="18360"/>
              </p14:xfrm>
            </p:contentPart>
          </mc:Choice>
          <mc:Fallback>
            <p:pic>
              <p:nvPicPr>
                <p:cNvPr id="13" name="Ink 12">
                  <a:extLst>
                    <a:ext uri="{FF2B5EF4-FFF2-40B4-BE49-F238E27FC236}">
                      <a16:creationId xmlns:a16="http://schemas.microsoft.com/office/drawing/2014/main" id="{CFDAECBC-EF6F-4DC6-A67C-A68600CA8900}"/>
                    </a:ext>
                  </a:extLst>
                </p:cNvPr>
                <p:cNvPicPr/>
                <p:nvPr/>
              </p:nvPicPr>
              <p:blipFill>
                <a:blip r:embed="rId21"/>
                <a:stretch>
                  <a:fillRect/>
                </a:stretch>
              </p:blipFill>
              <p:spPr>
                <a:xfrm>
                  <a:off x="6885780" y="1117260"/>
                  <a:ext cx="88200" cy="900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4" name="Ink 13">
                  <a:extLst>
                    <a:ext uri="{FF2B5EF4-FFF2-40B4-BE49-F238E27FC236}">
                      <a16:creationId xmlns:a16="http://schemas.microsoft.com/office/drawing/2014/main" id="{3EBFEE02-9776-4D4F-82C8-AB3A6EEA840C}"/>
                    </a:ext>
                  </a:extLst>
                </p14:cNvPr>
                <p14:cNvContentPartPr/>
                <p14:nvPr/>
              </p14:nvContentPartPr>
              <p14:xfrm>
                <a:off x="7102500" y="1268460"/>
                <a:ext cx="456840" cy="255960"/>
              </p14:xfrm>
            </p:contentPart>
          </mc:Choice>
          <mc:Fallback>
            <p:pic>
              <p:nvPicPr>
                <p:cNvPr id="14" name="Ink 13">
                  <a:extLst>
                    <a:ext uri="{FF2B5EF4-FFF2-40B4-BE49-F238E27FC236}">
                      <a16:creationId xmlns:a16="http://schemas.microsoft.com/office/drawing/2014/main" id="{3EBFEE02-9776-4D4F-82C8-AB3A6EEA840C}"/>
                    </a:ext>
                  </a:extLst>
                </p:cNvPr>
                <p:cNvPicPr/>
                <p:nvPr/>
              </p:nvPicPr>
              <p:blipFill>
                <a:blip r:embed="rId23"/>
                <a:stretch>
                  <a:fillRect/>
                </a:stretch>
              </p:blipFill>
              <p:spPr>
                <a:xfrm>
                  <a:off x="7066500" y="1232820"/>
                  <a:ext cx="528480" cy="327600"/>
                </a:xfrm>
                <a:prstGeom prst="rect">
                  <a:avLst/>
                </a:prstGeom>
              </p:spPr>
            </p:pic>
          </mc:Fallback>
        </mc:AlternateContent>
      </p:grpSp>
      <p:grpSp>
        <p:nvGrpSpPr>
          <p:cNvPr id="21" name="Group 20">
            <a:extLst>
              <a:ext uri="{FF2B5EF4-FFF2-40B4-BE49-F238E27FC236}">
                <a16:creationId xmlns:a16="http://schemas.microsoft.com/office/drawing/2014/main" id="{B81C10A3-350A-4BC9-9AEF-4EBCFD7D5BD4}"/>
              </a:ext>
            </a:extLst>
          </p:cNvPr>
          <p:cNvGrpSpPr/>
          <p:nvPr/>
        </p:nvGrpSpPr>
        <p:grpSpPr>
          <a:xfrm>
            <a:off x="7967580" y="1198980"/>
            <a:ext cx="1833840" cy="368640"/>
            <a:chOff x="7967580" y="1198980"/>
            <a:chExt cx="1833840" cy="368640"/>
          </a:xfrm>
        </p:grpSpPr>
        <mc:AlternateContent xmlns:mc="http://schemas.openxmlformats.org/markup-compatibility/2006">
          <mc:Choice xmlns:p14="http://schemas.microsoft.com/office/powerpoint/2010/main" Requires="p14">
            <p:contentPart p14:bwMode="auto" r:id="rId24">
              <p14:nvContentPartPr>
                <p14:cNvPr id="15" name="Ink 14">
                  <a:extLst>
                    <a:ext uri="{FF2B5EF4-FFF2-40B4-BE49-F238E27FC236}">
                      <a16:creationId xmlns:a16="http://schemas.microsoft.com/office/drawing/2014/main" id="{3E395065-BF1A-4836-92D4-DFBCBE4DF565}"/>
                    </a:ext>
                  </a:extLst>
                </p14:cNvPr>
                <p14:cNvContentPartPr/>
                <p14:nvPr/>
              </p14:nvContentPartPr>
              <p14:xfrm>
                <a:off x="7967580" y="1277100"/>
                <a:ext cx="100440" cy="290520"/>
              </p14:xfrm>
            </p:contentPart>
          </mc:Choice>
          <mc:Fallback>
            <p:pic>
              <p:nvPicPr>
                <p:cNvPr id="15" name="Ink 14">
                  <a:extLst>
                    <a:ext uri="{FF2B5EF4-FFF2-40B4-BE49-F238E27FC236}">
                      <a16:creationId xmlns:a16="http://schemas.microsoft.com/office/drawing/2014/main" id="{3E395065-BF1A-4836-92D4-DFBCBE4DF565}"/>
                    </a:ext>
                  </a:extLst>
                </p:cNvPr>
                <p:cNvPicPr/>
                <p:nvPr/>
              </p:nvPicPr>
              <p:blipFill>
                <a:blip r:embed="rId25"/>
                <a:stretch>
                  <a:fillRect/>
                </a:stretch>
              </p:blipFill>
              <p:spPr>
                <a:xfrm>
                  <a:off x="7931580" y="1241460"/>
                  <a:ext cx="172080" cy="3621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6" name="Ink 15">
                  <a:extLst>
                    <a:ext uri="{FF2B5EF4-FFF2-40B4-BE49-F238E27FC236}">
                      <a16:creationId xmlns:a16="http://schemas.microsoft.com/office/drawing/2014/main" id="{2458E42B-1C75-445D-A07E-7A13EE204022}"/>
                    </a:ext>
                  </a:extLst>
                </p14:cNvPr>
                <p14:cNvContentPartPr/>
                <p14:nvPr/>
              </p14:nvContentPartPr>
              <p14:xfrm>
                <a:off x="8116260" y="1330380"/>
                <a:ext cx="169200" cy="228240"/>
              </p14:xfrm>
            </p:contentPart>
          </mc:Choice>
          <mc:Fallback>
            <p:pic>
              <p:nvPicPr>
                <p:cNvPr id="16" name="Ink 15">
                  <a:extLst>
                    <a:ext uri="{FF2B5EF4-FFF2-40B4-BE49-F238E27FC236}">
                      <a16:creationId xmlns:a16="http://schemas.microsoft.com/office/drawing/2014/main" id="{2458E42B-1C75-445D-A07E-7A13EE204022}"/>
                    </a:ext>
                  </a:extLst>
                </p:cNvPr>
                <p:cNvPicPr/>
                <p:nvPr/>
              </p:nvPicPr>
              <p:blipFill>
                <a:blip r:embed="rId27"/>
                <a:stretch>
                  <a:fillRect/>
                </a:stretch>
              </p:blipFill>
              <p:spPr>
                <a:xfrm>
                  <a:off x="8080620" y="1294740"/>
                  <a:ext cx="240840" cy="29988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7" name="Ink 16">
                  <a:extLst>
                    <a:ext uri="{FF2B5EF4-FFF2-40B4-BE49-F238E27FC236}">
                      <a16:creationId xmlns:a16="http://schemas.microsoft.com/office/drawing/2014/main" id="{512568BF-3D29-4D2D-BD59-8863D4AE8FD4}"/>
                    </a:ext>
                  </a:extLst>
                </p14:cNvPr>
                <p14:cNvContentPartPr/>
                <p14:nvPr/>
              </p14:nvContentPartPr>
              <p14:xfrm>
                <a:off x="8349180" y="1261980"/>
                <a:ext cx="154440" cy="287640"/>
              </p14:xfrm>
            </p:contentPart>
          </mc:Choice>
          <mc:Fallback>
            <p:pic>
              <p:nvPicPr>
                <p:cNvPr id="17" name="Ink 16">
                  <a:extLst>
                    <a:ext uri="{FF2B5EF4-FFF2-40B4-BE49-F238E27FC236}">
                      <a16:creationId xmlns:a16="http://schemas.microsoft.com/office/drawing/2014/main" id="{512568BF-3D29-4D2D-BD59-8863D4AE8FD4}"/>
                    </a:ext>
                  </a:extLst>
                </p:cNvPr>
                <p:cNvPicPr/>
                <p:nvPr/>
              </p:nvPicPr>
              <p:blipFill>
                <a:blip r:embed="rId29"/>
                <a:stretch>
                  <a:fillRect/>
                </a:stretch>
              </p:blipFill>
              <p:spPr>
                <a:xfrm>
                  <a:off x="8313540" y="1226340"/>
                  <a:ext cx="226080" cy="35928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8" name="Ink 17">
                  <a:extLst>
                    <a:ext uri="{FF2B5EF4-FFF2-40B4-BE49-F238E27FC236}">
                      <a16:creationId xmlns:a16="http://schemas.microsoft.com/office/drawing/2014/main" id="{3CE01BB0-D8D0-447E-8FD1-94A51CCC0C97}"/>
                    </a:ext>
                  </a:extLst>
                </p14:cNvPr>
                <p14:cNvContentPartPr/>
                <p14:nvPr/>
              </p14:nvContentPartPr>
              <p14:xfrm>
                <a:off x="8539980" y="1326060"/>
                <a:ext cx="169200" cy="204480"/>
              </p14:xfrm>
            </p:contentPart>
          </mc:Choice>
          <mc:Fallback>
            <p:pic>
              <p:nvPicPr>
                <p:cNvPr id="18" name="Ink 17">
                  <a:extLst>
                    <a:ext uri="{FF2B5EF4-FFF2-40B4-BE49-F238E27FC236}">
                      <a16:creationId xmlns:a16="http://schemas.microsoft.com/office/drawing/2014/main" id="{3CE01BB0-D8D0-447E-8FD1-94A51CCC0C97}"/>
                    </a:ext>
                  </a:extLst>
                </p:cNvPr>
                <p:cNvPicPr/>
                <p:nvPr/>
              </p:nvPicPr>
              <p:blipFill>
                <a:blip r:embed="rId31"/>
                <a:stretch>
                  <a:fillRect/>
                </a:stretch>
              </p:blipFill>
              <p:spPr>
                <a:xfrm>
                  <a:off x="8504340" y="1290060"/>
                  <a:ext cx="240840" cy="27612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9" name="Ink 18">
                  <a:extLst>
                    <a:ext uri="{FF2B5EF4-FFF2-40B4-BE49-F238E27FC236}">
                      <a16:creationId xmlns:a16="http://schemas.microsoft.com/office/drawing/2014/main" id="{28D1C16B-6077-4D8A-8988-66968AA79176}"/>
                    </a:ext>
                  </a:extLst>
                </p14:cNvPr>
                <p14:cNvContentPartPr/>
                <p14:nvPr/>
              </p14:nvContentPartPr>
              <p14:xfrm>
                <a:off x="8799540" y="1198980"/>
                <a:ext cx="77760" cy="287280"/>
              </p14:xfrm>
            </p:contentPart>
          </mc:Choice>
          <mc:Fallback>
            <p:pic>
              <p:nvPicPr>
                <p:cNvPr id="19" name="Ink 18">
                  <a:extLst>
                    <a:ext uri="{FF2B5EF4-FFF2-40B4-BE49-F238E27FC236}">
                      <a16:creationId xmlns:a16="http://schemas.microsoft.com/office/drawing/2014/main" id="{28D1C16B-6077-4D8A-8988-66968AA79176}"/>
                    </a:ext>
                  </a:extLst>
                </p:cNvPr>
                <p:cNvPicPr/>
                <p:nvPr/>
              </p:nvPicPr>
              <p:blipFill>
                <a:blip r:embed="rId33"/>
                <a:stretch>
                  <a:fillRect/>
                </a:stretch>
              </p:blipFill>
              <p:spPr>
                <a:xfrm>
                  <a:off x="8763540" y="1163340"/>
                  <a:ext cx="149400" cy="35892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0" name="Ink 19">
                  <a:extLst>
                    <a:ext uri="{FF2B5EF4-FFF2-40B4-BE49-F238E27FC236}">
                      <a16:creationId xmlns:a16="http://schemas.microsoft.com/office/drawing/2014/main" id="{E0E2D6F7-9957-4C66-94C4-C271DBB0DD1F}"/>
                    </a:ext>
                  </a:extLst>
                </p14:cNvPr>
                <p14:cNvContentPartPr/>
                <p14:nvPr/>
              </p14:nvContentPartPr>
              <p14:xfrm>
                <a:off x="9034980" y="1201500"/>
                <a:ext cx="766440" cy="291600"/>
              </p14:xfrm>
            </p:contentPart>
          </mc:Choice>
          <mc:Fallback>
            <p:pic>
              <p:nvPicPr>
                <p:cNvPr id="20" name="Ink 19">
                  <a:extLst>
                    <a:ext uri="{FF2B5EF4-FFF2-40B4-BE49-F238E27FC236}">
                      <a16:creationId xmlns:a16="http://schemas.microsoft.com/office/drawing/2014/main" id="{E0E2D6F7-9957-4C66-94C4-C271DBB0DD1F}"/>
                    </a:ext>
                  </a:extLst>
                </p:cNvPr>
                <p:cNvPicPr/>
                <p:nvPr/>
              </p:nvPicPr>
              <p:blipFill>
                <a:blip r:embed="rId35"/>
                <a:stretch>
                  <a:fillRect/>
                </a:stretch>
              </p:blipFill>
              <p:spPr>
                <a:xfrm>
                  <a:off x="8999340" y="1165860"/>
                  <a:ext cx="838080" cy="3632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6">
            <p14:nvContentPartPr>
              <p14:cNvPr id="23" name="Ink 22">
                <a:extLst>
                  <a:ext uri="{FF2B5EF4-FFF2-40B4-BE49-F238E27FC236}">
                    <a16:creationId xmlns:a16="http://schemas.microsoft.com/office/drawing/2014/main" id="{E3F9B61C-C0E3-4033-B45A-6ED3674D8F38}"/>
                  </a:ext>
                </a:extLst>
              </p14:cNvPr>
              <p14:cNvContentPartPr/>
              <p14:nvPr/>
            </p14:nvContentPartPr>
            <p14:xfrm>
              <a:off x="6875700" y="2093220"/>
              <a:ext cx="63720" cy="44280"/>
            </p14:xfrm>
          </p:contentPart>
        </mc:Choice>
        <mc:Fallback>
          <p:pic>
            <p:nvPicPr>
              <p:cNvPr id="23" name="Ink 22">
                <a:extLst>
                  <a:ext uri="{FF2B5EF4-FFF2-40B4-BE49-F238E27FC236}">
                    <a16:creationId xmlns:a16="http://schemas.microsoft.com/office/drawing/2014/main" id="{E3F9B61C-C0E3-4033-B45A-6ED3674D8F38}"/>
                  </a:ext>
                </a:extLst>
              </p:cNvPr>
              <p:cNvPicPr/>
              <p:nvPr/>
            </p:nvPicPr>
            <p:blipFill>
              <a:blip r:embed="rId37"/>
              <a:stretch>
                <a:fillRect/>
              </a:stretch>
            </p:blipFill>
            <p:spPr>
              <a:xfrm>
                <a:off x="6840060" y="2057580"/>
                <a:ext cx="135360" cy="115920"/>
              </a:xfrm>
              <a:prstGeom prst="rect">
                <a:avLst/>
              </a:prstGeom>
            </p:spPr>
          </p:pic>
        </mc:Fallback>
      </mc:AlternateContent>
      <p:grpSp>
        <p:nvGrpSpPr>
          <p:cNvPr id="30" name="Group 29">
            <a:extLst>
              <a:ext uri="{FF2B5EF4-FFF2-40B4-BE49-F238E27FC236}">
                <a16:creationId xmlns:a16="http://schemas.microsoft.com/office/drawing/2014/main" id="{D7A449F9-4D65-4157-BEF9-E74B3D510EE4}"/>
              </a:ext>
            </a:extLst>
          </p:cNvPr>
          <p:cNvGrpSpPr/>
          <p:nvPr/>
        </p:nvGrpSpPr>
        <p:grpSpPr>
          <a:xfrm>
            <a:off x="8362500" y="2537100"/>
            <a:ext cx="1074600" cy="385200"/>
            <a:chOff x="8362500" y="2537100"/>
            <a:chExt cx="1074600" cy="385200"/>
          </a:xfrm>
        </p:grpSpPr>
        <mc:AlternateContent xmlns:mc="http://schemas.openxmlformats.org/markup-compatibility/2006">
          <mc:Choice xmlns:p14="http://schemas.microsoft.com/office/powerpoint/2010/main" Requires="p14">
            <p:contentPart p14:bwMode="auto" r:id="rId38">
              <p14:nvContentPartPr>
                <p14:cNvPr id="24" name="Ink 23">
                  <a:extLst>
                    <a:ext uri="{FF2B5EF4-FFF2-40B4-BE49-F238E27FC236}">
                      <a16:creationId xmlns:a16="http://schemas.microsoft.com/office/drawing/2014/main" id="{3D57055F-A0CF-4849-95BF-1D8DE4765C2F}"/>
                    </a:ext>
                  </a:extLst>
                </p14:cNvPr>
                <p14:cNvContentPartPr/>
                <p14:nvPr/>
              </p14:nvContentPartPr>
              <p14:xfrm>
                <a:off x="8362500" y="2603340"/>
                <a:ext cx="338400" cy="68760"/>
              </p14:xfrm>
            </p:contentPart>
          </mc:Choice>
          <mc:Fallback>
            <p:pic>
              <p:nvPicPr>
                <p:cNvPr id="24" name="Ink 23">
                  <a:extLst>
                    <a:ext uri="{FF2B5EF4-FFF2-40B4-BE49-F238E27FC236}">
                      <a16:creationId xmlns:a16="http://schemas.microsoft.com/office/drawing/2014/main" id="{3D57055F-A0CF-4849-95BF-1D8DE4765C2F}"/>
                    </a:ext>
                  </a:extLst>
                </p:cNvPr>
                <p:cNvPicPr/>
                <p:nvPr/>
              </p:nvPicPr>
              <p:blipFill>
                <a:blip r:embed="rId39"/>
                <a:stretch>
                  <a:fillRect/>
                </a:stretch>
              </p:blipFill>
              <p:spPr>
                <a:xfrm>
                  <a:off x="8326500" y="2567700"/>
                  <a:ext cx="410040" cy="14040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5" name="Ink 24">
                  <a:extLst>
                    <a:ext uri="{FF2B5EF4-FFF2-40B4-BE49-F238E27FC236}">
                      <a16:creationId xmlns:a16="http://schemas.microsoft.com/office/drawing/2014/main" id="{11C47EC9-24FC-4A8B-A8AD-E4E3DB8BF227}"/>
                    </a:ext>
                  </a:extLst>
                </p14:cNvPr>
                <p14:cNvContentPartPr/>
                <p14:nvPr/>
              </p14:nvContentPartPr>
              <p14:xfrm>
                <a:off x="8497140" y="2651220"/>
                <a:ext cx="65160" cy="267840"/>
              </p14:xfrm>
            </p:contentPart>
          </mc:Choice>
          <mc:Fallback>
            <p:pic>
              <p:nvPicPr>
                <p:cNvPr id="25" name="Ink 24">
                  <a:extLst>
                    <a:ext uri="{FF2B5EF4-FFF2-40B4-BE49-F238E27FC236}">
                      <a16:creationId xmlns:a16="http://schemas.microsoft.com/office/drawing/2014/main" id="{11C47EC9-24FC-4A8B-A8AD-E4E3DB8BF227}"/>
                    </a:ext>
                  </a:extLst>
                </p:cNvPr>
                <p:cNvPicPr/>
                <p:nvPr/>
              </p:nvPicPr>
              <p:blipFill>
                <a:blip r:embed="rId41"/>
                <a:stretch>
                  <a:fillRect/>
                </a:stretch>
              </p:blipFill>
              <p:spPr>
                <a:xfrm>
                  <a:off x="8461500" y="2615220"/>
                  <a:ext cx="136800" cy="33948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6" name="Ink 25">
                  <a:extLst>
                    <a:ext uri="{FF2B5EF4-FFF2-40B4-BE49-F238E27FC236}">
                      <a16:creationId xmlns:a16="http://schemas.microsoft.com/office/drawing/2014/main" id="{BC24F0A1-100A-4BC3-B6CE-707E12BDAD24}"/>
                    </a:ext>
                  </a:extLst>
                </p14:cNvPr>
                <p14:cNvContentPartPr/>
                <p14:nvPr/>
              </p14:nvContentPartPr>
              <p14:xfrm>
                <a:off x="8841660" y="2583900"/>
                <a:ext cx="224280" cy="322200"/>
              </p14:xfrm>
            </p:contentPart>
          </mc:Choice>
          <mc:Fallback>
            <p:pic>
              <p:nvPicPr>
                <p:cNvPr id="26" name="Ink 25">
                  <a:extLst>
                    <a:ext uri="{FF2B5EF4-FFF2-40B4-BE49-F238E27FC236}">
                      <a16:creationId xmlns:a16="http://schemas.microsoft.com/office/drawing/2014/main" id="{BC24F0A1-100A-4BC3-B6CE-707E12BDAD24}"/>
                    </a:ext>
                  </a:extLst>
                </p:cNvPr>
                <p:cNvPicPr/>
                <p:nvPr/>
              </p:nvPicPr>
              <p:blipFill>
                <a:blip r:embed="rId43"/>
                <a:stretch>
                  <a:fillRect/>
                </a:stretch>
              </p:blipFill>
              <p:spPr>
                <a:xfrm>
                  <a:off x="8805660" y="2547900"/>
                  <a:ext cx="295920" cy="39384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8" name="Ink 27">
                  <a:extLst>
                    <a:ext uri="{FF2B5EF4-FFF2-40B4-BE49-F238E27FC236}">
                      <a16:creationId xmlns:a16="http://schemas.microsoft.com/office/drawing/2014/main" id="{51C38348-43BA-47F3-BA44-2F366F8916D2}"/>
                    </a:ext>
                  </a:extLst>
                </p14:cNvPr>
                <p14:cNvContentPartPr/>
                <p14:nvPr/>
              </p14:nvContentPartPr>
              <p14:xfrm>
                <a:off x="9235140" y="2537100"/>
                <a:ext cx="67320" cy="370080"/>
              </p14:xfrm>
            </p:contentPart>
          </mc:Choice>
          <mc:Fallback>
            <p:pic>
              <p:nvPicPr>
                <p:cNvPr id="28" name="Ink 27">
                  <a:extLst>
                    <a:ext uri="{FF2B5EF4-FFF2-40B4-BE49-F238E27FC236}">
                      <a16:creationId xmlns:a16="http://schemas.microsoft.com/office/drawing/2014/main" id="{51C38348-43BA-47F3-BA44-2F366F8916D2}"/>
                    </a:ext>
                  </a:extLst>
                </p:cNvPr>
                <p:cNvPicPr/>
                <p:nvPr/>
              </p:nvPicPr>
              <p:blipFill>
                <a:blip r:embed="rId45"/>
                <a:stretch>
                  <a:fillRect/>
                </a:stretch>
              </p:blipFill>
              <p:spPr>
                <a:xfrm>
                  <a:off x="9199500" y="2501460"/>
                  <a:ext cx="138960" cy="44172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9" name="Ink 28">
                  <a:extLst>
                    <a:ext uri="{FF2B5EF4-FFF2-40B4-BE49-F238E27FC236}">
                      <a16:creationId xmlns:a16="http://schemas.microsoft.com/office/drawing/2014/main" id="{758B137A-518E-435C-AF82-938ECC992211}"/>
                    </a:ext>
                  </a:extLst>
                </p14:cNvPr>
                <p14:cNvContentPartPr/>
                <p14:nvPr/>
              </p14:nvContentPartPr>
              <p14:xfrm>
                <a:off x="9220740" y="2542140"/>
                <a:ext cx="216360" cy="380160"/>
              </p14:xfrm>
            </p:contentPart>
          </mc:Choice>
          <mc:Fallback>
            <p:pic>
              <p:nvPicPr>
                <p:cNvPr id="29" name="Ink 28">
                  <a:extLst>
                    <a:ext uri="{FF2B5EF4-FFF2-40B4-BE49-F238E27FC236}">
                      <a16:creationId xmlns:a16="http://schemas.microsoft.com/office/drawing/2014/main" id="{758B137A-518E-435C-AF82-938ECC992211}"/>
                    </a:ext>
                  </a:extLst>
                </p:cNvPr>
                <p:cNvPicPr/>
                <p:nvPr/>
              </p:nvPicPr>
              <p:blipFill>
                <a:blip r:embed="rId47"/>
                <a:stretch>
                  <a:fillRect/>
                </a:stretch>
              </p:blipFill>
              <p:spPr>
                <a:xfrm>
                  <a:off x="9184740" y="2506500"/>
                  <a:ext cx="288000" cy="4518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8">
            <p14:nvContentPartPr>
              <p14:cNvPr id="31" name="Ink 30">
                <a:extLst>
                  <a:ext uri="{FF2B5EF4-FFF2-40B4-BE49-F238E27FC236}">
                    <a16:creationId xmlns:a16="http://schemas.microsoft.com/office/drawing/2014/main" id="{EAEF4928-B0CD-404B-98C8-19D5F75C9ABB}"/>
                  </a:ext>
                </a:extLst>
              </p14:cNvPr>
              <p14:cNvContentPartPr/>
              <p14:nvPr/>
            </p14:nvContentPartPr>
            <p14:xfrm>
              <a:off x="8450700" y="3456900"/>
              <a:ext cx="429120" cy="284400"/>
            </p14:xfrm>
          </p:contentPart>
        </mc:Choice>
        <mc:Fallback>
          <p:pic>
            <p:nvPicPr>
              <p:cNvPr id="31" name="Ink 30">
                <a:extLst>
                  <a:ext uri="{FF2B5EF4-FFF2-40B4-BE49-F238E27FC236}">
                    <a16:creationId xmlns:a16="http://schemas.microsoft.com/office/drawing/2014/main" id="{EAEF4928-B0CD-404B-98C8-19D5F75C9ABB}"/>
                  </a:ext>
                </a:extLst>
              </p:cNvPr>
              <p:cNvPicPr/>
              <p:nvPr/>
            </p:nvPicPr>
            <p:blipFill>
              <a:blip r:embed="rId49"/>
              <a:stretch>
                <a:fillRect/>
              </a:stretch>
            </p:blipFill>
            <p:spPr>
              <a:xfrm>
                <a:off x="8414700" y="3421260"/>
                <a:ext cx="500760" cy="35604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2" name="Ink 31">
                <a:extLst>
                  <a:ext uri="{FF2B5EF4-FFF2-40B4-BE49-F238E27FC236}">
                    <a16:creationId xmlns:a16="http://schemas.microsoft.com/office/drawing/2014/main" id="{C54F34F4-F9A7-4664-A1EA-1F4F4149EEF1}"/>
                  </a:ext>
                </a:extLst>
              </p14:cNvPr>
              <p14:cNvContentPartPr/>
              <p14:nvPr/>
            </p14:nvContentPartPr>
            <p14:xfrm>
              <a:off x="4394220" y="3704220"/>
              <a:ext cx="258120" cy="45360"/>
            </p14:xfrm>
          </p:contentPart>
        </mc:Choice>
        <mc:Fallback>
          <p:pic>
            <p:nvPicPr>
              <p:cNvPr id="32" name="Ink 31">
                <a:extLst>
                  <a:ext uri="{FF2B5EF4-FFF2-40B4-BE49-F238E27FC236}">
                    <a16:creationId xmlns:a16="http://schemas.microsoft.com/office/drawing/2014/main" id="{C54F34F4-F9A7-4664-A1EA-1F4F4149EEF1}"/>
                  </a:ext>
                </a:extLst>
              </p:cNvPr>
              <p:cNvPicPr/>
              <p:nvPr/>
            </p:nvPicPr>
            <p:blipFill>
              <a:blip r:embed="rId51"/>
              <a:stretch>
                <a:fillRect/>
              </a:stretch>
            </p:blipFill>
            <p:spPr>
              <a:xfrm>
                <a:off x="4358220" y="3668220"/>
                <a:ext cx="329760" cy="11700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3" name="Ink 32">
                <a:extLst>
                  <a:ext uri="{FF2B5EF4-FFF2-40B4-BE49-F238E27FC236}">
                    <a16:creationId xmlns:a16="http://schemas.microsoft.com/office/drawing/2014/main" id="{F8521833-5DE5-429E-9468-F71B256BBE25}"/>
                  </a:ext>
                </a:extLst>
              </p14:cNvPr>
              <p14:cNvContentPartPr/>
              <p14:nvPr/>
            </p14:nvContentPartPr>
            <p14:xfrm>
              <a:off x="5532540" y="3671460"/>
              <a:ext cx="191880" cy="94320"/>
            </p14:xfrm>
          </p:contentPart>
        </mc:Choice>
        <mc:Fallback>
          <p:pic>
            <p:nvPicPr>
              <p:cNvPr id="33" name="Ink 32">
                <a:extLst>
                  <a:ext uri="{FF2B5EF4-FFF2-40B4-BE49-F238E27FC236}">
                    <a16:creationId xmlns:a16="http://schemas.microsoft.com/office/drawing/2014/main" id="{F8521833-5DE5-429E-9468-F71B256BBE25}"/>
                  </a:ext>
                </a:extLst>
              </p:cNvPr>
              <p:cNvPicPr/>
              <p:nvPr/>
            </p:nvPicPr>
            <p:blipFill>
              <a:blip r:embed="rId53"/>
              <a:stretch>
                <a:fillRect/>
              </a:stretch>
            </p:blipFill>
            <p:spPr>
              <a:xfrm>
                <a:off x="5496900" y="3635460"/>
                <a:ext cx="263520" cy="16596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4" name="Ink 33">
                <a:extLst>
                  <a:ext uri="{FF2B5EF4-FFF2-40B4-BE49-F238E27FC236}">
                    <a16:creationId xmlns:a16="http://schemas.microsoft.com/office/drawing/2014/main" id="{00A24F45-30AB-4C74-A5E1-56344ECA5238}"/>
                  </a:ext>
                </a:extLst>
              </p14:cNvPr>
              <p14:cNvContentPartPr/>
              <p14:nvPr/>
            </p14:nvContentPartPr>
            <p14:xfrm>
              <a:off x="6759420" y="3718980"/>
              <a:ext cx="166320" cy="59400"/>
            </p14:xfrm>
          </p:contentPart>
        </mc:Choice>
        <mc:Fallback>
          <p:pic>
            <p:nvPicPr>
              <p:cNvPr id="34" name="Ink 33">
                <a:extLst>
                  <a:ext uri="{FF2B5EF4-FFF2-40B4-BE49-F238E27FC236}">
                    <a16:creationId xmlns:a16="http://schemas.microsoft.com/office/drawing/2014/main" id="{00A24F45-30AB-4C74-A5E1-56344ECA5238}"/>
                  </a:ext>
                </a:extLst>
              </p:cNvPr>
              <p:cNvPicPr/>
              <p:nvPr/>
            </p:nvPicPr>
            <p:blipFill>
              <a:blip r:embed="rId55"/>
              <a:stretch>
                <a:fillRect/>
              </a:stretch>
            </p:blipFill>
            <p:spPr>
              <a:xfrm>
                <a:off x="6723780" y="3682980"/>
                <a:ext cx="237960" cy="13104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5" name="Ink 34">
                <a:extLst>
                  <a:ext uri="{FF2B5EF4-FFF2-40B4-BE49-F238E27FC236}">
                    <a16:creationId xmlns:a16="http://schemas.microsoft.com/office/drawing/2014/main" id="{5DBAB27F-BA14-425B-B734-5535833DD288}"/>
                  </a:ext>
                </a:extLst>
              </p14:cNvPr>
              <p14:cNvContentPartPr/>
              <p14:nvPr/>
            </p14:nvContentPartPr>
            <p14:xfrm>
              <a:off x="8014380" y="3706740"/>
              <a:ext cx="167400" cy="38880"/>
            </p14:xfrm>
          </p:contentPart>
        </mc:Choice>
        <mc:Fallback>
          <p:pic>
            <p:nvPicPr>
              <p:cNvPr id="35" name="Ink 34">
                <a:extLst>
                  <a:ext uri="{FF2B5EF4-FFF2-40B4-BE49-F238E27FC236}">
                    <a16:creationId xmlns:a16="http://schemas.microsoft.com/office/drawing/2014/main" id="{5DBAB27F-BA14-425B-B734-5535833DD288}"/>
                  </a:ext>
                </a:extLst>
              </p:cNvPr>
              <p:cNvPicPr/>
              <p:nvPr/>
            </p:nvPicPr>
            <p:blipFill>
              <a:blip r:embed="rId57"/>
              <a:stretch>
                <a:fillRect/>
              </a:stretch>
            </p:blipFill>
            <p:spPr>
              <a:xfrm>
                <a:off x="7978740" y="3671100"/>
                <a:ext cx="239040" cy="110520"/>
              </a:xfrm>
              <a:prstGeom prst="rect">
                <a:avLst/>
              </a:prstGeom>
            </p:spPr>
          </p:pic>
        </mc:Fallback>
      </mc:AlternateContent>
      <p:grpSp>
        <p:nvGrpSpPr>
          <p:cNvPr id="48" name="Group 47">
            <a:extLst>
              <a:ext uri="{FF2B5EF4-FFF2-40B4-BE49-F238E27FC236}">
                <a16:creationId xmlns:a16="http://schemas.microsoft.com/office/drawing/2014/main" id="{275286AC-2C4B-4C2F-9060-F0778E7736DD}"/>
              </a:ext>
            </a:extLst>
          </p:cNvPr>
          <p:cNvGrpSpPr/>
          <p:nvPr/>
        </p:nvGrpSpPr>
        <p:grpSpPr>
          <a:xfrm>
            <a:off x="5906580" y="4629420"/>
            <a:ext cx="2040840" cy="718920"/>
            <a:chOff x="5906580" y="4629420"/>
            <a:chExt cx="2040840" cy="718920"/>
          </a:xfrm>
        </p:grpSpPr>
        <mc:AlternateContent xmlns:mc="http://schemas.openxmlformats.org/markup-compatibility/2006">
          <mc:Choice xmlns:p14="http://schemas.microsoft.com/office/powerpoint/2010/main" Requires="p14">
            <p:contentPart p14:bwMode="auto" r:id="rId58">
              <p14:nvContentPartPr>
                <p14:cNvPr id="36" name="Ink 35">
                  <a:extLst>
                    <a:ext uri="{FF2B5EF4-FFF2-40B4-BE49-F238E27FC236}">
                      <a16:creationId xmlns:a16="http://schemas.microsoft.com/office/drawing/2014/main" id="{CDC36E54-958D-46CB-BF99-C3E11FBF149B}"/>
                    </a:ext>
                  </a:extLst>
                </p14:cNvPr>
                <p14:cNvContentPartPr/>
                <p14:nvPr/>
              </p14:nvContentPartPr>
              <p14:xfrm>
                <a:off x="6084060" y="4629420"/>
                <a:ext cx="25200" cy="271080"/>
              </p14:xfrm>
            </p:contentPart>
          </mc:Choice>
          <mc:Fallback>
            <p:pic>
              <p:nvPicPr>
                <p:cNvPr id="36" name="Ink 35">
                  <a:extLst>
                    <a:ext uri="{FF2B5EF4-FFF2-40B4-BE49-F238E27FC236}">
                      <a16:creationId xmlns:a16="http://schemas.microsoft.com/office/drawing/2014/main" id="{CDC36E54-958D-46CB-BF99-C3E11FBF149B}"/>
                    </a:ext>
                  </a:extLst>
                </p:cNvPr>
                <p:cNvPicPr/>
                <p:nvPr/>
              </p:nvPicPr>
              <p:blipFill>
                <a:blip r:embed="rId59"/>
                <a:stretch>
                  <a:fillRect/>
                </a:stretch>
              </p:blipFill>
              <p:spPr>
                <a:xfrm>
                  <a:off x="6048420" y="4593420"/>
                  <a:ext cx="96840" cy="34272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7" name="Ink 36">
                  <a:extLst>
                    <a:ext uri="{FF2B5EF4-FFF2-40B4-BE49-F238E27FC236}">
                      <a16:creationId xmlns:a16="http://schemas.microsoft.com/office/drawing/2014/main" id="{B50C336D-9639-4AEE-B96D-CD9477EF5CA9}"/>
                    </a:ext>
                  </a:extLst>
                </p14:cNvPr>
                <p14:cNvContentPartPr/>
                <p14:nvPr/>
              </p14:nvContentPartPr>
              <p14:xfrm>
                <a:off x="5956620" y="4883220"/>
                <a:ext cx="250560" cy="122760"/>
              </p14:xfrm>
            </p:contentPart>
          </mc:Choice>
          <mc:Fallback>
            <p:pic>
              <p:nvPicPr>
                <p:cNvPr id="37" name="Ink 36">
                  <a:extLst>
                    <a:ext uri="{FF2B5EF4-FFF2-40B4-BE49-F238E27FC236}">
                      <a16:creationId xmlns:a16="http://schemas.microsoft.com/office/drawing/2014/main" id="{B50C336D-9639-4AEE-B96D-CD9477EF5CA9}"/>
                    </a:ext>
                  </a:extLst>
                </p:cNvPr>
                <p:cNvPicPr/>
                <p:nvPr/>
              </p:nvPicPr>
              <p:blipFill>
                <a:blip r:embed="rId61"/>
                <a:stretch>
                  <a:fillRect/>
                </a:stretch>
              </p:blipFill>
              <p:spPr>
                <a:xfrm>
                  <a:off x="5920980" y="4847580"/>
                  <a:ext cx="322200" cy="19440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38" name="Ink 37">
                  <a:extLst>
                    <a:ext uri="{FF2B5EF4-FFF2-40B4-BE49-F238E27FC236}">
                      <a16:creationId xmlns:a16="http://schemas.microsoft.com/office/drawing/2014/main" id="{40FAA81F-55CB-43AD-AA52-87089CC6CDA8}"/>
                    </a:ext>
                  </a:extLst>
                </p14:cNvPr>
                <p14:cNvContentPartPr/>
                <p14:nvPr/>
              </p14:nvContentPartPr>
              <p14:xfrm>
                <a:off x="5906580" y="5137380"/>
                <a:ext cx="266040" cy="194400"/>
              </p14:xfrm>
            </p:contentPart>
          </mc:Choice>
          <mc:Fallback>
            <p:pic>
              <p:nvPicPr>
                <p:cNvPr id="38" name="Ink 37">
                  <a:extLst>
                    <a:ext uri="{FF2B5EF4-FFF2-40B4-BE49-F238E27FC236}">
                      <a16:creationId xmlns:a16="http://schemas.microsoft.com/office/drawing/2014/main" id="{40FAA81F-55CB-43AD-AA52-87089CC6CDA8}"/>
                    </a:ext>
                  </a:extLst>
                </p:cNvPr>
                <p:cNvPicPr/>
                <p:nvPr/>
              </p:nvPicPr>
              <p:blipFill>
                <a:blip r:embed="rId63"/>
                <a:stretch>
                  <a:fillRect/>
                </a:stretch>
              </p:blipFill>
              <p:spPr>
                <a:xfrm>
                  <a:off x="5870940" y="5101740"/>
                  <a:ext cx="337680" cy="26604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39" name="Ink 38">
                  <a:extLst>
                    <a:ext uri="{FF2B5EF4-FFF2-40B4-BE49-F238E27FC236}">
                      <a16:creationId xmlns:a16="http://schemas.microsoft.com/office/drawing/2014/main" id="{6BC6C576-9BA4-438E-B381-FEC253722A5E}"/>
                    </a:ext>
                  </a:extLst>
                </p14:cNvPr>
                <p14:cNvContentPartPr/>
                <p14:nvPr/>
              </p14:nvContentPartPr>
              <p14:xfrm>
                <a:off x="6286380" y="5025420"/>
                <a:ext cx="207360" cy="219960"/>
              </p14:xfrm>
            </p:contentPart>
          </mc:Choice>
          <mc:Fallback>
            <p:pic>
              <p:nvPicPr>
                <p:cNvPr id="39" name="Ink 38">
                  <a:extLst>
                    <a:ext uri="{FF2B5EF4-FFF2-40B4-BE49-F238E27FC236}">
                      <a16:creationId xmlns:a16="http://schemas.microsoft.com/office/drawing/2014/main" id="{6BC6C576-9BA4-438E-B381-FEC253722A5E}"/>
                    </a:ext>
                  </a:extLst>
                </p:cNvPr>
                <p:cNvPicPr/>
                <p:nvPr/>
              </p:nvPicPr>
              <p:blipFill>
                <a:blip r:embed="rId65"/>
                <a:stretch>
                  <a:fillRect/>
                </a:stretch>
              </p:blipFill>
              <p:spPr>
                <a:xfrm>
                  <a:off x="6250380" y="4989420"/>
                  <a:ext cx="279000" cy="29160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0" name="Ink 39">
                  <a:extLst>
                    <a:ext uri="{FF2B5EF4-FFF2-40B4-BE49-F238E27FC236}">
                      <a16:creationId xmlns:a16="http://schemas.microsoft.com/office/drawing/2014/main" id="{EB50B9B9-AD28-45A1-B82C-B19A2B33BE40}"/>
                    </a:ext>
                  </a:extLst>
                </p14:cNvPr>
                <p14:cNvContentPartPr/>
                <p14:nvPr/>
              </p14:nvContentPartPr>
              <p14:xfrm>
                <a:off x="6598140" y="4955580"/>
                <a:ext cx="52200" cy="281880"/>
              </p14:xfrm>
            </p:contentPart>
          </mc:Choice>
          <mc:Fallback>
            <p:pic>
              <p:nvPicPr>
                <p:cNvPr id="40" name="Ink 39">
                  <a:extLst>
                    <a:ext uri="{FF2B5EF4-FFF2-40B4-BE49-F238E27FC236}">
                      <a16:creationId xmlns:a16="http://schemas.microsoft.com/office/drawing/2014/main" id="{EB50B9B9-AD28-45A1-B82C-B19A2B33BE40}"/>
                    </a:ext>
                  </a:extLst>
                </p:cNvPr>
                <p:cNvPicPr/>
                <p:nvPr/>
              </p:nvPicPr>
              <p:blipFill>
                <a:blip r:embed="rId67"/>
                <a:stretch>
                  <a:fillRect/>
                </a:stretch>
              </p:blipFill>
              <p:spPr>
                <a:xfrm>
                  <a:off x="6562500" y="4919940"/>
                  <a:ext cx="123840" cy="35352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1" name="Ink 40">
                  <a:extLst>
                    <a:ext uri="{FF2B5EF4-FFF2-40B4-BE49-F238E27FC236}">
                      <a16:creationId xmlns:a16="http://schemas.microsoft.com/office/drawing/2014/main" id="{AD63312C-B475-432B-99A2-1DDCF82703E2}"/>
                    </a:ext>
                  </a:extLst>
                </p14:cNvPr>
                <p14:cNvContentPartPr/>
                <p14:nvPr/>
              </p14:nvContentPartPr>
              <p14:xfrm>
                <a:off x="6569700" y="5053860"/>
                <a:ext cx="177840" cy="119160"/>
              </p14:xfrm>
            </p:contentPart>
          </mc:Choice>
          <mc:Fallback>
            <p:pic>
              <p:nvPicPr>
                <p:cNvPr id="41" name="Ink 40">
                  <a:extLst>
                    <a:ext uri="{FF2B5EF4-FFF2-40B4-BE49-F238E27FC236}">
                      <a16:creationId xmlns:a16="http://schemas.microsoft.com/office/drawing/2014/main" id="{AD63312C-B475-432B-99A2-1DDCF82703E2}"/>
                    </a:ext>
                  </a:extLst>
                </p:cNvPr>
                <p:cNvPicPr/>
                <p:nvPr/>
              </p:nvPicPr>
              <p:blipFill>
                <a:blip r:embed="rId69"/>
                <a:stretch>
                  <a:fillRect/>
                </a:stretch>
              </p:blipFill>
              <p:spPr>
                <a:xfrm>
                  <a:off x="6534060" y="5017860"/>
                  <a:ext cx="249480" cy="19080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2" name="Ink 41">
                  <a:extLst>
                    <a:ext uri="{FF2B5EF4-FFF2-40B4-BE49-F238E27FC236}">
                      <a16:creationId xmlns:a16="http://schemas.microsoft.com/office/drawing/2014/main" id="{5B4EFF68-9EE8-4587-A464-116BB9BFDB8A}"/>
                    </a:ext>
                  </a:extLst>
                </p14:cNvPr>
                <p14:cNvContentPartPr/>
                <p14:nvPr/>
              </p14:nvContentPartPr>
              <p14:xfrm>
                <a:off x="6786060" y="5084460"/>
                <a:ext cx="144720" cy="200160"/>
              </p14:xfrm>
            </p:contentPart>
          </mc:Choice>
          <mc:Fallback>
            <p:pic>
              <p:nvPicPr>
                <p:cNvPr id="42" name="Ink 41">
                  <a:extLst>
                    <a:ext uri="{FF2B5EF4-FFF2-40B4-BE49-F238E27FC236}">
                      <a16:creationId xmlns:a16="http://schemas.microsoft.com/office/drawing/2014/main" id="{5B4EFF68-9EE8-4587-A464-116BB9BFDB8A}"/>
                    </a:ext>
                  </a:extLst>
                </p:cNvPr>
                <p:cNvPicPr/>
                <p:nvPr/>
              </p:nvPicPr>
              <p:blipFill>
                <a:blip r:embed="rId71"/>
                <a:stretch>
                  <a:fillRect/>
                </a:stretch>
              </p:blipFill>
              <p:spPr>
                <a:xfrm>
                  <a:off x="6750060" y="5048820"/>
                  <a:ext cx="216360" cy="27180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3" name="Ink 42">
                  <a:extLst>
                    <a:ext uri="{FF2B5EF4-FFF2-40B4-BE49-F238E27FC236}">
                      <a16:creationId xmlns:a16="http://schemas.microsoft.com/office/drawing/2014/main" id="{BB29871E-23D0-4340-80B0-EA41D8813BA7}"/>
                    </a:ext>
                  </a:extLst>
                </p14:cNvPr>
                <p14:cNvContentPartPr/>
                <p14:nvPr/>
              </p14:nvContentPartPr>
              <p14:xfrm>
                <a:off x="7019340" y="4933980"/>
                <a:ext cx="219600" cy="362880"/>
              </p14:xfrm>
            </p:contentPart>
          </mc:Choice>
          <mc:Fallback>
            <p:pic>
              <p:nvPicPr>
                <p:cNvPr id="43" name="Ink 42">
                  <a:extLst>
                    <a:ext uri="{FF2B5EF4-FFF2-40B4-BE49-F238E27FC236}">
                      <a16:creationId xmlns:a16="http://schemas.microsoft.com/office/drawing/2014/main" id="{BB29871E-23D0-4340-80B0-EA41D8813BA7}"/>
                    </a:ext>
                  </a:extLst>
                </p:cNvPr>
                <p:cNvPicPr/>
                <p:nvPr/>
              </p:nvPicPr>
              <p:blipFill>
                <a:blip r:embed="rId73"/>
                <a:stretch>
                  <a:fillRect/>
                </a:stretch>
              </p:blipFill>
              <p:spPr>
                <a:xfrm>
                  <a:off x="6983340" y="4898340"/>
                  <a:ext cx="291240" cy="43452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4" name="Ink 43">
                  <a:extLst>
                    <a:ext uri="{FF2B5EF4-FFF2-40B4-BE49-F238E27FC236}">
                      <a16:creationId xmlns:a16="http://schemas.microsoft.com/office/drawing/2014/main" id="{21081D0F-274D-4980-A570-20B3127C70AA}"/>
                    </a:ext>
                  </a:extLst>
                </p14:cNvPr>
                <p14:cNvContentPartPr/>
                <p14:nvPr/>
              </p14:nvContentPartPr>
              <p14:xfrm>
                <a:off x="7370340" y="5075100"/>
                <a:ext cx="17640" cy="118440"/>
              </p14:xfrm>
            </p:contentPart>
          </mc:Choice>
          <mc:Fallback>
            <p:pic>
              <p:nvPicPr>
                <p:cNvPr id="44" name="Ink 43">
                  <a:extLst>
                    <a:ext uri="{FF2B5EF4-FFF2-40B4-BE49-F238E27FC236}">
                      <a16:creationId xmlns:a16="http://schemas.microsoft.com/office/drawing/2014/main" id="{21081D0F-274D-4980-A570-20B3127C70AA}"/>
                    </a:ext>
                  </a:extLst>
                </p:cNvPr>
                <p:cNvPicPr/>
                <p:nvPr/>
              </p:nvPicPr>
              <p:blipFill>
                <a:blip r:embed="rId75"/>
                <a:stretch>
                  <a:fillRect/>
                </a:stretch>
              </p:blipFill>
              <p:spPr>
                <a:xfrm>
                  <a:off x="7334340" y="5039100"/>
                  <a:ext cx="89280" cy="19008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45" name="Ink 44">
                  <a:extLst>
                    <a:ext uri="{FF2B5EF4-FFF2-40B4-BE49-F238E27FC236}">
                      <a16:creationId xmlns:a16="http://schemas.microsoft.com/office/drawing/2014/main" id="{3A0EA512-63B9-4072-B3E5-D920F24CE703}"/>
                    </a:ext>
                  </a:extLst>
                </p14:cNvPr>
                <p14:cNvContentPartPr/>
                <p14:nvPr/>
              </p14:nvContentPartPr>
              <p14:xfrm>
                <a:off x="7279260" y="4971420"/>
                <a:ext cx="16920" cy="24840"/>
              </p14:xfrm>
            </p:contentPart>
          </mc:Choice>
          <mc:Fallback>
            <p:pic>
              <p:nvPicPr>
                <p:cNvPr id="45" name="Ink 44">
                  <a:extLst>
                    <a:ext uri="{FF2B5EF4-FFF2-40B4-BE49-F238E27FC236}">
                      <a16:creationId xmlns:a16="http://schemas.microsoft.com/office/drawing/2014/main" id="{3A0EA512-63B9-4072-B3E5-D920F24CE703}"/>
                    </a:ext>
                  </a:extLst>
                </p:cNvPr>
                <p:cNvPicPr/>
                <p:nvPr/>
              </p:nvPicPr>
              <p:blipFill>
                <a:blip r:embed="rId77"/>
                <a:stretch>
                  <a:fillRect/>
                </a:stretch>
              </p:blipFill>
              <p:spPr>
                <a:xfrm>
                  <a:off x="7243620" y="4935780"/>
                  <a:ext cx="88560" cy="9648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46" name="Ink 45">
                  <a:extLst>
                    <a:ext uri="{FF2B5EF4-FFF2-40B4-BE49-F238E27FC236}">
                      <a16:creationId xmlns:a16="http://schemas.microsoft.com/office/drawing/2014/main" id="{6E17BEE1-A469-4BB0-845D-8666AC27EAD2}"/>
                    </a:ext>
                  </a:extLst>
                </p14:cNvPr>
                <p14:cNvContentPartPr/>
                <p14:nvPr/>
              </p14:nvContentPartPr>
              <p14:xfrm>
                <a:off x="7465020" y="5047740"/>
                <a:ext cx="196200" cy="150840"/>
              </p14:xfrm>
            </p:contentPart>
          </mc:Choice>
          <mc:Fallback>
            <p:pic>
              <p:nvPicPr>
                <p:cNvPr id="46" name="Ink 45">
                  <a:extLst>
                    <a:ext uri="{FF2B5EF4-FFF2-40B4-BE49-F238E27FC236}">
                      <a16:creationId xmlns:a16="http://schemas.microsoft.com/office/drawing/2014/main" id="{6E17BEE1-A469-4BB0-845D-8666AC27EAD2}"/>
                    </a:ext>
                  </a:extLst>
                </p:cNvPr>
                <p:cNvPicPr/>
                <p:nvPr/>
              </p:nvPicPr>
              <p:blipFill>
                <a:blip r:embed="rId79"/>
                <a:stretch>
                  <a:fillRect/>
                </a:stretch>
              </p:blipFill>
              <p:spPr>
                <a:xfrm>
                  <a:off x="7429380" y="5011740"/>
                  <a:ext cx="267840" cy="22248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47" name="Ink 46">
                  <a:extLst>
                    <a:ext uri="{FF2B5EF4-FFF2-40B4-BE49-F238E27FC236}">
                      <a16:creationId xmlns:a16="http://schemas.microsoft.com/office/drawing/2014/main" id="{16F628FD-83EA-4DBE-A8BC-D7D24C6D5E4D}"/>
                    </a:ext>
                  </a:extLst>
                </p14:cNvPr>
                <p14:cNvContentPartPr/>
                <p14:nvPr/>
              </p14:nvContentPartPr>
              <p14:xfrm>
                <a:off x="7760220" y="4975740"/>
                <a:ext cx="187200" cy="372600"/>
              </p14:xfrm>
            </p:contentPart>
          </mc:Choice>
          <mc:Fallback>
            <p:pic>
              <p:nvPicPr>
                <p:cNvPr id="47" name="Ink 46">
                  <a:extLst>
                    <a:ext uri="{FF2B5EF4-FFF2-40B4-BE49-F238E27FC236}">
                      <a16:creationId xmlns:a16="http://schemas.microsoft.com/office/drawing/2014/main" id="{16F628FD-83EA-4DBE-A8BC-D7D24C6D5E4D}"/>
                    </a:ext>
                  </a:extLst>
                </p:cNvPr>
                <p:cNvPicPr/>
                <p:nvPr/>
              </p:nvPicPr>
              <p:blipFill>
                <a:blip r:embed="rId81"/>
                <a:stretch>
                  <a:fillRect/>
                </a:stretch>
              </p:blipFill>
              <p:spPr>
                <a:xfrm>
                  <a:off x="7724220" y="4939740"/>
                  <a:ext cx="258840" cy="444240"/>
                </a:xfrm>
                <a:prstGeom prst="rect">
                  <a:avLst/>
                </a:prstGeom>
              </p:spPr>
            </p:pic>
          </mc:Fallback>
        </mc:AlternateContent>
      </p:grpSp>
      <p:grpSp>
        <p:nvGrpSpPr>
          <p:cNvPr id="65" name="Group 64">
            <a:extLst>
              <a:ext uri="{FF2B5EF4-FFF2-40B4-BE49-F238E27FC236}">
                <a16:creationId xmlns:a16="http://schemas.microsoft.com/office/drawing/2014/main" id="{089DF283-388E-45D0-8209-F7717E3C8758}"/>
              </a:ext>
            </a:extLst>
          </p:cNvPr>
          <p:cNvGrpSpPr/>
          <p:nvPr/>
        </p:nvGrpSpPr>
        <p:grpSpPr>
          <a:xfrm>
            <a:off x="8677140" y="4963140"/>
            <a:ext cx="2547000" cy="282240"/>
            <a:chOff x="8677140" y="4963140"/>
            <a:chExt cx="2547000" cy="282240"/>
          </a:xfrm>
        </p:grpSpPr>
        <mc:AlternateContent xmlns:mc="http://schemas.openxmlformats.org/markup-compatibility/2006">
          <mc:Choice xmlns:p14="http://schemas.microsoft.com/office/powerpoint/2010/main" Requires="p14">
            <p:contentPart p14:bwMode="auto" r:id="rId82">
              <p14:nvContentPartPr>
                <p14:cNvPr id="49" name="Ink 48">
                  <a:extLst>
                    <a:ext uri="{FF2B5EF4-FFF2-40B4-BE49-F238E27FC236}">
                      <a16:creationId xmlns:a16="http://schemas.microsoft.com/office/drawing/2014/main" id="{329686E6-62D8-4245-AB4E-303F0905E226}"/>
                    </a:ext>
                  </a:extLst>
                </p14:cNvPr>
                <p14:cNvContentPartPr/>
                <p14:nvPr/>
              </p14:nvContentPartPr>
              <p14:xfrm>
                <a:off x="8677140" y="4967100"/>
                <a:ext cx="80280" cy="243360"/>
              </p14:xfrm>
            </p:contentPart>
          </mc:Choice>
          <mc:Fallback>
            <p:pic>
              <p:nvPicPr>
                <p:cNvPr id="49" name="Ink 48">
                  <a:extLst>
                    <a:ext uri="{FF2B5EF4-FFF2-40B4-BE49-F238E27FC236}">
                      <a16:creationId xmlns:a16="http://schemas.microsoft.com/office/drawing/2014/main" id="{329686E6-62D8-4245-AB4E-303F0905E226}"/>
                    </a:ext>
                  </a:extLst>
                </p:cNvPr>
                <p:cNvPicPr/>
                <p:nvPr/>
              </p:nvPicPr>
              <p:blipFill>
                <a:blip r:embed="rId83"/>
                <a:stretch>
                  <a:fillRect/>
                </a:stretch>
              </p:blipFill>
              <p:spPr>
                <a:xfrm>
                  <a:off x="8641140" y="4931460"/>
                  <a:ext cx="151920" cy="31500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50" name="Ink 49">
                  <a:extLst>
                    <a:ext uri="{FF2B5EF4-FFF2-40B4-BE49-F238E27FC236}">
                      <a16:creationId xmlns:a16="http://schemas.microsoft.com/office/drawing/2014/main" id="{771B1125-D249-43BD-9755-919375653059}"/>
                    </a:ext>
                  </a:extLst>
                </p14:cNvPr>
                <p14:cNvContentPartPr/>
                <p14:nvPr/>
              </p14:nvContentPartPr>
              <p14:xfrm>
                <a:off x="8758140" y="4981500"/>
                <a:ext cx="156960" cy="190800"/>
              </p14:xfrm>
            </p:contentPart>
          </mc:Choice>
          <mc:Fallback>
            <p:pic>
              <p:nvPicPr>
                <p:cNvPr id="50" name="Ink 49">
                  <a:extLst>
                    <a:ext uri="{FF2B5EF4-FFF2-40B4-BE49-F238E27FC236}">
                      <a16:creationId xmlns:a16="http://schemas.microsoft.com/office/drawing/2014/main" id="{771B1125-D249-43BD-9755-919375653059}"/>
                    </a:ext>
                  </a:extLst>
                </p:cNvPr>
                <p:cNvPicPr/>
                <p:nvPr/>
              </p:nvPicPr>
              <p:blipFill>
                <a:blip r:embed="rId85"/>
                <a:stretch>
                  <a:fillRect/>
                </a:stretch>
              </p:blipFill>
              <p:spPr>
                <a:xfrm>
                  <a:off x="8722500" y="4945500"/>
                  <a:ext cx="228600" cy="26244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1" name="Ink 50">
                  <a:extLst>
                    <a:ext uri="{FF2B5EF4-FFF2-40B4-BE49-F238E27FC236}">
                      <a16:creationId xmlns:a16="http://schemas.microsoft.com/office/drawing/2014/main" id="{ABD988C9-F939-48DA-86F2-FF096B44C8B6}"/>
                    </a:ext>
                  </a:extLst>
                </p14:cNvPr>
                <p14:cNvContentPartPr/>
                <p14:nvPr/>
              </p14:nvContentPartPr>
              <p14:xfrm>
                <a:off x="8690820" y="5110020"/>
                <a:ext cx="131760" cy="24120"/>
              </p14:xfrm>
            </p:contentPart>
          </mc:Choice>
          <mc:Fallback>
            <p:pic>
              <p:nvPicPr>
                <p:cNvPr id="51" name="Ink 50">
                  <a:extLst>
                    <a:ext uri="{FF2B5EF4-FFF2-40B4-BE49-F238E27FC236}">
                      <a16:creationId xmlns:a16="http://schemas.microsoft.com/office/drawing/2014/main" id="{ABD988C9-F939-48DA-86F2-FF096B44C8B6}"/>
                    </a:ext>
                  </a:extLst>
                </p:cNvPr>
                <p:cNvPicPr/>
                <p:nvPr/>
              </p:nvPicPr>
              <p:blipFill>
                <a:blip r:embed="rId87"/>
                <a:stretch>
                  <a:fillRect/>
                </a:stretch>
              </p:blipFill>
              <p:spPr>
                <a:xfrm>
                  <a:off x="8654820" y="5074380"/>
                  <a:ext cx="203400" cy="9576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2" name="Ink 51">
                  <a:extLst>
                    <a:ext uri="{FF2B5EF4-FFF2-40B4-BE49-F238E27FC236}">
                      <a16:creationId xmlns:a16="http://schemas.microsoft.com/office/drawing/2014/main" id="{A5A47FBC-65B6-493D-96B1-C3B2AE6CA021}"/>
                    </a:ext>
                  </a:extLst>
                </p14:cNvPr>
                <p14:cNvContentPartPr/>
                <p14:nvPr/>
              </p14:nvContentPartPr>
              <p14:xfrm>
                <a:off x="8997180" y="5073300"/>
                <a:ext cx="170640" cy="157320"/>
              </p14:xfrm>
            </p:contentPart>
          </mc:Choice>
          <mc:Fallback>
            <p:pic>
              <p:nvPicPr>
                <p:cNvPr id="52" name="Ink 51">
                  <a:extLst>
                    <a:ext uri="{FF2B5EF4-FFF2-40B4-BE49-F238E27FC236}">
                      <a16:creationId xmlns:a16="http://schemas.microsoft.com/office/drawing/2014/main" id="{A5A47FBC-65B6-493D-96B1-C3B2AE6CA021}"/>
                    </a:ext>
                  </a:extLst>
                </p:cNvPr>
                <p:cNvPicPr/>
                <p:nvPr/>
              </p:nvPicPr>
              <p:blipFill>
                <a:blip r:embed="rId89"/>
                <a:stretch>
                  <a:fillRect/>
                </a:stretch>
              </p:blipFill>
              <p:spPr>
                <a:xfrm>
                  <a:off x="8961180" y="5037300"/>
                  <a:ext cx="242280" cy="22896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53" name="Ink 52">
                  <a:extLst>
                    <a:ext uri="{FF2B5EF4-FFF2-40B4-BE49-F238E27FC236}">
                      <a16:creationId xmlns:a16="http://schemas.microsoft.com/office/drawing/2014/main" id="{CD12277F-D829-4E99-924E-B04872F8A690}"/>
                    </a:ext>
                  </a:extLst>
                </p14:cNvPr>
                <p14:cNvContentPartPr/>
                <p14:nvPr/>
              </p14:nvContentPartPr>
              <p14:xfrm>
                <a:off x="9218220" y="4988340"/>
                <a:ext cx="69120" cy="257040"/>
              </p14:xfrm>
            </p:contentPart>
          </mc:Choice>
          <mc:Fallback>
            <p:pic>
              <p:nvPicPr>
                <p:cNvPr id="53" name="Ink 52">
                  <a:extLst>
                    <a:ext uri="{FF2B5EF4-FFF2-40B4-BE49-F238E27FC236}">
                      <a16:creationId xmlns:a16="http://schemas.microsoft.com/office/drawing/2014/main" id="{CD12277F-D829-4E99-924E-B04872F8A690}"/>
                    </a:ext>
                  </a:extLst>
                </p:cNvPr>
                <p:cNvPicPr/>
                <p:nvPr/>
              </p:nvPicPr>
              <p:blipFill>
                <a:blip r:embed="rId91"/>
                <a:stretch>
                  <a:fillRect/>
                </a:stretch>
              </p:blipFill>
              <p:spPr>
                <a:xfrm>
                  <a:off x="9182220" y="4952340"/>
                  <a:ext cx="140760" cy="32868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54" name="Ink 53">
                  <a:extLst>
                    <a:ext uri="{FF2B5EF4-FFF2-40B4-BE49-F238E27FC236}">
                      <a16:creationId xmlns:a16="http://schemas.microsoft.com/office/drawing/2014/main" id="{03473142-66EA-4501-971E-4D593470598D}"/>
                    </a:ext>
                  </a:extLst>
                </p14:cNvPr>
                <p14:cNvContentPartPr/>
                <p14:nvPr/>
              </p14:nvContentPartPr>
              <p14:xfrm>
                <a:off x="9156660" y="5061420"/>
                <a:ext cx="214200" cy="25560"/>
              </p14:xfrm>
            </p:contentPart>
          </mc:Choice>
          <mc:Fallback>
            <p:pic>
              <p:nvPicPr>
                <p:cNvPr id="54" name="Ink 53">
                  <a:extLst>
                    <a:ext uri="{FF2B5EF4-FFF2-40B4-BE49-F238E27FC236}">
                      <a16:creationId xmlns:a16="http://schemas.microsoft.com/office/drawing/2014/main" id="{03473142-66EA-4501-971E-4D593470598D}"/>
                    </a:ext>
                  </a:extLst>
                </p:cNvPr>
                <p:cNvPicPr/>
                <p:nvPr/>
              </p:nvPicPr>
              <p:blipFill>
                <a:blip r:embed="rId93"/>
                <a:stretch>
                  <a:fillRect/>
                </a:stretch>
              </p:blipFill>
              <p:spPr>
                <a:xfrm>
                  <a:off x="9120660" y="5025420"/>
                  <a:ext cx="285840" cy="9720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55" name="Ink 54">
                  <a:extLst>
                    <a:ext uri="{FF2B5EF4-FFF2-40B4-BE49-F238E27FC236}">
                      <a16:creationId xmlns:a16="http://schemas.microsoft.com/office/drawing/2014/main" id="{EE14FA1C-17E5-43F1-A164-2DFA1E89D9C6}"/>
                    </a:ext>
                  </a:extLst>
                </p14:cNvPr>
                <p14:cNvContentPartPr/>
                <p14:nvPr/>
              </p14:nvContentPartPr>
              <p14:xfrm>
                <a:off x="9349980" y="4983300"/>
                <a:ext cx="280800" cy="192240"/>
              </p14:xfrm>
            </p:contentPart>
          </mc:Choice>
          <mc:Fallback>
            <p:pic>
              <p:nvPicPr>
                <p:cNvPr id="55" name="Ink 54">
                  <a:extLst>
                    <a:ext uri="{FF2B5EF4-FFF2-40B4-BE49-F238E27FC236}">
                      <a16:creationId xmlns:a16="http://schemas.microsoft.com/office/drawing/2014/main" id="{EE14FA1C-17E5-43F1-A164-2DFA1E89D9C6}"/>
                    </a:ext>
                  </a:extLst>
                </p:cNvPr>
                <p:cNvPicPr/>
                <p:nvPr/>
              </p:nvPicPr>
              <p:blipFill>
                <a:blip r:embed="rId95"/>
                <a:stretch>
                  <a:fillRect/>
                </a:stretch>
              </p:blipFill>
              <p:spPr>
                <a:xfrm>
                  <a:off x="9314340" y="4947660"/>
                  <a:ext cx="352440" cy="26388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56" name="Ink 55">
                  <a:extLst>
                    <a:ext uri="{FF2B5EF4-FFF2-40B4-BE49-F238E27FC236}">
                      <a16:creationId xmlns:a16="http://schemas.microsoft.com/office/drawing/2014/main" id="{34E09441-2984-4594-8BA5-CF593609B2CA}"/>
                    </a:ext>
                  </a:extLst>
                </p14:cNvPr>
                <p14:cNvContentPartPr/>
                <p14:nvPr/>
              </p14:nvContentPartPr>
              <p14:xfrm>
                <a:off x="9723660" y="5063580"/>
                <a:ext cx="152640" cy="115920"/>
              </p14:xfrm>
            </p:contentPart>
          </mc:Choice>
          <mc:Fallback>
            <p:pic>
              <p:nvPicPr>
                <p:cNvPr id="56" name="Ink 55">
                  <a:extLst>
                    <a:ext uri="{FF2B5EF4-FFF2-40B4-BE49-F238E27FC236}">
                      <a16:creationId xmlns:a16="http://schemas.microsoft.com/office/drawing/2014/main" id="{34E09441-2984-4594-8BA5-CF593609B2CA}"/>
                    </a:ext>
                  </a:extLst>
                </p:cNvPr>
                <p:cNvPicPr/>
                <p:nvPr/>
              </p:nvPicPr>
              <p:blipFill>
                <a:blip r:embed="rId97"/>
                <a:stretch>
                  <a:fillRect/>
                </a:stretch>
              </p:blipFill>
              <p:spPr>
                <a:xfrm>
                  <a:off x="9688020" y="5027940"/>
                  <a:ext cx="224280" cy="18756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57" name="Ink 56">
                  <a:extLst>
                    <a:ext uri="{FF2B5EF4-FFF2-40B4-BE49-F238E27FC236}">
                      <a16:creationId xmlns:a16="http://schemas.microsoft.com/office/drawing/2014/main" id="{8E164EBE-BED0-4D5B-97C8-E27833CC9428}"/>
                    </a:ext>
                  </a:extLst>
                </p14:cNvPr>
                <p14:cNvContentPartPr/>
                <p14:nvPr/>
              </p14:nvContentPartPr>
              <p14:xfrm>
                <a:off x="9895740" y="5012460"/>
                <a:ext cx="68400" cy="127800"/>
              </p14:xfrm>
            </p:contentPart>
          </mc:Choice>
          <mc:Fallback>
            <p:pic>
              <p:nvPicPr>
                <p:cNvPr id="57" name="Ink 56">
                  <a:extLst>
                    <a:ext uri="{FF2B5EF4-FFF2-40B4-BE49-F238E27FC236}">
                      <a16:creationId xmlns:a16="http://schemas.microsoft.com/office/drawing/2014/main" id="{8E164EBE-BED0-4D5B-97C8-E27833CC9428}"/>
                    </a:ext>
                  </a:extLst>
                </p:cNvPr>
                <p:cNvPicPr/>
                <p:nvPr/>
              </p:nvPicPr>
              <p:blipFill>
                <a:blip r:embed="rId99"/>
                <a:stretch>
                  <a:fillRect/>
                </a:stretch>
              </p:blipFill>
              <p:spPr>
                <a:xfrm>
                  <a:off x="9860100" y="4976820"/>
                  <a:ext cx="140040" cy="19944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58" name="Ink 57">
                  <a:extLst>
                    <a:ext uri="{FF2B5EF4-FFF2-40B4-BE49-F238E27FC236}">
                      <a16:creationId xmlns:a16="http://schemas.microsoft.com/office/drawing/2014/main" id="{B59903E0-F5D3-4C24-A732-E07C4C3A6B54}"/>
                    </a:ext>
                  </a:extLst>
                </p14:cNvPr>
                <p14:cNvContentPartPr/>
                <p14:nvPr/>
              </p14:nvContentPartPr>
              <p14:xfrm>
                <a:off x="10288500" y="5026860"/>
                <a:ext cx="14040" cy="15120"/>
              </p14:xfrm>
            </p:contentPart>
          </mc:Choice>
          <mc:Fallback>
            <p:pic>
              <p:nvPicPr>
                <p:cNvPr id="58" name="Ink 57">
                  <a:extLst>
                    <a:ext uri="{FF2B5EF4-FFF2-40B4-BE49-F238E27FC236}">
                      <a16:creationId xmlns:a16="http://schemas.microsoft.com/office/drawing/2014/main" id="{B59903E0-F5D3-4C24-A732-E07C4C3A6B54}"/>
                    </a:ext>
                  </a:extLst>
                </p:cNvPr>
                <p:cNvPicPr/>
                <p:nvPr/>
              </p:nvPicPr>
              <p:blipFill>
                <a:blip r:embed="rId101"/>
                <a:stretch>
                  <a:fillRect/>
                </a:stretch>
              </p:blipFill>
              <p:spPr>
                <a:xfrm>
                  <a:off x="10252500" y="4990860"/>
                  <a:ext cx="85680" cy="8676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59" name="Ink 58">
                  <a:extLst>
                    <a:ext uri="{FF2B5EF4-FFF2-40B4-BE49-F238E27FC236}">
                      <a16:creationId xmlns:a16="http://schemas.microsoft.com/office/drawing/2014/main" id="{FF1616EE-0F95-4404-A076-6AC932E6C182}"/>
                    </a:ext>
                  </a:extLst>
                </p14:cNvPr>
                <p14:cNvContentPartPr/>
                <p14:nvPr/>
              </p14:nvContentPartPr>
              <p14:xfrm>
                <a:off x="10087260" y="5009220"/>
                <a:ext cx="243720" cy="168120"/>
              </p14:xfrm>
            </p:contentPart>
          </mc:Choice>
          <mc:Fallback>
            <p:pic>
              <p:nvPicPr>
                <p:cNvPr id="59" name="Ink 58">
                  <a:extLst>
                    <a:ext uri="{FF2B5EF4-FFF2-40B4-BE49-F238E27FC236}">
                      <a16:creationId xmlns:a16="http://schemas.microsoft.com/office/drawing/2014/main" id="{FF1616EE-0F95-4404-A076-6AC932E6C182}"/>
                    </a:ext>
                  </a:extLst>
                </p:cNvPr>
                <p:cNvPicPr/>
                <p:nvPr/>
              </p:nvPicPr>
              <p:blipFill>
                <a:blip r:embed="rId103"/>
                <a:stretch>
                  <a:fillRect/>
                </a:stretch>
              </p:blipFill>
              <p:spPr>
                <a:xfrm>
                  <a:off x="10051260" y="4973580"/>
                  <a:ext cx="315360" cy="23976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60" name="Ink 59">
                  <a:extLst>
                    <a:ext uri="{FF2B5EF4-FFF2-40B4-BE49-F238E27FC236}">
                      <a16:creationId xmlns:a16="http://schemas.microsoft.com/office/drawing/2014/main" id="{118461D4-92F2-4ED6-A87E-45FA4B2064D9}"/>
                    </a:ext>
                  </a:extLst>
                </p14:cNvPr>
                <p14:cNvContentPartPr/>
                <p14:nvPr/>
              </p14:nvContentPartPr>
              <p14:xfrm>
                <a:off x="10287060" y="4963140"/>
                <a:ext cx="153720" cy="172080"/>
              </p14:xfrm>
            </p:contentPart>
          </mc:Choice>
          <mc:Fallback>
            <p:pic>
              <p:nvPicPr>
                <p:cNvPr id="60" name="Ink 59">
                  <a:extLst>
                    <a:ext uri="{FF2B5EF4-FFF2-40B4-BE49-F238E27FC236}">
                      <a16:creationId xmlns:a16="http://schemas.microsoft.com/office/drawing/2014/main" id="{118461D4-92F2-4ED6-A87E-45FA4B2064D9}"/>
                    </a:ext>
                  </a:extLst>
                </p:cNvPr>
                <p:cNvPicPr/>
                <p:nvPr/>
              </p:nvPicPr>
              <p:blipFill>
                <a:blip r:embed="rId105"/>
                <a:stretch>
                  <a:fillRect/>
                </a:stretch>
              </p:blipFill>
              <p:spPr>
                <a:xfrm>
                  <a:off x="10251060" y="4927140"/>
                  <a:ext cx="225360" cy="24372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61" name="Ink 60">
                  <a:extLst>
                    <a:ext uri="{FF2B5EF4-FFF2-40B4-BE49-F238E27FC236}">
                      <a16:creationId xmlns:a16="http://schemas.microsoft.com/office/drawing/2014/main" id="{0D88F65B-AA80-4CA6-BCA9-357503BEA7E7}"/>
                    </a:ext>
                  </a:extLst>
                </p14:cNvPr>
                <p14:cNvContentPartPr/>
                <p14:nvPr/>
              </p14:nvContentPartPr>
              <p14:xfrm>
                <a:off x="10524300" y="5025780"/>
                <a:ext cx="84960" cy="98640"/>
              </p14:xfrm>
            </p:contentPart>
          </mc:Choice>
          <mc:Fallback>
            <p:pic>
              <p:nvPicPr>
                <p:cNvPr id="61" name="Ink 60">
                  <a:extLst>
                    <a:ext uri="{FF2B5EF4-FFF2-40B4-BE49-F238E27FC236}">
                      <a16:creationId xmlns:a16="http://schemas.microsoft.com/office/drawing/2014/main" id="{0D88F65B-AA80-4CA6-BCA9-357503BEA7E7}"/>
                    </a:ext>
                  </a:extLst>
                </p:cNvPr>
                <p:cNvPicPr/>
                <p:nvPr/>
              </p:nvPicPr>
              <p:blipFill>
                <a:blip r:embed="rId107"/>
                <a:stretch>
                  <a:fillRect/>
                </a:stretch>
              </p:blipFill>
              <p:spPr>
                <a:xfrm>
                  <a:off x="10488660" y="4990140"/>
                  <a:ext cx="156600" cy="17028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62" name="Ink 61">
                  <a:extLst>
                    <a:ext uri="{FF2B5EF4-FFF2-40B4-BE49-F238E27FC236}">
                      <a16:creationId xmlns:a16="http://schemas.microsoft.com/office/drawing/2014/main" id="{E1CEACF0-53AF-4CC1-ABB0-1EF9ABB8AF1F}"/>
                    </a:ext>
                  </a:extLst>
                </p14:cNvPr>
                <p14:cNvContentPartPr/>
                <p14:nvPr/>
              </p14:nvContentPartPr>
              <p14:xfrm>
                <a:off x="10522500" y="4969980"/>
                <a:ext cx="360" cy="360"/>
              </p14:xfrm>
            </p:contentPart>
          </mc:Choice>
          <mc:Fallback>
            <p:pic>
              <p:nvPicPr>
                <p:cNvPr id="62" name="Ink 61">
                  <a:extLst>
                    <a:ext uri="{FF2B5EF4-FFF2-40B4-BE49-F238E27FC236}">
                      <a16:creationId xmlns:a16="http://schemas.microsoft.com/office/drawing/2014/main" id="{E1CEACF0-53AF-4CC1-ABB0-1EF9ABB8AF1F}"/>
                    </a:ext>
                  </a:extLst>
                </p:cNvPr>
                <p:cNvPicPr/>
                <p:nvPr/>
              </p:nvPicPr>
              <p:blipFill>
                <a:blip r:embed="rId9"/>
                <a:stretch>
                  <a:fillRect/>
                </a:stretch>
              </p:blipFill>
              <p:spPr>
                <a:xfrm>
                  <a:off x="10486860" y="4934340"/>
                  <a:ext cx="7200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109">
              <p14:nvContentPartPr>
                <p14:cNvPr id="63" name="Ink 62">
                  <a:extLst>
                    <a:ext uri="{FF2B5EF4-FFF2-40B4-BE49-F238E27FC236}">
                      <a16:creationId xmlns:a16="http://schemas.microsoft.com/office/drawing/2014/main" id="{C4E32212-9EAA-4CCA-AB29-A2A6F5E40482}"/>
                    </a:ext>
                  </a:extLst>
                </p14:cNvPr>
                <p14:cNvContentPartPr/>
                <p14:nvPr/>
              </p14:nvContentPartPr>
              <p14:xfrm>
                <a:off x="10570740" y="4985100"/>
                <a:ext cx="501480" cy="155520"/>
              </p14:xfrm>
            </p:contentPart>
          </mc:Choice>
          <mc:Fallback>
            <p:pic>
              <p:nvPicPr>
                <p:cNvPr id="63" name="Ink 62">
                  <a:extLst>
                    <a:ext uri="{FF2B5EF4-FFF2-40B4-BE49-F238E27FC236}">
                      <a16:creationId xmlns:a16="http://schemas.microsoft.com/office/drawing/2014/main" id="{C4E32212-9EAA-4CCA-AB29-A2A6F5E40482}"/>
                    </a:ext>
                  </a:extLst>
                </p:cNvPr>
                <p:cNvPicPr/>
                <p:nvPr/>
              </p:nvPicPr>
              <p:blipFill>
                <a:blip r:embed="rId110"/>
                <a:stretch>
                  <a:fillRect/>
                </a:stretch>
              </p:blipFill>
              <p:spPr>
                <a:xfrm>
                  <a:off x="10535100" y="4949460"/>
                  <a:ext cx="573120" cy="227160"/>
                </a:xfrm>
                <a:prstGeom prst="rect">
                  <a:avLst/>
                </a:prstGeom>
              </p:spPr>
            </p:pic>
          </mc:Fallback>
        </mc:AlternateContent>
        <mc:AlternateContent xmlns:mc="http://schemas.openxmlformats.org/markup-compatibility/2006">
          <mc:Choice xmlns:p14="http://schemas.microsoft.com/office/powerpoint/2010/main" Requires="p14">
            <p:contentPart p14:bwMode="auto" r:id="rId111">
              <p14:nvContentPartPr>
                <p14:cNvPr id="64" name="Ink 63">
                  <a:extLst>
                    <a:ext uri="{FF2B5EF4-FFF2-40B4-BE49-F238E27FC236}">
                      <a16:creationId xmlns:a16="http://schemas.microsoft.com/office/drawing/2014/main" id="{09A23F11-AEE1-44ED-8EBE-56820A86044A}"/>
                    </a:ext>
                  </a:extLst>
                </p14:cNvPr>
                <p14:cNvContentPartPr/>
                <p14:nvPr/>
              </p14:nvContentPartPr>
              <p14:xfrm>
                <a:off x="11206860" y="5144580"/>
                <a:ext cx="17280" cy="5040"/>
              </p14:xfrm>
            </p:contentPart>
          </mc:Choice>
          <mc:Fallback>
            <p:pic>
              <p:nvPicPr>
                <p:cNvPr id="64" name="Ink 63">
                  <a:extLst>
                    <a:ext uri="{FF2B5EF4-FFF2-40B4-BE49-F238E27FC236}">
                      <a16:creationId xmlns:a16="http://schemas.microsoft.com/office/drawing/2014/main" id="{09A23F11-AEE1-44ED-8EBE-56820A86044A}"/>
                    </a:ext>
                  </a:extLst>
                </p:cNvPr>
                <p:cNvPicPr/>
                <p:nvPr/>
              </p:nvPicPr>
              <p:blipFill>
                <a:blip r:embed="rId112"/>
                <a:stretch>
                  <a:fillRect/>
                </a:stretch>
              </p:blipFill>
              <p:spPr>
                <a:xfrm>
                  <a:off x="11171220" y="5108940"/>
                  <a:ext cx="88920" cy="76680"/>
                </a:xfrm>
                <a:prstGeom prst="rect">
                  <a:avLst/>
                </a:prstGeom>
              </p:spPr>
            </p:pic>
          </mc:Fallback>
        </mc:AlternateContent>
      </p:grpSp>
    </p:spTree>
    <p:extLst>
      <p:ext uri="{BB962C8B-B14F-4D97-AF65-F5344CB8AC3E}">
        <p14:creationId xmlns:p14="http://schemas.microsoft.com/office/powerpoint/2010/main" val="31721457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671</TotalTime>
  <Words>1859</Words>
  <Application>Microsoft Office PowerPoint</Application>
  <PresentationFormat>Widescreen</PresentationFormat>
  <Paragraphs>174</Paragraphs>
  <Slides>42</Slides>
  <Notes>15</Notes>
  <HiddenSlides>0</HiddenSlides>
  <MMClips>1</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42</vt:i4>
      </vt:variant>
    </vt:vector>
  </HeadingPairs>
  <TitlesOfParts>
    <vt:vector size="51" baseType="lpstr">
      <vt:lpstr>Aharoni</vt:lpstr>
      <vt:lpstr>-apple-system</vt:lpstr>
      <vt:lpstr>arial</vt:lpstr>
      <vt:lpstr>Calibri</vt:lpstr>
      <vt:lpstr>CIDFont+F2</vt:lpstr>
      <vt:lpstr>Garamond</vt:lpstr>
      <vt:lpstr>IBM Plex Sans</vt:lpstr>
      <vt:lpstr>Wingdings</vt:lpstr>
      <vt:lpstr>SavonVTI</vt:lpstr>
      <vt:lpstr>Explain server technologies and management services associated with hosting and managing websites</vt:lpstr>
      <vt:lpstr>URL: Universal Resource Locator</vt:lpstr>
      <vt:lpstr>IP address</vt:lpstr>
      <vt:lpstr>Domain Name</vt:lpstr>
      <vt:lpstr>IP address vs. Domain Name</vt:lpstr>
      <vt:lpstr>Domain Name Server</vt:lpstr>
      <vt:lpstr>DNS Lookup</vt:lpstr>
      <vt:lpstr>DNS Types</vt:lpstr>
      <vt:lpstr>PowerPoint Presentation</vt:lpstr>
      <vt:lpstr>Recursive resolvers</vt:lpstr>
      <vt:lpstr>Root</vt:lpstr>
      <vt:lpstr>TLD</vt:lpstr>
      <vt:lpstr>PowerPoint Presentation</vt:lpstr>
      <vt:lpstr>Countries’ TLD table </vt:lpstr>
      <vt:lpstr>Authoritative </vt:lpstr>
      <vt:lpstr>PowerPoint Presentation</vt:lpstr>
      <vt:lpstr>PowerPoint Presentation</vt:lpstr>
      <vt:lpstr>Communication Protocols</vt:lpstr>
      <vt:lpstr>Communication Protocols:</vt:lpstr>
      <vt:lpstr>HTTP</vt:lpstr>
      <vt:lpstr>HTTPs</vt:lpstr>
      <vt:lpstr>TCP/IP</vt:lpstr>
      <vt:lpstr>FTP</vt:lpstr>
      <vt:lpstr>SMTP</vt:lpstr>
      <vt:lpstr>POP</vt:lpstr>
      <vt:lpstr>UDP</vt:lpstr>
      <vt:lpstr>DHCP</vt:lpstr>
      <vt:lpstr>Web Server</vt:lpstr>
      <vt:lpstr>What does Webserver do?</vt:lpstr>
      <vt:lpstr>Webservers </vt:lpstr>
      <vt:lpstr>Xampp</vt:lpstr>
      <vt:lpstr>Wampp</vt:lpstr>
      <vt:lpstr>PowerPoint Presentation</vt:lpstr>
      <vt:lpstr>PowerPoint Presentation</vt:lpstr>
      <vt:lpstr>Three Tier model</vt:lpstr>
      <vt:lpstr>Presentation Layer</vt:lpstr>
      <vt:lpstr>Application Layer</vt:lpstr>
      <vt:lpstr>Data Layer</vt:lpstr>
      <vt:lpstr>Front-End </vt:lpstr>
      <vt:lpstr>Back-End </vt:lpstr>
      <vt:lpstr>relationships between front-end and back-end </vt:lpstr>
      <vt:lpstr>relationships between front-end and back-end and How they relate to presentation and application layer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Explain server technologies and management services associated with hosting and managing websites</dc:title>
  <dc:creator>hana Rasheed</dc:creator>
  <cp:lastModifiedBy>Hana</cp:lastModifiedBy>
  <cp:revision>2</cp:revision>
  <dcterms:created xsi:type="dcterms:W3CDTF">2021-12-24T12:21:16Z</dcterms:created>
  <dcterms:modified xsi:type="dcterms:W3CDTF">2022-01-02T08:11:10Z</dcterms:modified>
</cp:coreProperties>
</file>