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3" r:id="rId10"/>
    <p:sldId id="267" r:id="rId11"/>
    <p:sldId id="268" r:id="rId12"/>
    <p:sldId id="272" r:id="rId13"/>
    <p:sldId id="265" r:id="rId14"/>
    <p:sldId id="269" r:id="rId15"/>
    <p:sldId id="276" r:id="rId16"/>
    <p:sldId id="270" r:id="rId17"/>
    <p:sldId id="273" r:id="rId18"/>
    <p:sldId id="271" r:id="rId19"/>
    <p:sldId id="274" r:id="rId20"/>
    <p:sldId id="275" r:id="rId21"/>
    <p:sldId id="282" r:id="rId22"/>
    <p:sldId id="277" r:id="rId23"/>
    <p:sldId id="278" r:id="rId24"/>
    <p:sldId id="279" r:id="rId25"/>
    <p:sldId id="280" r:id="rId26"/>
    <p:sldId id="281" r:id="rId27"/>
    <p:sldId id="290" r:id="rId28"/>
    <p:sldId id="284" r:id="rId29"/>
    <p:sldId id="286" r:id="rId30"/>
    <p:sldId id="287" r:id="rId31"/>
    <p:sldId id="285" r:id="rId32"/>
    <p:sldId id="288" r:id="rId33"/>
    <p:sldId id="289" r:id="rId34"/>
    <p:sldId id="283" r:id="rId35"/>
    <p:sldId id="291" r:id="rId36"/>
    <p:sldId id="292" r:id="rId37"/>
    <p:sldId id="293" r:id="rId38"/>
    <p:sldId id="294" r:id="rId39"/>
    <p:sldId id="295" r:id="rId40"/>
    <p:sldId id="25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F3F92-2AA1-4742-91F9-55B53B84FCE8}">
          <p14:sldIdLst>
            <p14:sldId id="256"/>
            <p14:sldId id="257"/>
            <p14:sldId id="258"/>
            <p14:sldId id="260"/>
            <p14:sldId id="261"/>
            <p14:sldId id="262"/>
            <p14:sldId id="266"/>
          </p14:sldIdLst>
        </p14:section>
        <p14:section name="Wire Frame, site map and layout using table" id="{1BEDE2E8-F2D9-4B0B-92BC-A921C5C04CFE}">
          <p14:sldIdLst>
            <p14:sldId id="264"/>
            <p14:sldId id="263"/>
            <p14:sldId id="267"/>
            <p14:sldId id="268"/>
            <p14:sldId id="272"/>
            <p14:sldId id="265"/>
            <p14:sldId id="269"/>
            <p14:sldId id="276"/>
            <p14:sldId id="270"/>
            <p14:sldId id="273"/>
            <p14:sldId id="271"/>
            <p14:sldId id="274"/>
            <p14:sldId id="275"/>
            <p14:sldId id="282"/>
            <p14:sldId id="277"/>
            <p14:sldId id="278"/>
            <p14:sldId id="279"/>
            <p14:sldId id="280"/>
            <p14:sldId id="281"/>
            <p14:sldId id="290"/>
            <p14:sldId id="284"/>
            <p14:sldId id="286"/>
            <p14:sldId id="287"/>
            <p14:sldId id="285"/>
            <p14:sldId id="288"/>
            <p14:sldId id="289"/>
            <p14:sldId id="283"/>
            <p14:sldId id="291"/>
            <p14:sldId id="292"/>
            <p14:sldId id="293"/>
            <p14:sldId id="294"/>
            <p14:sldId id="29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CD047-3DDD-4050-8F1A-AC608DE07749}" v="74" dt="2021-11-21T06:18:06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6C4CC-E097-49BC-87D0-A97AEDA2C55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23AE8E-9647-495B-B569-754E000C2FCA}">
      <dgm:prSet/>
      <dgm:spPr/>
      <dgm:t>
        <a:bodyPr/>
        <a:lstStyle/>
        <a:p>
          <a:r>
            <a:rPr lang="en-US"/>
            <a:t>Browsers: Google Chrome, Microsoft Edge, Mozilla Firefox, Safari.</a:t>
          </a:r>
        </a:p>
      </dgm:t>
    </dgm:pt>
    <dgm:pt modelId="{8E219243-A6D4-4017-B887-6B6D7E4315D4}" type="parTrans" cxnId="{C6F7558E-D735-45B7-94E1-DD29780548F0}">
      <dgm:prSet/>
      <dgm:spPr/>
      <dgm:t>
        <a:bodyPr/>
        <a:lstStyle/>
        <a:p>
          <a:endParaRPr lang="en-US"/>
        </a:p>
      </dgm:t>
    </dgm:pt>
    <dgm:pt modelId="{B21E1730-DA52-4E6E-BE1A-75A333E49E44}" type="sibTrans" cxnId="{C6F7558E-D735-45B7-94E1-DD29780548F0}">
      <dgm:prSet/>
      <dgm:spPr/>
      <dgm:t>
        <a:bodyPr/>
        <a:lstStyle/>
        <a:p>
          <a:endParaRPr lang="en-US"/>
        </a:p>
      </dgm:t>
    </dgm:pt>
    <dgm:pt modelId="{D590BE78-B351-43D5-A649-14D97C706137}">
      <dgm:prSet/>
      <dgm:spPr/>
      <dgm:t>
        <a:bodyPr/>
        <a:lstStyle/>
        <a:p>
          <a:r>
            <a:rPr lang="en-US"/>
            <a:t>Address bar </a:t>
          </a:r>
        </a:p>
      </dgm:t>
    </dgm:pt>
    <dgm:pt modelId="{5D68A18A-B0A4-40A3-B57C-DD7FC3BB0901}" type="parTrans" cxnId="{83A65F6B-84DB-48AF-BE96-F2C172C7F6CD}">
      <dgm:prSet/>
      <dgm:spPr/>
      <dgm:t>
        <a:bodyPr/>
        <a:lstStyle/>
        <a:p>
          <a:endParaRPr lang="en-US"/>
        </a:p>
      </dgm:t>
    </dgm:pt>
    <dgm:pt modelId="{B26CEC3E-8F1A-4910-A54B-278C59BED822}" type="sibTrans" cxnId="{83A65F6B-84DB-48AF-BE96-F2C172C7F6CD}">
      <dgm:prSet/>
      <dgm:spPr/>
      <dgm:t>
        <a:bodyPr/>
        <a:lstStyle/>
        <a:p>
          <a:endParaRPr lang="en-US"/>
        </a:p>
      </dgm:t>
    </dgm:pt>
    <dgm:pt modelId="{7A532ABF-5D52-4C84-836C-D60DA001DBAE}">
      <dgm:prSet/>
      <dgm:spPr/>
      <dgm:t>
        <a:bodyPr/>
        <a:lstStyle/>
        <a:p>
          <a:r>
            <a:rPr lang="en-US"/>
            <a:t>URL </a:t>
          </a:r>
        </a:p>
      </dgm:t>
    </dgm:pt>
    <dgm:pt modelId="{A8B1942E-FC9D-4FC8-B009-6389021470A4}" type="parTrans" cxnId="{9C3EDB1D-D735-449F-BBCD-3615BDADC581}">
      <dgm:prSet/>
      <dgm:spPr/>
      <dgm:t>
        <a:bodyPr/>
        <a:lstStyle/>
        <a:p>
          <a:endParaRPr lang="en-US"/>
        </a:p>
      </dgm:t>
    </dgm:pt>
    <dgm:pt modelId="{425DBDAA-57F3-498B-8644-ECC218A97B0D}" type="sibTrans" cxnId="{9C3EDB1D-D735-449F-BBCD-3615BDADC581}">
      <dgm:prSet/>
      <dgm:spPr/>
      <dgm:t>
        <a:bodyPr/>
        <a:lstStyle/>
        <a:p>
          <a:endParaRPr lang="en-US"/>
        </a:p>
      </dgm:t>
    </dgm:pt>
    <dgm:pt modelId="{2A91528A-640D-4A24-ABE2-730006155AA4}">
      <dgm:prSet/>
      <dgm:spPr/>
      <dgm:t>
        <a:bodyPr/>
        <a:lstStyle/>
        <a:p>
          <a:r>
            <a:rPr lang="en-US"/>
            <a:t>Domain name</a:t>
          </a:r>
        </a:p>
      </dgm:t>
    </dgm:pt>
    <dgm:pt modelId="{6B978F72-870B-4DAA-92EF-9C53066E8A45}" type="parTrans" cxnId="{F288CF70-FC66-47A2-A525-126BEB1282C6}">
      <dgm:prSet/>
      <dgm:spPr/>
      <dgm:t>
        <a:bodyPr/>
        <a:lstStyle/>
        <a:p>
          <a:endParaRPr lang="en-US"/>
        </a:p>
      </dgm:t>
    </dgm:pt>
    <dgm:pt modelId="{FD2C2CEE-9A31-4019-90E4-E870471DD68C}" type="sibTrans" cxnId="{F288CF70-FC66-47A2-A525-126BEB1282C6}">
      <dgm:prSet/>
      <dgm:spPr/>
      <dgm:t>
        <a:bodyPr/>
        <a:lstStyle/>
        <a:p>
          <a:endParaRPr lang="en-US"/>
        </a:p>
      </dgm:t>
    </dgm:pt>
    <dgm:pt modelId="{DE812946-9303-4D79-8D33-41A145CFA60F}">
      <dgm:prSet/>
      <dgm:spPr/>
      <dgm:t>
        <a:bodyPr/>
        <a:lstStyle/>
        <a:p>
          <a:r>
            <a:rPr lang="en-US"/>
            <a:t>Hosting </a:t>
          </a:r>
        </a:p>
      </dgm:t>
    </dgm:pt>
    <dgm:pt modelId="{21C7F932-DD29-4A2F-B4BF-B904AB402E34}" type="parTrans" cxnId="{0941E2C7-A66E-4C3B-8D26-DCF5C306112F}">
      <dgm:prSet/>
      <dgm:spPr/>
      <dgm:t>
        <a:bodyPr/>
        <a:lstStyle/>
        <a:p>
          <a:endParaRPr lang="en-US"/>
        </a:p>
      </dgm:t>
    </dgm:pt>
    <dgm:pt modelId="{50953D7F-23E7-48B3-9BB3-A26BEF7C4017}" type="sibTrans" cxnId="{0941E2C7-A66E-4C3B-8D26-DCF5C306112F}">
      <dgm:prSet/>
      <dgm:spPr/>
      <dgm:t>
        <a:bodyPr/>
        <a:lstStyle/>
        <a:p>
          <a:endParaRPr lang="en-US"/>
        </a:p>
      </dgm:t>
    </dgm:pt>
    <dgm:pt modelId="{6136298D-8493-4F88-AA1F-042CD7C7F885}" type="pres">
      <dgm:prSet presAssocID="{29B6C4CC-E097-49BC-87D0-A97AEDA2C552}" presName="vert0" presStyleCnt="0">
        <dgm:presLayoutVars>
          <dgm:dir/>
          <dgm:animOne val="branch"/>
          <dgm:animLvl val="lvl"/>
        </dgm:presLayoutVars>
      </dgm:prSet>
      <dgm:spPr/>
    </dgm:pt>
    <dgm:pt modelId="{91E49A41-C293-4CE5-B77B-F2D830AB8280}" type="pres">
      <dgm:prSet presAssocID="{DA23AE8E-9647-495B-B569-754E000C2FCA}" presName="thickLine" presStyleLbl="alignNode1" presStyleIdx="0" presStyleCnt="5"/>
      <dgm:spPr/>
    </dgm:pt>
    <dgm:pt modelId="{26D393A0-7DD8-4D5B-A5FC-6FBEC5FFAF41}" type="pres">
      <dgm:prSet presAssocID="{DA23AE8E-9647-495B-B569-754E000C2FCA}" presName="horz1" presStyleCnt="0"/>
      <dgm:spPr/>
    </dgm:pt>
    <dgm:pt modelId="{820BC756-4608-4968-B579-77B48630A86C}" type="pres">
      <dgm:prSet presAssocID="{DA23AE8E-9647-495B-B569-754E000C2FCA}" presName="tx1" presStyleLbl="revTx" presStyleIdx="0" presStyleCnt="5"/>
      <dgm:spPr/>
    </dgm:pt>
    <dgm:pt modelId="{A433CA5C-3C8C-4B00-AE86-2F557CB9E845}" type="pres">
      <dgm:prSet presAssocID="{DA23AE8E-9647-495B-B569-754E000C2FCA}" presName="vert1" presStyleCnt="0"/>
      <dgm:spPr/>
    </dgm:pt>
    <dgm:pt modelId="{C257165E-FB47-498B-A8FC-2EDFA27E3F25}" type="pres">
      <dgm:prSet presAssocID="{D590BE78-B351-43D5-A649-14D97C706137}" presName="thickLine" presStyleLbl="alignNode1" presStyleIdx="1" presStyleCnt="5"/>
      <dgm:spPr/>
    </dgm:pt>
    <dgm:pt modelId="{31A83218-195A-492B-8FE1-1D2B545A2856}" type="pres">
      <dgm:prSet presAssocID="{D590BE78-B351-43D5-A649-14D97C706137}" presName="horz1" presStyleCnt="0"/>
      <dgm:spPr/>
    </dgm:pt>
    <dgm:pt modelId="{D6B71A48-07A4-4876-BF2C-AFA8D4258270}" type="pres">
      <dgm:prSet presAssocID="{D590BE78-B351-43D5-A649-14D97C706137}" presName="tx1" presStyleLbl="revTx" presStyleIdx="1" presStyleCnt="5"/>
      <dgm:spPr/>
    </dgm:pt>
    <dgm:pt modelId="{65DB95D7-60FF-47EF-81F8-405A975E067E}" type="pres">
      <dgm:prSet presAssocID="{D590BE78-B351-43D5-A649-14D97C706137}" presName="vert1" presStyleCnt="0"/>
      <dgm:spPr/>
    </dgm:pt>
    <dgm:pt modelId="{7A6CAD32-DA29-415B-A65D-8880CD1972A1}" type="pres">
      <dgm:prSet presAssocID="{7A532ABF-5D52-4C84-836C-D60DA001DBAE}" presName="thickLine" presStyleLbl="alignNode1" presStyleIdx="2" presStyleCnt="5"/>
      <dgm:spPr/>
    </dgm:pt>
    <dgm:pt modelId="{18299F3C-8241-4A6E-87B8-ED8AAEE36121}" type="pres">
      <dgm:prSet presAssocID="{7A532ABF-5D52-4C84-836C-D60DA001DBAE}" presName="horz1" presStyleCnt="0"/>
      <dgm:spPr/>
    </dgm:pt>
    <dgm:pt modelId="{15B1CE10-EEAC-4906-9680-B96985434212}" type="pres">
      <dgm:prSet presAssocID="{7A532ABF-5D52-4C84-836C-D60DA001DBAE}" presName="tx1" presStyleLbl="revTx" presStyleIdx="2" presStyleCnt="5"/>
      <dgm:spPr/>
    </dgm:pt>
    <dgm:pt modelId="{B774939E-51CC-4325-8B74-45F00D164903}" type="pres">
      <dgm:prSet presAssocID="{7A532ABF-5D52-4C84-836C-D60DA001DBAE}" presName="vert1" presStyleCnt="0"/>
      <dgm:spPr/>
    </dgm:pt>
    <dgm:pt modelId="{C548D55F-00FC-489A-9C80-4BDDF7662913}" type="pres">
      <dgm:prSet presAssocID="{2A91528A-640D-4A24-ABE2-730006155AA4}" presName="thickLine" presStyleLbl="alignNode1" presStyleIdx="3" presStyleCnt="5"/>
      <dgm:spPr/>
    </dgm:pt>
    <dgm:pt modelId="{AFA92CFB-239D-4677-99EA-511ECFA6664F}" type="pres">
      <dgm:prSet presAssocID="{2A91528A-640D-4A24-ABE2-730006155AA4}" presName="horz1" presStyleCnt="0"/>
      <dgm:spPr/>
    </dgm:pt>
    <dgm:pt modelId="{2D318E19-69AB-40E2-9488-E8F674041884}" type="pres">
      <dgm:prSet presAssocID="{2A91528A-640D-4A24-ABE2-730006155AA4}" presName="tx1" presStyleLbl="revTx" presStyleIdx="3" presStyleCnt="5"/>
      <dgm:spPr/>
    </dgm:pt>
    <dgm:pt modelId="{9212C3F8-36C7-41FB-BF6C-D595EEC93737}" type="pres">
      <dgm:prSet presAssocID="{2A91528A-640D-4A24-ABE2-730006155AA4}" presName="vert1" presStyleCnt="0"/>
      <dgm:spPr/>
    </dgm:pt>
    <dgm:pt modelId="{7087E6F8-9256-45BF-8324-9BA527078F8A}" type="pres">
      <dgm:prSet presAssocID="{DE812946-9303-4D79-8D33-41A145CFA60F}" presName="thickLine" presStyleLbl="alignNode1" presStyleIdx="4" presStyleCnt="5"/>
      <dgm:spPr/>
    </dgm:pt>
    <dgm:pt modelId="{B9AE3AC7-3C80-4D56-9C98-5FC626495ED0}" type="pres">
      <dgm:prSet presAssocID="{DE812946-9303-4D79-8D33-41A145CFA60F}" presName="horz1" presStyleCnt="0"/>
      <dgm:spPr/>
    </dgm:pt>
    <dgm:pt modelId="{5FBB0846-9AC5-4658-BB69-A0059DEC94DB}" type="pres">
      <dgm:prSet presAssocID="{DE812946-9303-4D79-8D33-41A145CFA60F}" presName="tx1" presStyleLbl="revTx" presStyleIdx="4" presStyleCnt="5"/>
      <dgm:spPr/>
    </dgm:pt>
    <dgm:pt modelId="{4F09D976-646A-4176-9CCF-6D239CB214D9}" type="pres">
      <dgm:prSet presAssocID="{DE812946-9303-4D79-8D33-41A145CFA60F}" presName="vert1" presStyleCnt="0"/>
      <dgm:spPr/>
    </dgm:pt>
  </dgm:ptLst>
  <dgm:cxnLst>
    <dgm:cxn modelId="{9C3EDB1D-D735-449F-BBCD-3615BDADC581}" srcId="{29B6C4CC-E097-49BC-87D0-A97AEDA2C552}" destId="{7A532ABF-5D52-4C84-836C-D60DA001DBAE}" srcOrd="2" destOrd="0" parTransId="{A8B1942E-FC9D-4FC8-B009-6389021470A4}" sibTransId="{425DBDAA-57F3-498B-8644-ECC218A97B0D}"/>
    <dgm:cxn modelId="{161D4739-F621-4B8C-A656-B585B3F8592F}" type="presOf" srcId="{2A91528A-640D-4A24-ABE2-730006155AA4}" destId="{2D318E19-69AB-40E2-9488-E8F674041884}" srcOrd="0" destOrd="0" presId="urn:microsoft.com/office/officeart/2008/layout/LinedList"/>
    <dgm:cxn modelId="{1608B347-5917-4FD6-9BBB-C795F09B6E8C}" type="presOf" srcId="{D590BE78-B351-43D5-A649-14D97C706137}" destId="{D6B71A48-07A4-4876-BF2C-AFA8D4258270}" srcOrd="0" destOrd="0" presId="urn:microsoft.com/office/officeart/2008/layout/LinedList"/>
    <dgm:cxn modelId="{83A65F6B-84DB-48AF-BE96-F2C172C7F6CD}" srcId="{29B6C4CC-E097-49BC-87D0-A97AEDA2C552}" destId="{D590BE78-B351-43D5-A649-14D97C706137}" srcOrd="1" destOrd="0" parTransId="{5D68A18A-B0A4-40A3-B57C-DD7FC3BB0901}" sibTransId="{B26CEC3E-8F1A-4910-A54B-278C59BED822}"/>
    <dgm:cxn modelId="{9581446E-1B58-4904-94BD-E65038CC77A9}" type="presOf" srcId="{DE812946-9303-4D79-8D33-41A145CFA60F}" destId="{5FBB0846-9AC5-4658-BB69-A0059DEC94DB}" srcOrd="0" destOrd="0" presId="urn:microsoft.com/office/officeart/2008/layout/LinedList"/>
    <dgm:cxn modelId="{F288CF70-FC66-47A2-A525-126BEB1282C6}" srcId="{29B6C4CC-E097-49BC-87D0-A97AEDA2C552}" destId="{2A91528A-640D-4A24-ABE2-730006155AA4}" srcOrd="3" destOrd="0" parTransId="{6B978F72-870B-4DAA-92EF-9C53066E8A45}" sibTransId="{FD2C2CEE-9A31-4019-90E4-E870471DD68C}"/>
    <dgm:cxn modelId="{C772A056-2554-47FB-98B1-0E9224A729FE}" type="presOf" srcId="{29B6C4CC-E097-49BC-87D0-A97AEDA2C552}" destId="{6136298D-8493-4F88-AA1F-042CD7C7F885}" srcOrd="0" destOrd="0" presId="urn:microsoft.com/office/officeart/2008/layout/LinedList"/>
    <dgm:cxn modelId="{C6F7558E-D735-45B7-94E1-DD29780548F0}" srcId="{29B6C4CC-E097-49BC-87D0-A97AEDA2C552}" destId="{DA23AE8E-9647-495B-B569-754E000C2FCA}" srcOrd="0" destOrd="0" parTransId="{8E219243-A6D4-4017-B887-6B6D7E4315D4}" sibTransId="{B21E1730-DA52-4E6E-BE1A-75A333E49E44}"/>
    <dgm:cxn modelId="{2A8BCEA5-148C-4373-91B1-D98415E9D8E4}" type="presOf" srcId="{7A532ABF-5D52-4C84-836C-D60DA001DBAE}" destId="{15B1CE10-EEAC-4906-9680-B96985434212}" srcOrd="0" destOrd="0" presId="urn:microsoft.com/office/officeart/2008/layout/LinedList"/>
    <dgm:cxn modelId="{0941E2C7-A66E-4C3B-8D26-DCF5C306112F}" srcId="{29B6C4CC-E097-49BC-87D0-A97AEDA2C552}" destId="{DE812946-9303-4D79-8D33-41A145CFA60F}" srcOrd="4" destOrd="0" parTransId="{21C7F932-DD29-4A2F-B4BF-B904AB402E34}" sibTransId="{50953D7F-23E7-48B3-9BB3-A26BEF7C4017}"/>
    <dgm:cxn modelId="{9A086BFE-7361-43C8-9DE0-B61ED0BDFBC7}" type="presOf" srcId="{DA23AE8E-9647-495B-B569-754E000C2FCA}" destId="{820BC756-4608-4968-B579-77B48630A86C}" srcOrd="0" destOrd="0" presId="urn:microsoft.com/office/officeart/2008/layout/LinedList"/>
    <dgm:cxn modelId="{9DD16CBC-3377-4BF1-83AA-BA702F8DC791}" type="presParOf" srcId="{6136298D-8493-4F88-AA1F-042CD7C7F885}" destId="{91E49A41-C293-4CE5-B77B-F2D830AB8280}" srcOrd="0" destOrd="0" presId="urn:microsoft.com/office/officeart/2008/layout/LinedList"/>
    <dgm:cxn modelId="{264795AF-6164-43BD-81E4-EB694D2843E7}" type="presParOf" srcId="{6136298D-8493-4F88-AA1F-042CD7C7F885}" destId="{26D393A0-7DD8-4D5B-A5FC-6FBEC5FFAF41}" srcOrd="1" destOrd="0" presId="urn:microsoft.com/office/officeart/2008/layout/LinedList"/>
    <dgm:cxn modelId="{2F2CDF4D-9F90-4E0C-AD58-CD1141230B54}" type="presParOf" srcId="{26D393A0-7DD8-4D5B-A5FC-6FBEC5FFAF41}" destId="{820BC756-4608-4968-B579-77B48630A86C}" srcOrd="0" destOrd="0" presId="urn:microsoft.com/office/officeart/2008/layout/LinedList"/>
    <dgm:cxn modelId="{2B27F39E-8282-440A-9D0B-336FAD81C624}" type="presParOf" srcId="{26D393A0-7DD8-4D5B-A5FC-6FBEC5FFAF41}" destId="{A433CA5C-3C8C-4B00-AE86-2F557CB9E845}" srcOrd="1" destOrd="0" presId="urn:microsoft.com/office/officeart/2008/layout/LinedList"/>
    <dgm:cxn modelId="{E0B31C28-AEFA-431F-B16F-880803F29A6C}" type="presParOf" srcId="{6136298D-8493-4F88-AA1F-042CD7C7F885}" destId="{C257165E-FB47-498B-A8FC-2EDFA27E3F25}" srcOrd="2" destOrd="0" presId="urn:microsoft.com/office/officeart/2008/layout/LinedList"/>
    <dgm:cxn modelId="{98C5F362-6C3D-402D-8362-C1232DE0FF48}" type="presParOf" srcId="{6136298D-8493-4F88-AA1F-042CD7C7F885}" destId="{31A83218-195A-492B-8FE1-1D2B545A2856}" srcOrd="3" destOrd="0" presId="urn:microsoft.com/office/officeart/2008/layout/LinedList"/>
    <dgm:cxn modelId="{CB0A0405-44FF-497F-AE6D-7C4055676908}" type="presParOf" srcId="{31A83218-195A-492B-8FE1-1D2B545A2856}" destId="{D6B71A48-07A4-4876-BF2C-AFA8D4258270}" srcOrd="0" destOrd="0" presId="urn:microsoft.com/office/officeart/2008/layout/LinedList"/>
    <dgm:cxn modelId="{10EBDE94-49FB-4B67-924A-396CD7D7E424}" type="presParOf" srcId="{31A83218-195A-492B-8FE1-1D2B545A2856}" destId="{65DB95D7-60FF-47EF-81F8-405A975E067E}" srcOrd="1" destOrd="0" presId="urn:microsoft.com/office/officeart/2008/layout/LinedList"/>
    <dgm:cxn modelId="{FE35DF7F-A449-4DB6-B001-40BC06D403AA}" type="presParOf" srcId="{6136298D-8493-4F88-AA1F-042CD7C7F885}" destId="{7A6CAD32-DA29-415B-A65D-8880CD1972A1}" srcOrd="4" destOrd="0" presId="urn:microsoft.com/office/officeart/2008/layout/LinedList"/>
    <dgm:cxn modelId="{48C4D85D-304B-4180-B57E-5B4BA52F147C}" type="presParOf" srcId="{6136298D-8493-4F88-AA1F-042CD7C7F885}" destId="{18299F3C-8241-4A6E-87B8-ED8AAEE36121}" srcOrd="5" destOrd="0" presId="urn:microsoft.com/office/officeart/2008/layout/LinedList"/>
    <dgm:cxn modelId="{0D9F9EE3-798D-47DB-9AF5-98D63ADDDA7C}" type="presParOf" srcId="{18299F3C-8241-4A6E-87B8-ED8AAEE36121}" destId="{15B1CE10-EEAC-4906-9680-B96985434212}" srcOrd="0" destOrd="0" presId="urn:microsoft.com/office/officeart/2008/layout/LinedList"/>
    <dgm:cxn modelId="{D0966EB6-EAB6-4AD2-B830-D6708D170B17}" type="presParOf" srcId="{18299F3C-8241-4A6E-87B8-ED8AAEE36121}" destId="{B774939E-51CC-4325-8B74-45F00D164903}" srcOrd="1" destOrd="0" presId="urn:microsoft.com/office/officeart/2008/layout/LinedList"/>
    <dgm:cxn modelId="{87D300F9-7C2D-4113-8CFC-B49C5EB08579}" type="presParOf" srcId="{6136298D-8493-4F88-AA1F-042CD7C7F885}" destId="{C548D55F-00FC-489A-9C80-4BDDF7662913}" srcOrd="6" destOrd="0" presId="urn:microsoft.com/office/officeart/2008/layout/LinedList"/>
    <dgm:cxn modelId="{54316B86-7653-4E4A-B0C9-8B4CC4D0857D}" type="presParOf" srcId="{6136298D-8493-4F88-AA1F-042CD7C7F885}" destId="{AFA92CFB-239D-4677-99EA-511ECFA6664F}" srcOrd="7" destOrd="0" presId="urn:microsoft.com/office/officeart/2008/layout/LinedList"/>
    <dgm:cxn modelId="{10A82073-7732-4979-BFBF-9BA7C287D138}" type="presParOf" srcId="{AFA92CFB-239D-4677-99EA-511ECFA6664F}" destId="{2D318E19-69AB-40E2-9488-E8F674041884}" srcOrd="0" destOrd="0" presId="urn:microsoft.com/office/officeart/2008/layout/LinedList"/>
    <dgm:cxn modelId="{755BD2F6-841F-4BFB-A909-E8012C0C4C18}" type="presParOf" srcId="{AFA92CFB-239D-4677-99EA-511ECFA6664F}" destId="{9212C3F8-36C7-41FB-BF6C-D595EEC93737}" srcOrd="1" destOrd="0" presId="urn:microsoft.com/office/officeart/2008/layout/LinedList"/>
    <dgm:cxn modelId="{058DA11B-28C6-4663-939E-A47EF7EB5FF2}" type="presParOf" srcId="{6136298D-8493-4F88-AA1F-042CD7C7F885}" destId="{7087E6F8-9256-45BF-8324-9BA527078F8A}" srcOrd="8" destOrd="0" presId="urn:microsoft.com/office/officeart/2008/layout/LinedList"/>
    <dgm:cxn modelId="{54EBB149-6D7C-450F-8FAA-91EDF62BCBCF}" type="presParOf" srcId="{6136298D-8493-4F88-AA1F-042CD7C7F885}" destId="{B9AE3AC7-3C80-4D56-9C98-5FC626495ED0}" srcOrd="9" destOrd="0" presId="urn:microsoft.com/office/officeart/2008/layout/LinedList"/>
    <dgm:cxn modelId="{048C4725-FC2E-45C6-AD96-A1069BC7C087}" type="presParOf" srcId="{B9AE3AC7-3C80-4D56-9C98-5FC626495ED0}" destId="{5FBB0846-9AC5-4658-BB69-A0059DEC94DB}" srcOrd="0" destOrd="0" presId="urn:microsoft.com/office/officeart/2008/layout/LinedList"/>
    <dgm:cxn modelId="{826762A4-3EF1-4D96-B397-F2D5820E46C8}" type="presParOf" srcId="{B9AE3AC7-3C80-4D56-9C98-5FC626495ED0}" destId="{4F09D976-646A-4176-9CCF-6D239CB214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E7922-E40E-41E6-A012-9C512FBA3CFA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5ACD50E-5EF5-40DB-AF98-4BE2A98DF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What does HTML stand for?</a:t>
          </a:r>
        </a:p>
      </dgm:t>
    </dgm:pt>
    <dgm:pt modelId="{40DAABED-89D2-4876-BB9A-EFC538B69B84}" type="parTrans" cxnId="{1DBED448-355A-4639-8771-A15D720BB6BD}">
      <dgm:prSet/>
      <dgm:spPr/>
      <dgm:t>
        <a:bodyPr/>
        <a:lstStyle/>
        <a:p>
          <a:endParaRPr lang="en-US"/>
        </a:p>
      </dgm:t>
    </dgm:pt>
    <dgm:pt modelId="{FC265EC4-90C5-418C-9BED-F5EAC959ED90}" type="sibTrans" cxnId="{1DBED448-355A-4639-8771-A15D720BB6BD}">
      <dgm:prSet/>
      <dgm:spPr/>
      <dgm:t>
        <a:bodyPr/>
        <a:lstStyle/>
        <a:p>
          <a:endParaRPr lang="en-US"/>
        </a:p>
      </dgm:t>
    </dgm:pt>
    <dgm:pt modelId="{93520005-80A3-41B9-B631-6CB9A1796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Hypertext Markup language. </a:t>
          </a:r>
        </a:p>
      </dgm:t>
    </dgm:pt>
    <dgm:pt modelId="{C8B246DE-B3D7-4470-B5FB-63B5C43FCF01}" type="parTrans" cxnId="{A0419D6E-A40A-40FE-93F0-F2B19973110A}">
      <dgm:prSet/>
      <dgm:spPr/>
      <dgm:t>
        <a:bodyPr/>
        <a:lstStyle/>
        <a:p>
          <a:endParaRPr lang="en-US"/>
        </a:p>
      </dgm:t>
    </dgm:pt>
    <dgm:pt modelId="{C4FA7553-E4FF-4D28-9126-8C06B752D240}" type="sibTrans" cxnId="{A0419D6E-A40A-40FE-93F0-F2B19973110A}">
      <dgm:prSet/>
      <dgm:spPr/>
      <dgm:t>
        <a:bodyPr/>
        <a:lstStyle/>
        <a:p>
          <a:endParaRPr lang="en-US"/>
        </a:p>
      </dgm:t>
    </dgm:pt>
    <dgm:pt modelId="{D5795E7B-5C93-40BA-911A-E87F0BE9DE94}" type="pres">
      <dgm:prSet presAssocID="{0BFE7922-E40E-41E6-A012-9C512FBA3CFA}" presName="Name0" presStyleCnt="0">
        <dgm:presLayoutVars>
          <dgm:dir/>
          <dgm:animLvl val="lvl"/>
          <dgm:resizeHandles val="exact"/>
        </dgm:presLayoutVars>
      </dgm:prSet>
      <dgm:spPr/>
    </dgm:pt>
    <dgm:pt modelId="{DAF838E4-D474-46A4-AB02-49990F02D2D6}" type="pres">
      <dgm:prSet presAssocID="{C5ACD50E-5EF5-40DB-AF98-4BE2A98DF1C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87CEE5-DC24-41DA-BC5F-6752495C2E7B}" type="pres">
      <dgm:prSet presAssocID="{FC265EC4-90C5-418C-9BED-F5EAC959ED90}" presName="parTxOnlySpace" presStyleCnt="0"/>
      <dgm:spPr/>
    </dgm:pt>
    <dgm:pt modelId="{40AFCD9C-0038-44B8-A0F3-996AEFFA4823}" type="pres">
      <dgm:prSet presAssocID="{93520005-80A3-41B9-B631-6CB9A179629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DBED448-355A-4639-8771-A15D720BB6BD}" srcId="{0BFE7922-E40E-41E6-A012-9C512FBA3CFA}" destId="{C5ACD50E-5EF5-40DB-AF98-4BE2A98DF1CB}" srcOrd="0" destOrd="0" parTransId="{40DAABED-89D2-4876-BB9A-EFC538B69B84}" sibTransId="{FC265EC4-90C5-418C-9BED-F5EAC959ED90}"/>
    <dgm:cxn modelId="{A0419D6E-A40A-40FE-93F0-F2B19973110A}" srcId="{0BFE7922-E40E-41E6-A012-9C512FBA3CFA}" destId="{93520005-80A3-41B9-B631-6CB9A1796294}" srcOrd="1" destOrd="0" parTransId="{C8B246DE-B3D7-4470-B5FB-63B5C43FCF01}" sibTransId="{C4FA7553-E4FF-4D28-9126-8C06B752D240}"/>
    <dgm:cxn modelId="{2A109971-0E16-4C54-83CB-10AD9983396A}" type="presOf" srcId="{0BFE7922-E40E-41E6-A012-9C512FBA3CFA}" destId="{D5795E7B-5C93-40BA-911A-E87F0BE9DE94}" srcOrd="0" destOrd="0" presId="urn:microsoft.com/office/officeart/2005/8/layout/chevron1"/>
    <dgm:cxn modelId="{1B489680-602E-4BAC-8C46-7CC5CB9D9CD9}" type="presOf" srcId="{93520005-80A3-41B9-B631-6CB9A1796294}" destId="{40AFCD9C-0038-44B8-A0F3-996AEFFA4823}" srcOrd="0" destOrd="0" presId="urn:microsoft.com/office/officeart/2005/8/layout/chevron1"/>
    <dgm:cxn modelId="{A33BAED1-98FA-4136-A626-FD4E22627214}" type="presOf" srcId="{C5ACD50E-5EF5-40DB-AF98-4BE2A98DF1CB}" destId="{DAF838E4-D474-46A4-AB02-49990F02D2D6}" srcOrd="0" destOrd="0" presId="urn:microsoft.com/office/officeart/2005/8/layout/chevron1"/>
    <dgm:cxn modelId="{76C67ACE-950F-4FA5-83F2-953DD7BBCE26}" type="presParOf" srcId="{D5795E7B-5C93-40BA-911A-E87F0BE9DE94}" destId="{DAF838E4-D474-46A4-AB02-49990F02D2D6}" srcOrd="0" destOrd="0" presId="urn:microsoft.com/office/officeart/2005/8/layout/chevron1"/>
    <dgm:cxn modelId="{0E356E8B-C212-45C8-81B2-68BA6B1FDBE3}" type="presParOf" srcId="{D5795E7B-5C93-40BA-911A-E87F0BE9DE94}" destId="{B087CEE5-DC24-41DA-BC5F-6752495C2E7B}" srcOrd="1" destOrd="0" presId="urn:microsoft.com/office/officeart/2005/8/layout/chevron1"/>
    <dgm:cxn modelId="{02DD70FB-E4A8-4322-9EAA-DA7ACEE38075}" type="presParOf" srcId="{D5795E7B-5C93-40BA-911A-E87F0BE9DE94}" destId="{40AFCD9C-0038-44B8-A0F3-996AEFFA48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DF4B2-D24C-4D60-A8E7-C8DE29BF3D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96D470-E596-4BB7-A368-94087C9613AD}">
      <dgm:prSet/>
      <dgm:spPr/>
      <dgm:t>
        <a:bodyPr/>
        <a:lstStyle/>
        <a:p>
          <a:r>
            <a:rPr lang="en-US"/>
            <a:t>Inline</a:t>
          </a:r>
        </a:p>
      </dgm:t>
    </dgm:pt>
    <dgm:pt modelId="{3884368F-8787-4A62-A1C1-8C7149E2A1AB}" type="parTrans" cxnId="{3E364042-5320-405E-9423-C442C5F12EC5}">
      <dgm:prSet/>
      <dgm:spPr/>
      <dgm:t>
        <a:bodyPr/>
        <a:lstStyle/>
        <a:p>
          <a:endParaRPr lang="en-US"/>
        </a:p>
      </dgm:t>
    </dgm:pt>
    <dgm:pt modelId="{086A7EC6-0642-40AE-AAE5-7AB466324DCD}" type="sibTrans" cxnId="{3E364042-5320-405E-9423-C442C5F12EC5}">
      <dgm:prSet/>
      <dgm:spPr/>
      <dgm:t>
        <a:bodyPr/>
        <a:lstStyle/>
        <a:p>
          <a:endParaRPr lang="en-US"/>
        </a:p>
      </dgm:t>
    </dgm:pt>
    <dgm:pt modelId="{04049BED-9156-4F56-9EB8-29E36F6CD6DB}">
      <dgm:prSet/>
      <dgm:spPr/>
      <dgm:t>
        <a:bodyPr/>
        <a:lstStyle/>
        <a:p>
          <a:r>
            <a:rPr lang="en-US" dirty="0"/>
            <a:t>Internal CSS</a:t>
          </a:r>
        </a:p>
      </dgm:t>
    </dgm:pt>
    <dgm:pt modelId="{9E16BFFC-0B29-4085-A9B9-15153A338E9A}" type="parTrans" cxnId="{D7FD9245-2D7D-41B6-AEC1-B926BC7C5FA3}">
      <dgm:prSet/>
      <dgm:spPr/>
      <dgm:t>
        <a:bodyPr/>
        <a:lstStyle/>
        <a:p>
          <a:endParaRPr lang="en-US"/>
        </a:p>
      </dgm:t>
    </dgm:pt>
    <dgm:pt modelId="{06A19E15-CC9A-4B18-A4C3-439B23FB7347}" type="sibTrans" cxnId="{D7FD9245-2D7D-41B6-AEC1-B926BC7C5FA3}">
      <dgm:prSet/>
      <dgm:spPr/>
      <dgm:t>
        <a:bodyPr/>
        <a:lstStyle/>
        <a:p>
          <a:endParaRPr lang="en-US"/>
        </a:p>
      </dgm:t>
    </dgm:pt>
    <dgm:pt modelId="{82027B78-3142-41DC-A476-1E07BF58CF83}">
      <dgm:prSet/>
      <dgm:spPr/>
      <dgm:t>
        <a:bodyPr/>
        <a:lstStyle/>
        <a:p>
          <a:r>
            <a:rPr lang="en-US" dirty="0"/>
            <a:t>External CSS file</a:t>
          </a:r>
        </a:p>
      </dgm:t>
    </dgm:pt>
    <dgm:pt modelId="{A6B5EDD0-10CD-4BBC-B783-E5ECA20C7F48}" type="parTrans" cxnId="{9E939826-101A-4988-9DF1-549225E5BB6C}">
      <dgm:prSet/>
      <dgm:spPr/>
      <dgm:t>
        <a:bodyPr/>
        <a:lstStyle/>
        <a:p>
          <a:endParaRPr lang="en-US"/>
        </a:p>
      </dgm:t>
    </dgm:pt>
    <dgm:pt modelId="{9E2BC9DA-BC54-40DD-88E9-488314F1E733}" type="sibTrans" cxnId="{9E939826-101A-4988-9DF1-549225E5BB6C}">
      <dgm:prSet/>
      <dgm:spPr/>
      <dgm:t>
        <a:bodyPr/>
        <a:lstStyle/>
        <a:p>
          <a:endParaRPr lang="en-US"/>
        </a:p>
      </dgm:t>
    </dgm:pt>
    <dgm:pt modelId="{40E68400-E702-4E9A-8C68-90E3656935D5}" type="pres">
      <dgm:prSet presAssocID="{5DFDF4B2-D24C-4D60-A8E7-C8DE29BF3D38}" presName="linear" presStyleCnt="0">
        <dgm:presLayoutVars>
          <dgm:animLvl val="lvl"/>
          <dgm:resizeHandles val="exact"/>
        </dgm:presLayoutVars>
      </dgm:prSet>
      <dgm:spPr/>
    </dgm:pt>
    <dgm:pt modelId="{CDCEAF79-CB62-45FC-B4A0-64678A1497DD}" type="pres">
      <dgm:prSet presAssocID="{2396D470-E596-4BB7-A368-94087C9613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081024-CCDC-48EB-9FF2-B6C5B8300B1A}" type="pres">
      <dgm:prSet presAssocID="{086A7EC6-0642-40AE-AAE5-7AB466324DCD}" presName="spacer" presStyleCnt="0"/>
      <dgm:spPr/>
    </dgm:pt>
    <dgm:pt modelId="{A7DD40CD-8570-4543-9705-738C12CE5DEF}" type="pres">
      <dgm:prSet presAssocID="{04049BED-9156-4F56-9EB8-29E36F6CD6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B782E4-C0B2-4E6A-A241-A57758A3E03C}" type="pres">
      <dgm:prSet presAssocID="{06A19E15-CC9A-4B18-A4C3-439B23FB7347}" presName="spacer" presStyleCnt="0"/>
      <dgm:spPr/>
    </dgm:pt>
    <dgm:pt modelId="{23FBC7BF-453C-4D24-82B2-E3BD80588EFC}" type="pres">
      <dgm:prSet presAssocID="{82027B78-3142-41DC-A476-1E07BF58CF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939826-101A-4988-9DF1-549225E5BB6C}" srcId="{5DFDF4B2-D24C-4D60-A8E7-C8DE29BF3D38}" destId="{82027B78-3142-41DC-A476-1E07BF58CF83}" srcOrd="2" destOrd="0" parTransId="{A6B5EDD0-10CD-4BBC-B783-E5ECA20C7F48}" sibTransId="{9E2BC9DA-BC54-40DD-88E9-488314F1E733}"/>
    <dgm:cxn modelId="{1C07665F-0433-4010-9E6A-CE5D15B1D224}" type="presOf" srcId="{5DFDF4B2-D24C-4D60-A8E7-C8DE29BF3D38}" destId="{40E68400-E702-4E9A-8C68-90E3656935D5}" srcOrd="0" destOrd="0" presId="urn:microsoft.com/office/officeart/2005/8/layout/vList2"/>
    <dgm:cxn modelId="{3E364042-5320-405E-9423-C442C5F12EC5}" srcId="{5DFDF4B2-D24C-4D60-A8E7-C8DE29BF3D38}" destId="{2396D470-E596-4BB7-A368-94087C9613AD}" srcOrd="0" destOrd="0" parTransId="{3884368F-8787-4A62-A1C1-8C7149E2A1AB}" sibTransId="{086A7EC6-0642-40AE-AAE5-7AB466324DCD}"/>
    <dgm:cxn modelId="{D7FD9245-2D7D-41B6-AEC1-B926BC7C5FA3}" srcId="{5DFDF4B2-D24C-4D60-A8E7-C8DE29BF3D38}" destId="{04049BED-9156-4F56-9EB8-29E36F6CD6DB}" srcOrd="1" destOrd="0" parTransId="{9E16BFFC-0B29-4085-A9B9-15153A338E9A}" sibTransId="{06A19E15-CC9A-4B18-A4C3-439B23FB7347}"/>
    <dgm:cxn modelId="{123C3090-A931-4564-8D2D-F86497498309}" type="presOf" srcId="{04049BED-9156-4F56-9EB8-29E36F6CD6DB}" destId="{A7DD40CD-8570-4543-9705-738C12CE5DEF}" srcOrd="0" destOrd="0" presId="urn:microsoft.com/office/officeart/2005/8/layout/vList2"/>
    <dgm:cxn modelId="{F501BBB7-5315-4521-BF8B-2BE8B2A1D9C0}" type="presOf" srcId="{82027B78-3142-41DC-A476-1E07BF58CF83}" destId="{23FBC7BF-453C-4D24-82B2-E3BD80588EFC}" srcOrd="0" destOrd="0" presId="urn:microsoft.com/office/officeart/2005/8/layout/vList2"/>
    <dgm:cxn modelId="{2E1379E7-783E-4A5F-B5BE-4AAD00A3AAAE}" type="presOf" srcId="{2396D470-E596-4BB7-A368-94087C9613AD}" destId="{CDCEAF79-CB62-45FC-B4A0-64678A1497DD}" srcOrd="0" destOrd="0" presId="urn:microsoft.com/office/officeart/2005/8/layout/vList2"/>
    <dgm:cxn modelId="{22111E83-08BB-49FC-A7F8-FBEEC7C540A9}" type="presParOf" srcId="{40E68400-E702-4E9A-8C68-90E3656935D5}" destId="{CDCEAF79-CB62-45FC-B4A0-64678A1497DD}" srcOrd="0" destOrd="0" presId="urn:microsoft.com/office/officeart/2005/8/layout/vList2"/>
    <dgm:cxn modelId="{662D78D4-0A78-4BF9-9069-D11705B20CED}" type="presParOf" srcId="{40E68400-E702-4E9A-8C68-90E3656935D5}" destId="{98081024-CCDC-48EB-9FF2-B6C5B8300B1A}" srcOrd="1" destOrd="0" presId="urn:microsoft.com/office/officeart/2005/8/layout/vList2"/>
    <dgm:cxn modelId="{F4F239B9-1BCC-4923-B7AD-B0CCD579A9B4}" type="presParOf" srcId="{40E68400-E702-4E9A-8C68-90E3656935D5}" destId="{A7DD40CD-8570-4543-9705-738C12CE5DEF}" srcOrd="2" destOrd="0" presId="urn:microsoft.com/office/officeart/2005/8/layout/vList2"/>
    <dgm:cxn modelId="{DAEB7A3E-8205-4AFE-AB7F-3D4288F1C5D8}" type="presParOf" srcId="{40E68400-E702-4E9A-8C68-90E3656935D5}" destId="{5EB782E4-C0B2-4E6A-A241-A57758A3E03C}" srcOrd="3" destOrd="0" presId="urn:microsoft.com/office/officeart/2005/8/layout/vList2"/>
    <dgm:cxn modelId="{B7126F7B-D807-4C23-B74E-5C0FCD9674A6}" type="presParOf" srcId="{40E68400-E702-4E9A-8C68-90E3656935D5}" destId="{23FBC7BF-453C-4D24-82B2-E3BD80588E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49A41-C293-4CE5-B77B-F2D830AB8280}">
      <dsp:nvSpPr>
        <dsp:cNvPr id="0" name=""/>
        <dsp:cNvSpPr/>
      </dsp:nvSpPr>
      <dsp:spPr>
        <a:xfrm>
          <a:off x="0" y="392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BC756-4608-4968-B579-77B48630A86C}">
      <dsp:nvSpPr>
        <dsp:cNvPr id="0" name=""/>
        <dsp:cNvSpPr/>
      </dsp:nvSpPr>
      <dsp:spPr>
        <a:xfrm>
          <a:off x="0" y="392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Browsers: Google Chrome, Microsoft Edge, Mozilla Firefox, Safari.</a:t>
          </a:r>
        </a:p>
      </dsp:txBody>
      <dsp:txXfrm>
        <a:off x="0" y="392"/>
        <a:ext cx="10848975" cy="642463"/>
      </dsp:txXfrm>
    </dsp:sp>
    <dsp:sp modelId="{C257165E-FB47-498B-A8FC-2EDFA27E3F25}">
      <dsp:nvSpPr>
        <dsp:cNvPr id="0" name=""/>
        <dsp:cNvSpPr/>
      </dsp:nvSpPr>
      <dsp:spPr>
        <a:xfrm>
          <a:off x="0" y="642855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1A48-07A4-4876-BF2C-AFA8D4258270}">
      <dsp:nvSpPr>
        <dsp:cNvPr id="0" name=""/>
        <dsp:cNvSpPr/>
      </dsp:nvSpPr>
      <dsp:spPr>
        <a:xfrm>
          <a:off x="0" y="642855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Address bar </a:t>
          </a:r>
        </a:p>
      </dsp:txBody>
      <dsp:txXfrm>
        <a:off x="0" y="642855"/>
        <a:ext cx="10848975" cy="642463"/>
      </dsp:txXfrm>
    </dsp:sp>
    <dsp:sp modelId="{7A6CAD32-DA29-415B-A65D-8880CD1972A1}">
      <dsp:nvSpPr>
        <dsp:cNvPr id="0" name=""/>
        <dsp:cNvSpPr/>
      </dsp:nvSpPr>
      <dsp:spPr>
        <a:xfrm>
          <a:off x="0" y="1285318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1CE10-EEAC-4906-9680-B96985434212}">
      <dsp:nvSpPr>
        <dsp:cNvPr id="0" name=""/>
        <dsp:cNvSpPr/>
      </dsp:nvSpPr>
      <dsp:spPr>
        <a:xfrm>
          <a:off x="0" y="1285318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URL </a:t>
          </a:r>
        </a:p>
      </dsp:txBody>
      <dsp:txXfrm>
        <a:off x="0" y="1285318"/>
        <a:ext cx="10848975" cy="642463"/>
      </dsp:txXfrm>
    </dsp:sp>
    <dsp:sp modelId="{C548D55F-00FC-489A-9C80-4BDDF7662913}">
      <dsp:nvSpPr>
        <dsp:cNvPr id="0" name=""/>
        <dsp:cNvSpPr/>
      </dsp:nvSpPr>
      <dsp:spPr>
        <a:xfrm>
          <a:off x="0" y="1927781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18E19-69AB-40E2-9488-E8F674041884}">
      <dsp:nvSpPr>
        <dsp:cNvPr id="0" name=""/>
        <dsp:cNvSpPr/>
      </dsp:nvSpPr>
      <dsp:spPr>
        <a:xfrm>
          <a:off x="0" y="1927781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Domain name</a:t>
          </a:r>
        </a:p>
      </dsp:txBody>
      <dsp:txXfrm>
        <a:off x="0" y="1927781"/>
        <a:ext cx="10848975" cy="642463"/>
      </dsp:txXfrm>
    </dsp:sp>
    <dsp:sp modelId="{7087E6F8-9256-45BF-8324-9BA527078F8A}">
      <dsp:nvSpPr>
        <dsp:cNvPr id="0" name=""/>
        <dsp:cNvSpPr/>
      </dsp:nvSpPr>
      <dsp:spPr>
        <a:xfrm>
          <a:off x="0" y="2570244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0846-9AC5-4658-BB69-A0059DEC94DB}">
      <dsp:nvSpPr>
        <dsp:cNvPr id="0" name=""/>
        <dsp:cNvSpPr/>
      </dsp:nvSpPr>
      <dsp:spPr>
        <a:xfrm>
          <a:off x="0" y="2570244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Hosting </a:t>
          </a:r>
        </a:p>
      </dsp:txBody>
      <dsp:txXfrm>
        <a:off x="0" y="2570244"/>
        <a:ext cx="10848975" cy="642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838E4-D474-46A4-AB02-49990F02D2D6}">
      <dsp:nvSpPr>
        <dsp:cNvPr id="0" name=""/>
        <dsp:cNvSpPr/>
      </dsp:nvSpPr>
      <dsp:spPr>
        <a:xfrm>
          <a:off x="5540" y="2118035"/>
          <a:ext cx="3311920" cy="13247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What does HTML stand for?</a:t>
          </a:r>
        </a:p>
      </dsp:txBody>
      <dsp:txXfrm>
        <a:off x="667924" y="2118035"/>
        <a:ext cx="1987152" cy="1324768"/>
      </dsp:txXfrm>
    </dsp:sp>
    <dsp:sp modelId="{40AFCD9C-0038-44B8-A0F3-996AEFFA4823}">
      <dsp:nvSpPr>
        <dsp:cNvPr id="0" name=""/>
        <dsp:cNvSpPr/>
      </dsp:nvSpPr>
      <dsp:spPr>
        <a:xfrm>
          <a:off x="2986268" y="2118035"/>
          <a:ext cx="3311920" cy="13247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Hypertext Markup language. </a:t>
          </a:r>
        </a:p>
      </dsp:txBody>
      <dsp:txXfrm>
        <a:off x="3648652" y="2118035"/>
        <a:ext cx="1987152" cy="1324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EAF79-CB62-45FC-B4A0-64678A1497DD}">
      <dsp:nvSpPr>
        <dsp:cNvPr id="0" name=""/>
        <dsp:cNvSpPr/>
      </dsp:nvSpPr>
      <dsp:spPr>
        <a:xfrm>
          <a:off x="0" y="295420"/>
          <a:ext cx="6735443" cy="1535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Inline</a:t>
          </a:r>
        </a:p>
      </dsp:txBody>
      <dsp:txXfrm>
        <a:off x="74934" y="370354"/>
        <a:ext cx="6585575" cy="1385172"/>
      </dsp:txXfrm>
    </dsp:sp>
    <dsp:sp modelId="{A7DD40CD-8570-4543-9705-738C12CE5DEF}">
      <dsp:nvSpPr>
        <dsp:cNvPr id="0" name=""/>
        <dsp:cNvSpPr/>
      </dsp:nvSpPr>
      <dsp:spPr>
        <a:xfrm>
          <a:off x="0" y="2014780"/>
          <a:ext cx="6735443" cy="1535040"/>
        </a:xfrm>
        <a:prstGeom prst="roundRect">
          <a:avLst/>
        </a:prstGeom>
        <a:solidFill>
          <a:schemeClr val="accent2">
            <a:hueOff val="-756258"/>
            <a:satOff val="-253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Internal CSS</a:t>
          </a:r>
        </a:p>
      </dsp:txBody>
      <dsp:txXfrm>
        <a:off x="74934" y="2089714"/>
        <a:ext cx="6585575" cy="1385172"/>
      </dsp:txXfrm>
    </dsp:sp>
    <dsp:sp modelId="{23FBC7BF-453C-4D24-82B2-E3BD80588EFC}">
      <dsp:nvSpPr>
        <dsp:cNvPr id="0" name=""/>
        <dsp:cNvSpPr/>
      </dsp:nvSpPr>
      <dsp:spPr>
        <a:xfrm>
          <a:off x="0" y="3734141"/>
          <a:ext cx="6735443" cy="1535040"/>
        </a:xfrm>
        <a:prstGeom prst="roundRect">
          <a:avLst/>
        </a:prstGeom>
        <a:solidFill>
          <a:schemeClr val="accent2">
            <a:hueOff val="-1512515"/>
            <a:satOff val="-505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External CSS file</a:t>
          </a:r>
        </a:p>
      </dsp:txBody>
      <dsp:txXfrm>
        <a:off x="74934" y="3809075"/>
        <a:ext cx="6585575" cy="13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76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8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7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4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53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AEE7D19-A7A2-4B6F-85A0-6704BAF15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2" r="806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AE01-386F-4035-8269-8FBC458D5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Website Design and Development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3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AE54-FE86-4722-828A-5F6F6FB7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CCF6-2368-457E-817C-96F5A483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</a:t>
            </a:r>
          </a:p>
          <a:p>
            <a:r>
              <a:rPr lang="en-US" dirty="0"/>
              <a:t>Home page – Your name, image, P</a:t>
            </a:r>
          </a:p>
          <a:p>
            <a:r>
              <a:rPr lang="en-US" dirty="0"/>
              <a:t>Major- 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Projects- </a:t>
            </a:r>
          </a:p>
        </p:txBody>
      </p:sp>
    </p:spTree>
    <p:extLst>
      <p:ext uri="{BB962C8B-B14F-4D97-AF65-F5344CB8AC3E}">
        <p14:creationId xmlns:p14="http://schemas.microsoft.com/office/powerpoint/2010/main" val="10071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9C78E5-B981-46B9-9B1B-F8E89FC7F517}"/>
              </a:ext>
            </a:extLst>
          </p:cNvPr>
          <p:cNvSpPr/>
          <p:nvPr/>
        </p:nvSpPr>
        <p:spPr>
          <a:xfrm>
            <a:off x="914400" y="895350"/>
            <a:ext cx="10782300" cy="471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18BC3-4C65-4A8F-AC74-A2920D1114C6}"/>
              </a:ext>
            </a:extLst>
          </p:cNvPr>
          <p:cNvSpPr/>
          <p:nvPr/>
        </p:nvSpPr>
        <p:spPr>
          <a:xfrm>
            <a:off x="914400" y="895350"/>
            <a:ext cx="10782300" cy="104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my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02A65-5C66-49D0-9F4B-5770B234C565}"/>
              </a:ext>
            </a:extLst>
          </p:cNvPr>
          <p:cNvSpPr/>
          <p:nvPr/>
        </p:nvSpPr>
        <p:spPr>
          <a:xfrm>
            <a:off x="914400" y="1943101"/>
            <a:ext cx="1733550" cy="3057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F0AA1-194D-4EDA-9E45-861F3EF11A45}"/>
              </a:ext>
            </a:extLst>
          </p:cNvPr>
          <p:cNvSpPr txBox="1"/>
          <p:nvPr/>
        </p:nvSpPr>
        <p:spPr>
          <a:xfrm>
            <a:off x="914400" y="1952626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79B9F-90A8-46F2-91FA-24D9E19F7004}"/>
              </a:ext>
            </a:extLst>
          </p:cNvPr>
          <p:cNvSpPr txBox="1"/>
          <p:nvPr/>
        </p:nvSpPr>
        <p:spPr>
          <a:xfrm>
            <a:off x="914400" y="2321958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1378B-68AF-4A31-859A-04000ABE3B5D}"/>
              </a:ext>
            </a:extLst>
          </p:cNvPr>
          <p:cNvSpPr txBox="1"/>
          <p:nvPr/>
        </p:nvSpPr>
        <p:spPr>
          <a:xfrm>
            <a:off x="914400" y="262152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69556-5CC7-493A-9A4D-90CDD24A99FA}"/>
              </a:ext>
            </a:extLst>
          </p:cNvPr>
          <p:cNvSpPr txBox="1"/>
          <p:nvPr/>
        </p:nvSpPr>
        <p:spPr>
          <a:xfrm>
            <a:off x="914400" y="293632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25188-9B5A-4C85-A0E1-474436CB8572}"/>
              </a:ext>
            </a:extLst>
          </p:cNvPr>
          <p:cNvSpPr/>
          <p:nvPr/>
        </p:nvSpPr>
        <p:spPr>
          <a:xfrm>
            <a:off x="914400" y="5000625"/>
            <a:ext cx="10782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copy rights are 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77E5E-4A52-4865-992C-FDA9C4B3E01C}"/>
              </a:ext>
            </a:extLst>
          </p:cNvPr>
          <p:cNvSpPr/>
          <p:nvPr/>
        </p:nvSpPr>
        <p:spPr>
          <a:xfrm>
            <a:off x="4557710" y="2007634"/>
            <a:ext cx="3733801" cy="185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840388-1B30-4E91-9352-91CFA4566A91}"/>
              </a:ext>
            </a:extLst>
          </p:cNvPr>
          <p:cNvCxnSpPr>
            <a:cxnSpLocks/>
          </p:cNvCxnSpPr>
          <p:nvPr/>
        </p:nvCxnSpPr>
        <p:spPr>
          <a:xfrm>
            <a:off x="4552946" y="2005013"/>
            <a:ext cx="3743329" cy="1833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7F6F58-FACA-4EDD-A7FB-1F934204353D}"/>
              </a:ext>
            </a:extLst>
          </p:cNvPr>
          <p:cNvCxnSpPr>
            <a:cxnSpLocks/>
          </p:cNvCxnSpPr>
          <p:nvPr/>
        </p:nvCxnSpPr>
        <p:spPr>
          <a:xfrm flipV="1">
            <a:off x="4552946" y="1998110"/>
            <a:ext cx="3752850" cy="184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EBA07-37CA-4843-AE1F-2D7D390287E0}"/>
              </a:ext>
            </a:extLst>
          </p:cNvPr>
          <p:cNvSpPr/>
          <p:nvPr/>
        </p:nvSpPr>
        <p:spPr>
          <a:xfrm>
            <a:off x="2828925" y="4114800"/>
            <a:ext cx="85439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Lorem ipsum dolor sit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consectetuer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ligula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eget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dolor. Aenean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massa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Cum sociis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natoque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penatibus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et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magnis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8B7B-3122-4BBF-8EB5-2102E744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5BAC-231B-41B4-8020-FBF1A1E9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Sitemap </a:t>
            </a:r>
          </a:p>
          <a:p>
            <a:r>
              <a:rPr lang="en-US" dirty="0"/>
              <a:t>Wireframe – low fidelity no colors (White, black, grey, layout)</a:t>
            </a:r>
          </a:p>
          <a:p>
            <a:r>
              <a:rPr lang="en-US" dirty="0"/>
              <a:t>Mockup – mid fidelity added colors , real content, images , font family  </a:t>
            </a:r>
          </a:p>
          <a:p>
            <a:r>
              <a:rPr lang="en-US" dirty="0"/>
              <a:t>Prototype – high fidelity – Non-functional  </a:t>
            </a:r>
          </a:p>
        </p:txBody>
      </p:sp>
    </p:spTree>
    <p:extLst>
      <p:ext uri="{BB962C8B-B14F-4D97-AF65-F5344CB8AC3E}">
        <p14:creationId xmlns:p14="http://schemas.microsoft.com/office/powerpoint/2010/main" val="398451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C729-9974-4FE3-800A-DA7CFEEE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Layout to our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EDD6-4D26-4278-BA12-73B2F8A4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8BA-C3F7-4AB4-B89F-CE439A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B32D-685B-4340-B78A-A2694211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take input from the user – </a:t>
            </a:r>
          </a:p>
          <a:p>
            <a:r>
              <a:rPr lang="en-US" dirty="0"/>
              <a:t>Form tag</a:t>
            </a:r>
          </a:p>
          <a:p>
            <a:r>
              <a:rPr lang="en-US" dirty="0"/>
              <a:t>Input tags</a:t>
            </a:r>
          </a:p>
        </p:txBody>
      </p:sp>
    </p:spTree>
    <p:extLst>
      <p:ext uri="{BB962C8B-B14F-4D97-AF65-F5344CB8AC3E}">
        <p14:creationId xmlns:p14="http://schemas.microsoft.com/office/powerpoint/2010/main" val="234137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7553-343A-4875-8B1A-A875C96C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D837-A076-4B79-AF5D-CAF7F24E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type=“”&gt;</a:t>
            </a:r>
          </a:p>
          <a:p>
            <a:r>
              <a:rPr lang="en-US" dirty="0"/>
              <a:t>Values of type attribute : </a:t>
            </a:r>
          </a:p>
          <a:p>
            <a:pPr lvl="1"/>
            <a:r>
              <a:rPr lang="en-US" dirty="0"/>
              <a:t>Text 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Radio</a:t>
            </a:r>
          </a:p>
          <a:p>
            <a:pPr lvl="1"/>
            <a:r>
              <a:rPr lang="en-US" dirty="0"/>
              <a:t>Checkbox </a:t>
            </a:r>
          </a:p>
        </p:txBody>
      </p:sp>
    </p:spTree>
    <p:extLst>
      <p:ext uri="{BB962C8B-B14F-4D97-AF65-F5344CB8AC3E}">
        <p14:creationId xmlns:p14="http://schemas.microsoft.com/office/powerpoint/2010/main" val="316720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6ED-83C0-48D0-A54F-6EC8DFF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web development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8B5E-C729-4DBB-93EB-045823A6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45751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Web development </a:t>
            </a:r>
          </a:p>
          <a:p>
            <a:r>
              <a:rPr lang="en-US" dirty="0"/>
              <a:t>Front- End: Interface  html, </a:t>
            </a:r>
            <a:r>
              <a:rPr lang="en-US" dirty="0" err="1"/>
              <a:t>css</a:t>
            </a:r>
            <a:r>
              <a:rPr lang="en-US" dirty="0"/>
              <a:t> , </a:t>
            </a:r>
            <a:r>
              <a:rPr lang="en-US" dirty="0" err="1"/>
              <a:t>javascript</a:t>
            </a:r>
            <a:r>
              <a:rPr lang="en-US" dirty="0"/>
              <a:t> – static webpage </a:t>
            </a:r>
          </a:p>
          <a:p>
            <a:r>
              <a:rPr lang="en-US" dirty="0"/>
              <a:t>Back- End: Functionality – Java, php, </a:t>
            </a:r>
            <a:r>
              <a:rPr lang="en-US" dirty="0" err="1"/>
              <a:t>.net</a:t>
            </a:r>
            <a:r>
              <a:rPr lang="en-US" dirty="0"/>
              <a:t> – retrieval data from database, insert data to the database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B1262-4B8F-4435-8FCE-3DE0041385EA}"/>
              </a:ext>
            </a:extLst>
          </p:cNvPr>
          <p:cNvSpPr/>
          <p:nvPr/>
        </p:nvSpPr>
        <p:spPr>
          <a:xfrm>
            <a:off x="4676775" y="4029075"/>
            <a:ext cx="1895475" cy="1047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B8337C-E9BB-407C-9CFF-0C04FB3AE445}"/>
              </a:ext>
            </a:extLst>
          </p:cNvPr>
          <p:cNvCxnSpPr/>
          <p:nvPr/>
        </p:nvCxnSpPr>
        <p:spPr>
          <a:xfrm>
            <a:off x="3524250" y="4486275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7A196E-6C48-43E8-A6FC-213EEDA23218}"/>
              </a:ext>
            </a:extLst>
          </p:cNvPr>
          <p:cNvSpPr txBox="1"/>
          <p:nvPr/>
        </p:nvSpPr>
        <p:spPr>
          <a:xfrm>
            <a:off x="1390651" y="3543300"/>
            <a:ext cx="200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</a:p>
          <a:p>
            <a:endParaRPr lang="en-US" dirty="0"/>
          </a:p>
          <a:p>
            <a:r>
              <a:rPr lang="en-US" dirty="0"/>
              <a:t>Username and password </a:t>
            </a:r>
          </a:p>
          <a:p>
            <a:r>
              <a:rPr lang="en-US" dirty="0"/>
              <a:t>Login -&gt; submit </a:t>
            </a:r>
          </a:p>
        </p:txBody>
      </p:sp>
    </p:spTree>
    <p:extLst>
      <p:ext uri="{BB962C8B-B14F-4D97-AF65-F5344CB8AC3E}">
        <p14:creationId xmlns:p14="http://schemas.microsoft.com/office/powerpoint/2010/main" val="313137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665A-F13C-44BD-8157-2F9FD8A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2E1B-0005-405F-B719-9D59C775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:</a:t>
            </a:r>
          </a:p>
          <a:p>
            <a:pPr marL="0" indent="0">
              <a:buNone/>
            </a:pPr>
            <a:r>
              <a:rPr lang="en-US" dirty="0"/>
              <a:t>Presentation Layer- Front end </a:t>
            </a:r>
          </a:p>
          <a:p>
            <a:r>
              <a:rPr lang="en-US" dirty="0"/>
              <a:t>Back end :</a:t>
            </a:r>
          </a:p>
          <a:p>
            <a:pPr marL="0" indent="0">
              <a:buNone/>
            </a:pPr>
            <a:r>
              <a:rPr lang="en-US" dirty="0"/>
              <a:t>Application Layer</a:t>
            </a:r>
          </a:p>
          <a:p>
            <a:pPr lvl="1"/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Data Layer – data 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A449-71BA-4F6F-9A22-D790FC2C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1881-60FE-4346-A141-3D136B71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HTML tags </a:t>
            </a:r>
          </a:p>
          <a:p>
            <a:r>
              <a:rPr lang="en-US" dirty="0"/>
              <a:t>Then present them </a:t>
            </a:r>
          </a:p>
        </p:txBody>
      </p:sp>
    </p:spTree>
    <p:extLst>
      <p:ext uri="{BB962C8B-B14F-4D97-AF65-F5344CB8AC3E}">
        <p14:creationId xmlns:p14="http://schemas.microsoft.com/office/powerpoint/2010/main" val="40919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A25-F30B-4EC7-8801-A580316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3D0B-4590-440D-A654-649AD38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292224"/>
            <a:ext cx="10515600" cy="4556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 </a:t>
            </a:r>
          </a:p>
          <a:p>
            <a:r>
              <a:rPr lang="en-US" dirty="0"/>
              <a:t>Table </a:t>
            </a:r>
          </a:p>
          <a:p>
            <a:endParaRPr lang="en-US" dirty="0"/>
          </a:p>
          <a:p>
            <a:r>
              <a:rPr lang="en-US" dirty="0"/>
              <a:t>HTML 5 – </a:t>
            </a:r>
          </a:p>
          <a:p>
            <a:r>
              <a:rPr lang="en-US" dirty="0"/>
              <a:t>&lt;header&gt; </a:t>
            </a:r>
          </a:p>
          <a:p>
            <a:r>
              <a:rPr lang="en-US" dirty="0"/>
              <a:t>&lt;nav&gt;</a:t>
            </a:r>
            <a:r>
              <a:rPr lang="ar-SA" dirty="0"/>
              <a:t> 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&lt;footer&gt;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536E-DB96-484D-B0C3-519BDF4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3A76F5-5912-4555-8121-6B6918162C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10848975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71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3D9-3DEC-4366-9731-B846DC85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9127-92C8-4160-A608-B6BAF4B9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Stylesheet.</a:t>
            </a:r>
          </a:p>
          <a:p>
            <a:r>
              <a:rPr lang="en-US" dirty="0"/>
              <a:t>Purpose : styling the webpages’ content.</a:t>
            </a:r>
          </a:p>
          <a:p>
            <a:r>
              <a:rPr lang="en-US" dirty="0"/>
              <a:t>Font type, font size, colors.</a:t>
            </a:r>
          </a:p>
          <a:p>
            <a:r>
              <a:rPr lang="en-US" dirty="0"/>
              <a:t>Background </a:t>
            </a:r>
          </a:p>
          <a:p>
            <a:r>
              <a:rPr lang="en-US" dirty="0"/>
              <a:t>Position of elements, layout of the webpages.</a:t>
            </a:r>
          </a:p>
          <a:p>
            <a:r>
              <a:rPr lang="en-US" dirty="0"/>
              <a:t>Responsive Design.    </a:t>
            </a:r>
          </a:p>
        </p:txBody>
      </p:sp>
    </p:spTree>
    <p:extLst>
      <p:ext uri="{BB962C8B-B14F-4D97-AF65-F5344CB8AC3E}">
        <p14:creationId xmlns:p14="http://schemas.microsoft.com/office/powerpoint/2010/main" val="18723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Ways of adding CSS to the document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9D4C3-43A0-4FFC-A6E6-15D9C79AC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1266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88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way of inserting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Inline </a:t>
            </a:r>
          </a:p>
          <a:p>
            <a:pPr marL="0" indent="0">
              <a:buNone/>
            </a:pPr>
            <a:r>
              <a:rPr lang="en-US" dirty="0"/>
              <a:t>Inside the tag, use the style attribute.</a:t>
            </a:r>
          </a:p>
          <a:p>
            <a:pPr marL="0" indent="0">
              <a:buNone/>
            </a:pPr>
            <a:r>
              <a:rPr lang="en-US" dirty="0"/>
              <a:t>&lt;header style=“</a:t>
            </a:r>
            <a:r>
              <a:rPr lang="en-US" dirty="0" err="1"/>
              <a:t>background-color:red</a:t>
            </a:r>
            <a:r>
              <a:rPr lang="en-US" dirty="0"/>
              <a:t>;”&gt; </a:t>
            </a:r>
          </a:p>
          <a:p>
            <a:pPr marL="0" indent="0">
              <a:buNone/>
            </a:pPr>
            <a:r>
              <a:rPr lang="en-US" dirty="0"/>
              <a:t>Property: value; </a:t>
            </a:r>
          </a:p>
          <a:p>
            <a:pPr marL="0" indent="0">
              <a:buNone/>
            </a:pPr>
            <a:r>
              <a:rPr lang="en-US" dirty="0"/>
              <a:t>Background-color:red;</a:t>
            </a:r>
          </a:p>
        </p:txBody>
      </p:sp>
    </p:spTree>
    <p:extLst>
      <p:ext uri="{BB962C8B-B14F-4D97-AF65-F5344CB8AC3E}">
        <p14:creationId xmlns:p14="http://schemas.microsoft.com/office/powerpoint/2010/main" val="317866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Internally inside the &lt;style&gt; tag in &lt;head&gt;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tag name. </a:t>
            </a:r>
          </a:p>
          <a:p>
            <a:r>
              <a:rPr lang="en-US" dirty="0"/>
              <a:t>P{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57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adding CSS to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Id .   &lt;p id=“p1”&gt; &lt;/p&gt;</a:t>
            </a:r>
          </a:p>
          <a:p>
            <a:r>
              <a:rPr lang="en-US" dirty="0"/>
              <a:t>#p1{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04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adding CSS to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class .   &lt;p class=“p1”&gt; &lt;/p&gt;</a:t>
            </a:r>
          </a:p>
          <a:p>
            <a:r>
              <a:rPr lang="en-US" dirty="0"/>
              <a:t>.p1{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809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884-4A2B-4E11-AB24-7F662A5A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F162-8E8C-4D14-B8DE-7C176DF0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327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Inline</a:t>
            </a:r>
          </a:p>
          <a:p>
            <a:r>
              <a:rPr lang="en-US" dirty="0"/>
              <a:t>&lt;style&gt; &lt;/style&gt;</a:t>
            </a:r>
          </a:p>
          <a:p>
            <a:r>
              <a:rPr lang="en-US" dirty="0"/>
              <a:t>External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Selectors – by tag name, by id , by class</a:t>
            </a:r>
          </a:p>
          <a:p>
            <a:r>
              <a:rPr lang="en-US" dirty="0"/>
              <a:t>Apply properties : </a:t>
            </a:r>
          </a:p>
          <a:p>
            <a:r>
              <a:rPr lang="en-US" dirty="0"/>
              <a:t>background-color: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68546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0736-C90C-49CB-96D5-749D30C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142A-E605-4409-9D67-F9974F15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=“stylesheet” </a:t>
            </a:r>
            <a:r>
              <a:rPr lang="en-US" dirty="0" err="1"/>
              <a:t>href</a:t>
            </a:r>
            <a:r>
              <a:rPr lang="en-US" dirty="0"/>
              <a:t>=“”&gt;</a:t>
            </a:r>
          </a:p>
        </p:txBody>
      </p:sp>
    </p:spTree>
    <p:extLst>
      <p:ext uri="{BB962C8B-B14F-4D97-AF65-F5344CB8AC3E}">
        <p14:creationId xmlns:p14="http://schemas.microsoft.com/office/powerpoint/2010/main" val="299650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3068955" y="4832142"/>
            <a:ext cx="556095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DDDDE-3800-4A98-87C8-FA844927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90" y="1690688"/>
            <a:ext cx="6700681" cy="2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962275" y="4839970"/>
            <a:ext cx="669607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4E164F-1557-4469-B6D4-444A2641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48" y="1928435"/>
            <a:ext cx="6312224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7C592-6134-4B8F-8B9E-8F100973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5ECAE-2F6D-41C0-A154-326BF68A8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1362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695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406332" y="4953000"/>
            <a:ext cx="618299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910F8-B939-49D7-A0F8-46307F81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50" y="1823167"/>
            <a:ext cx="5988358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490787" y="5123765"/>
            <a:ext cx="721042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A9D7E-4EE0-4507-8BB1-5D69ACCB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43" y="1690688"/>
            <a:ext cx="5886753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77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3314701" y="4838699"/>
            <a:ext cx="7496174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"../project3/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FF32E-930E-4570-97E8-8C4D2C2C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50" y="1497487"/>
            <a:ext cx="678849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83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62D4B-B398-4F79-A180-9F1D0E62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13" y="1952549"/>
            <a:ext cx="7264773" cy="2952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0A5BE-3DF7-4F4F-80FD-2F914451A5F3}"/>
              </a:ext>
            </a:extLst>
          </p:cNvPr>
          <p:cNvSpPr txBox="1"/>
          <p:nvPr/>
        </p:nvSpPr>
        <p:spPr>
          <a:xfrm>
            <a:off x="2905125" y="5096560"/>
            <a:ext cx="76009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"../../project3/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7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0C77-18EE-47BC-B8C1-C75A48C8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 properties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E16040-17A6-41CA-93BE-B9EFF8C7E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346128"/>
              </p:ext>
            </p:extLst>
          </p:nvPr>
        </p:nvGraphicFramePr>
        <p:xfrm>
          <a:off x="838200" y="1825625"/>
          <a:ext cx="11172825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0560">
                  <a:extLst>
                    <a:ext uri="{9D8B030D-6E8A-4147-A177-3AD203B41FA5}">
                      <a16:colId xmlns:a16="http://schemas.microsoft.com/office/drawing/2014/main" val="1684969479"/>
                    </a:ext>
                  </a:extLst>
                </a:gridCol>
                <a:gridCol w="3835600">
                  <a:extLst>
                    <a:ext uri="{9D8B030D-6E8A-4147-A177-3AD203B41FA5}">
                      <a16:colId xmlns:a16="http://schemas.microsoft.com/office/drawing/2014/main" val="2944104991"/>
                    </a:ext>
                  </a:extLst>
                </a:gridCol>
                <a:gridCol w="4766665">
                  <a:extLst>
                    <a:ext uri="{9D8B030D-6E8A-4147-A177-3AD203B41FA5}">
                      <a16:colId xmlns:a16="http://schemas.microsoft.com/office/drawing/2014/main" val="344352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3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Text-decoration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7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Text-indent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5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7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4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4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9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1D7-C845-4451-981B-AEE1E25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E-commerce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65A9-43FF-4DEC-A906-2D4CA88D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3- 4 pages.</a:t>
            </a:r>
          </a:p>
          <a:p>
            <a:r>
              <a:rPr lang="en-US" dirty="0"/>
              <a:t>Payment method: cash on delivery.</a:t>
            </a:r>
          </a:p>
          <a:p>
            <a:r>
              <a:rPr lang="en-US" dirty="0"/>
              <a:t>23th November, site map and wireframe.</a:t>
            </a:r>
          </a:p>
        </p:txBody>
      </p:sp>
    </p:spTree>
    <p:extLst>
      <p:ext uri="{BB962C8B-B14F-4D97-AF65-F5344CB8AC3E}">
        <p14:creationId xmlns:p14="http://schemas.microsoft.com/office/powerpoint/2010/main" val="709389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1D7-C845-4451-981B-AEE1E25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E-commerce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65A9-43FF-4DEC-A906-2D4CA88D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3- 4 pages.</a:t>
            </a:r>
          </a:p>
          <a:p>
            <a:r>
              <a:rPr lang="en-US" dirty="0"/>
              <a:t>Payment method: cash on delivery.</a:t>
            </a:r>
          </a:p>
          <a:p>
            <a:r>
              <a:rPr lang="en-US" dirty="0"/>
              <a:t>23th November, site map and wireframe.</a:t>
            </a:r>
          </a:p>
        </p:txBody>
      </p:sp>
    </p:spTree>
    <p:extLst>
      <p:ext uri="{BB962C8B-B14F-4D97-AF65-F5344CB8AC3E}">
        <p14:creationId xmlns:p14="http://schemas.microsoft.com/office/powerpoint/2010/main" val="1772439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64E2E3-1F33-4159-8CFE-5C5A76C1C2A2}"/>
              </a:ext>
            </a:extLst>
          </p:cNvPr>
          <p:cNvSpPr/>
          <p:nvPr/>
        </p:nvSpPr>
        <p:spPr>
          <a:xfrm>
            <a:off x="3548270" y="1656475"/>
            <a:ext cx="7673007" cy="385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B305-9763-4874-ADFD-8E208A89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1B1-9843-4DE7-A4BD-C053287A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Border</a:t>
            </a:r>
          </a:p>
          <a:p>
            <a:r>
              <a:rPr lang="en-US" dirty="0"/>
              <a:t>Margin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353C4-3A86-448D-8D9F-6C3C7C5CED34}"/>
              </a:ext>
            </a:extLst>
          </p:cNvPr>
          <p:cNvSpPr/>
          <p:nvPr/>
        </p:nvSpPr>
        <p:spPr>
          <a:xfrm>
            <a:off x="4253948" y="2117035"/>
            <a:ext cx="6380922" cy="2842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2CF22-8A9E-4346-9E1B-396A8B9AE7CE}"/>
              </a:ext>
            </a:extLst>
          </p:cNvPr>
          <p:cNvSpPr/>
          <p:nvPr/>
        </p:nvSpPr>
        <p:spPr>
          <a:xfrm>
            <a:off x="5098774" y="2504661"/>
            <a:ext cx="4959626" cy="212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FE6BA-25C0-41AD-9B8B-A2BF8021A28D}"/>
              </a:ext>
            </a:extLst>
          </p:cNvPr>
          <p:cNvSpPr/>
          <p:nvPr/>
        </p:nvSpPr>
        <p:spPr>
          <a:xfrm>
            <a:off x="6096001" y="2971799"/>
            <a:ext cx="2710070" cy="1252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43087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0B16-5911-4AEE-B48E-EA765FE1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13B6-67E0-4A83-BDB7-4A04F1C4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5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CB7-F5EF-47B6-99DF-D9238923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3B0A-8D7D-48EF-9313-6425EF6C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DC10-7EC6-4E80-B5C9-2D92B9A0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B741-F345-4033-B8E8-FBD9BAE5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.html extension</a:t>
            </a:r>
          </a:p>
          <a:p>
            <a:r>
              <a:rPr lang="en-US" dirty="0"/>
              <a:t>Start with &lt;!DOCTYPE html&gt;</a:t>
            </a:r>
          </a:p>
          <a:p>
            <a:r>
              <a:rPr lang="en-US" dirty="0"/>
              <a:t>&lt;html&gt; </a:t>
            </a:r>
          </a:p>
          <a:p>
            <a:r>
              <a:rPr lang="en-US" dirty="0"/>
              <a:t>&lt;head&gt; &lt;/head&gt;</a:t>
            </a:r>
          </a:p>
          <a:p>
            <a:r>
              <a:rPr lang="en-US" dirty="0"/>
              <a:t>&lt;body&gt; &lt;/body&gt;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03356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804C-55EA-4FEC-819A-2EB33E5E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573E-FEB9-41AE-8809-4D7351AB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E0E3-45EB-4B48-A387-2737E8A9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6BAC-F908-4623-A106-B409CE4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3751" cy="43275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DOCTYPE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Title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Body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H1 … H6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Table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img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8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2C61-9BAE-49BA-B209-2C3977FC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6CC91A-9BB4-4A47-8455-D36D9B3A6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549153"/>
              </p:ext>
            </p:extLst>
          </p:nvPr>
        </p:nvGraphicFramePr>
        <p:xfrm>
          <a:off x="838200" y="1825625"/>
          <a:ext cx="7010398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707520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756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=“ ”/&gt;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 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3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&gt; 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 &lt;/h1 … &lt;h6&gt; 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5934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r>
                        <a:rPr lang="en-US" dirty="0"/>
                        <a:t>&lt;span&gt; &lt;/span&gt;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&lt;table&gt; &lt;/table&gt;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48990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&lt;div&gt; 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01501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41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7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81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6DC-6415-408A-8598-EB5E432A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SDLC-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841E-4CA5-49DA-95F9-D14C8507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3725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gathering phase </a:t>
            </a:r>
          </a:p>
          <a:p>
            <a:r>
              <a:rPr lang="en-US" dirty="0"/>
              <a:t>Design phase – </a:t>
            </a:r>
          </a:p>
          <a:p>
            <a:pPr lvl="1"/>
            <a:r>
              <a:rPr lang="en-US" dirty="0"/>
              <a:t>Sitemap – Information about the web pages and relationship between them</a:t>
            </a:r>
          </a:p>
          <a:p>
            <a:pPr lvl="1"/>
            <a:r>
              <a:rPr lang="en-US" dirty="0"/>
              <a:t>Wire frame – Layout without colors, images, layout, basic components, data dummy data</a:t>
            </a:r>
          </a:p>
          <a:p>
            <a:r>
              <a:rPr lang="en-US" dirty="0"/>
              <a:t>Development phase </a:t>
            </a:r>
          </a:p>
          <a:p>
            <a:r>
              <a:rPr lang="en-US" dirty="0"/>
              <a:t>Testing phase</a:t>
            </a:r>
          </a:p>
          <a:p>
            <a:r>
              <a:rPr lang="en-US" dirty="0"/>
              <a:t>Deployment phase/ publishing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4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7311-9468-4DCC-A414-373940E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0C26-9A48-429D-B83F-86A384B2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endParaRPr lang="en-US" dirty="0"/>
          </a:p>
          <a:p>
            <a:r>
              <a:rPr lang="en-US" dirty="0" err="1"/>
              <a:t>Xmind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1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852E-8FBA-4255-8790-D745DF3F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Wireframe?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6F0B-5B53-46B1-B348-5BFE9180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point</a:t>
            </a:r>
          </a:p>
          <a:p>
            <a:r>
              <a:rPr lang="en-US" dirty="0" err="1"/>
              <a:t>MockFlow</a:t>
            </a:r>
            <a:r>
              <a:rPr lang="en-US" dirty="0"/>
              <a:t> </a:t>
            </a:r>
          </a:p>
          <a:p>
            <a:r>
              <a:rPr lang="en-US" dirty="0"/>
              <a:t>Draw.io</a:t>
            </a:r>
          </a:p>
          <a:p>
            <a:r>
              <a:rPr lang="en-US" dirty="0"/>
              <a:t>Proto.io</a:t>
            </a:r>
          </a:p>
          <a:p>
            <a:r>
              <a:rPr lang="en-US" dirty="0" err="1"/>
              <a:t>JustInMind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76692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6E8E2"/>
      </a:lt2>
      <a:accent1>
        <a:srgbClr val="9B73E9"/>
      </a:accent1>
      <a:accent2>
        <a:srgbClr val="545FE5"/>
      </a:accent2>
      <a:accent3>
        <a:srgbClr val="6BA9E8"/>
      </a:accent3>
      <a:accent4>
        <a:srgbClr val="3CB4BF"/>
      </a:accent4>
      <a:accent5>
        <a:srgbClr val="42B790"/>
      </a:accent5>
      <a:accent6>
        <a:srgbClr val="3DBA5D"/>
      </a:accent6>
      <a:hlink>
        <a:srgbClr val="778953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832</Words>
  <Application>Microsoft Office PowerPoint</Application>
  <PresentationFormat>Widescreen</PresentationFormat>
  <Paragraphs>212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Aharoni</vt:lpstr>
      <vt:lpstr>Arial</vt:lpstr>
      <vt:lpstr>Avenir Next LT Pro</vt:lpstr>
      <vt:lpstr>Calibri</vt:lpstr>
      <vt:lpstr>Consolas</vt:lpstr>
      <vt:lpstr>Verdana</vt:lpstr>
      <vt:lpstr>Wingdings</vt:lpstr>
      <vt:lpstr>ShapesVTI</vt:lpstr>
      <vt:lpstr>Website Design and Development</vt:lpstr>
      <vt:lpstr>Web Development Concepts</vt:lpstr>
      <vt:lpstr>HTML</vt:lpstr>
      <vt:lpstr>HTML Document</vt:lpstr>
      <vt:lpstr>HTML tags</vt:lpstr>
      <vt:lpstr>Tags</vt:lpstr>
      <vt:lpstr>SDLC- Software Development Life Cycle</vt:lpstr>
      <vt:lpstr>Site Map</vt:lpstr>
      <vt:lpstr>What is Wireframe?  </vt:lpstr>
      <vt:lpstr>Requirements</vt:lpstr>
      <vt:lpstr>PowerPoint Presentation</vt:lpstr>
      <vt:lpstr>Design </vt:lpstr>
      <vt:lpstr>Apply Layout to our webpages</vt:lpstr>
      <vt:lpstr>More HTML Tags </vt:lpstr>
      <vt:lpstr>Input tag types</vt:lpstr>
      <vt:lpstr>More web development concepts</vt:lpstr>
      <vt:lpstr>Three tier model </vt:lpstr>
      <vt:lpstr>Practice time</vt:lpstr>
      <vt:lpstr>Semantic Tags</vt:lpstr>
      <vt:lpstr>CSS </vt:lpstr>
      <vt:lpstr>Ways of adding CSS to the document</vt:lpstr>
      <vt:lpstr>Inline way of inserting css </vt:lpstr>
      <vt:lpstr>Internally inside the &lt;style&gt; tag in &lt;head&gt;</vt:lpstr>
      <vt:lpstr>Ways of adding CSS to the document</vt:lpstr>
      <vt:lpstr>Ways of adding CSS to the document</vt:lpstr>
      <vt:lpstr>CSS</vt:lpstr>
      <vt:lpstr>CSS external file</vt:lpstr>
      <vt:lpstr>File location </vt:lpstr>
      <vt:lpstr>File location </vt:lpstr>
      <vt:lpstr>File location </vt:lpstr>
      <vt:lpstr>File location </vt:lpstr>
      <vt:lpstr>File location </vt:lpstr>
      <vt:lpstr>File location </vt:lpstr>
      <vt:lpstr>More CSS properties</vt:lpstr>
      <vt:lpstr>Choose the E-commerce Domain</vt:lpstr>
      <vt:lpstr>Choose the E-commerce Domain</vt:lpstr>
      <vt:lpstr>CSS Box Model</vt:lpstr>
      <vt:lpstr>Float property</vt:lpstr>
      <vt:lpstr>Practice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and Development</dc:title>
  <dc:creator>hana</dc:creator>
  <cp:lastModifiedBy>Hana</cp:lastModifiedBy>
  <cp:revision>2</cp:revision>
  <dcterms:created xsi:type="dcterms:W3CDTF">2021-11-03T10:15:04Z</dcterms:created>
  <dcterms:modified xsi:type="dcterms:W3CDTF">2021-11-21T07:55:25Z</dcterms:modified>
</cp:coreProperties>
</file>