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96" r:id="rId10"/>
    <p:sldId id="263" r:id="rId11"/>
    <p:sldId id="267" r:id="rId12"/>
    <p:sldId id="268" r:id="rId13"/>
    <p:sldId id="272" r:id="rId14"/>
    <p:sldId id="265" r:id="rId15"/>
    <p:sldId id="269" r:id="rId16"/>
    <p:sldId id="276" r:id="rId17"/>
    <p:sldId id="270" r:id="rId18"/>
    <p:sldId id="273" r:id="rId19"/>
    <p:sldId id="271" r:id="rId20"/>
    <p:sldId id="274" r:id="rId21"/>
    <p:sldId id="275" r:id="rId22"/>
    <p:sldId id="282" r:id="rId23"/>
    <p:sldId id="277" r:id="rId24"/>
    <p:sldId id="278" r:id="rId25"/>
    <p:sldId id="279" r:id="rId26"/>
    <p:sldId id="280" r:id="rId27"/>
    <p:sldId id="281" r:id="rId28"/>
    <p:sldId id="290" r:id="rId29"/>
    <p:sldId id="284" r:id="rId30"/>
    <p:sldId id="286" r:id="rId31"/>
    <p:sldId id="287" r:id="rId32"/>
    <p:sldId id="285" r:id="rId33"/>
    <p:sldId id="288" r:id="rId34"/>
    <p:sldId id="289" r:id="rId35"/>
    <p:sldId id="283" r:id="rId36"/>
    <p:sldId id="291" r:id="rId37"/>
    <p:sldId id="292" r:id="rId38"/>
    <p:sldId id="293" r:id="rId39"/>
    <p:sldId id="294" r:id="rId40"/>
    <p:sldId id="295" r:id="rId41"/>
    <p:sldId id="25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5F3F92-2AA1-4742-91F9-55B53B84FCE8}">
          <p14:sldIdLst>
            <p14:sldId id="256"/>
            <p14:sldId id="257"/>
            <p14:sldId id="258"/>
            <p14:sldId id="260"/>
            <p14:sldId id="261"/>
            <p14:sldId id="262"/>
            <p14:sldId id="266"/>
          </p14:sldIdLst>
        </p14:section>
        <p14:section name="Wire Frame, site map and layout using table" id="{1BEDE2E8-F2D9-4B0B-92BC-A921C5C04CFE}">
          <p14:sldIdLst>
            <p14:sldId id="264"/>
            <p14:sldId id="296"/>
            <p14:sldId id="263"/>
            <p14:sldId id="267"/>
            <p14:sldId id="268"/>
            <p14:sldId id="272"/>
            <p14:sldId id="265"/>
            <p14:sldId id="269"/>
            <p14:sldId id="276"/>
            <p14:sldId id="270"/>
            <p14:sldId id="273"/>
            <p14:sldId id="271"/>
            <p14:sldId id="274"/>
            <p14:sldId id="275"/>
            <p14:sldId id="282"/>
            <p14:sldId id="277"/>
            <p14:sldId id="278"/>
            <p14:sldId id="279"/>
            <p14:sldId id="280"/>
            <p14:sldId id="281"/>
            <p14:sldId id="290"/>
            <p14:sldId id="284"/>
            <p14:sldId id="286"/>
            <p14:sldId id="287"/>
            <p14:sldId id="285"/>
            <p14:sldId id="288"/>
            <p14:sldId id="289"/>
            <p14:sldId id="283"/>
            <p14:sldId id="291"/>
            <p14:sldId id="292"/>
            <p14:sldId id="293"/>
            <p14:sldId id="294"/>
            <p14:sldId id="29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CD047-3DDD-4050-8F1A-AC608DE07749}" v="74" dt="2021-11-21T06:18:06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6C4CC-E097-49BC-87D0-A97AEDA2C55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23AE8E-9647-495B-B569-754E000C2FCA}">
      <dgm:prSet/>
      <dgm:spPr/>
      <dgm:t>
        <a:bodyPr/>
        <a:lstStyle/>
        <a:p>
          <a:r>
            <a:rPr lang="en-US"/>
            <a:t>Browsers: Google Chrome, Microsoft Edge, Mozilla Firefox, Safari.</a:t>
          </a:r>
        </a:p>
      </dgm:t>
    </dgm:pt>
    <dgm:pt modelId="{8E219243-A6D4-4017-B887-6B6D7E4315D4}" type="parTrans" cxnId="{C6F7558E-D735-45B7-94E1-DD29780548F0}">
      <dgm:prSet/>
      <dgm:spPr/>
      <dgm:t>
        <a:bodyPr/>
        <a:lstStyle/>
        <a:p>
          <a:endParaRPr lang="en-US"/>
        </a:p>
      </dgm:t>
    </dgm:pt>
    <dgm:pt modelId="{B21E1730-DA52-4E6E-BE1A-75A333E49E44}" type="sibTrans" cxnId="{C6F7558E-D735-45B7-94E1-DD29780548F0}">
      <dgm:prSet/>
      <dgm:spPr/>
      <dgm:t>
        <a:bodyPr/>
        <a:lstStyle/>
        <a:p>
          <a:endParaRPr lang="en-US"/>
        </a:p>
      </dgm:t>
    </dgm:pt>
    <dgm:pt modelId="{D590BE78-B351-43D5-A649-14D97C706137}">
      <dgm:prSet/>
      <dgm:spPr/>
      <dgm:t>
        <a:bodyPr/>
        <a:lstStyle/>
        <a:p>
          <a:r>
            <a:rPr lang="en-US"/>
            <a:t>Address bar </a:t>
          </a:r>
        </a:p>
      </dgm:t>
    </dgm:pt>
    <dgm:pt modelId="{5D68A18A-B0A4-40A3-B57C-DD7FC3BB0901}" type="parTrans" cxnId="{83A65F6B-84DB-48AF-BE96-F2C172C7F6CD}">
      <dgm:prSet/>
      <dgm:spPr/>
      <dgm:t>
        <a:bodyPr/>
        <a:lstStyle/>
        <a:p>
          <a:endParaRPr lang="en-US"/>
        </a:p>
      </dgm:t>
    </dgm:pt>
    <dgm:pt modelId="{B26CEC3E-8F1A-4910-A54B-278C59BED822}" type="sibTrans" cxnId="{83A65F6B-84DB-48AF-BE96-F2C172C7F6CD}">
      <dgm:prSet/>
      <dgm:spPr/>
      <dgm:t>
        <a:bodyPr/>
        <a:lstStyle/>
        <a:p>
          <a:endParaRPr lang="en-US"/>
        </a:p>
      </dgm:t>
    </dgm:pt>
    <dgm:pt modelId="{7A532ABF-5D52-4C84-836C-D60DA001DBAE}">
      <dgm:prSet/>
      <dgm:spPr/>
      <dgm:t>
        <a:bodyPr/>
        <a:lstStyle/>
        <a:p>
          <a:r>
            <a:rPr lang="en-US"/>
            <a:t>URL </a:t>
          </a:r>
        </a:p>
      </dgm:t>
    </dgm:pt>
    <dgm:pt modelId="{A8B1942E-FC9D-4FC8-B009-6389021470A4}" type="parTrans" cxnId="{9C3EDB1D-D735-449F-BBCD-3615BDADC581}">
      <dgm:prSet/>
      <dgm:spPr/>
      <dgm:t>
        <a:bodyPr/>
        <a:lstStyle/>
        <a:p>
          <a:endParaRPr lang="en-US"/>
        </a:p>
      </dgm:t>
    </dgm:pt>
    <dgm:pt modelId="{425DBDAA-57F3-498B-8644-ECC218A97B0D}" type="sibTrans" cxnId="{9C3EDB1D-D735-449F-BBCD-3615BDADC581}">
      <dgm:prSet/>
      <dgm:spPr/>
      <dgm:t>
        <a:bodyPr/>
        <a:lstStyle/>
        <a:p>
          <a:endParaRPr lang="en-US"/>
        </a:p>
      </dgm:t>
    </dgm:pt>
    <dgm:pt modelId="{2A91528A-640D-4A24-ABE2-730006155AA4}">
      <dgm:prSet/>
      <dgm:spPr/>
      <dgm:t>
        <a:bodyPr/>
        <a:lstStyle/>
        <a:p>
          <a:r>
            <a:rPr lang="en-US"/>
            <a:t>Domain name</a:t>
          </a:r>
        </a:p>
      </dgm:t>
    </dgm:pt>
    <dgm:pt modelId="{6B978F72-870B-4DAA-92EF-9C53066E8A45}" type="parTrans" cxnId="{F288CF70-FC66-47A2-A525-126BEB1282C6}">
      <dgm:prSet/>
      <dgm:spPr/>
      <dgm:t>
        <a:bodyPr/>
        <a:lstStyle/>
        <a:p>
          <a:endParaRPr lang="en-US"/>
        </a:p>
      </dgm:t>
    </dgm:pt>
    <dgm:pt modelId="{FD2C2CEE-9A31-4019-90E4-E870471DD68C}" type="sibTrans" cxnId="{F288CF70-FC66-47A2-A525-126BEB1282C6}">
      <dgm:prSet/>
      <dgm:spPr/>
      <dgm:t>
        <a:bodyPr/>
        <a:lstStyle/>
        <a:p>
          <a:endParaRPr lang="en-US"/>
        </a:p>
      </dgm:t>
    </dgm:pt>
    <dgm:pt modelId="{DE812946-9303-4D79-8D33-41A145CFA60F}">
      <dgm:prSet/>
      <dgm:spPr/>
      <dgm:t>
        <a:bodyPr/>
        <a:lstStyle/>
        <a:p>
          <a:r>
            <a:rPr lang="en-US"/>
            <a:t>Hosting </a:t>
          </a:r>
        </a:p>
      </dgm:t>
    </dgm:pt>
    <dgm:pt modelId="{21C7F932-DD29-4A2F-B4BF-B904AB402E34}" type="parTrans" cxnId="{0941E2C7-A66E-4C3B-8D26-DCF5C306112F}">
      <dgm:prSet/>
      <dgm:spPr/>
      <dgm:t>
        <a:bodyPr/>
        <a:lstStyle/>
        <a:p>
          <a:endParaRPr lang="en-US"/>
        </a:p>
      </dgm:t>
    </dgm:pt>
    <dgm:pt modelId="{50953D7F-23E7-48B3-9BB3-A26BEF7C4017}" type="sibTrans" cxnId="{0941E2C7-A66E-4C3B-8D26-DCF5C306112F}">
      <dgm:prSet/>
      <dgm:spPr/>
      <dgm:t>
        <a:bodyPr/>
        <a:lstStyle/>
        <a:p>
          <a:endParaRPr lang="en-US"/>
        </a:p>
      </dgm:t>
    </dgm:pt>
    <dgm:pt modelId="{6136298D-8493-4F88-AA1F-042CD7C7F885}" type="pres">
      <dgm:prSet presAssocID="{29B6C4CC-E097-49BC-87D0-A97AEDA2C552}" presName="vert0" presStyleCnt="0">
        <dgm:presLayoutVars>
          <dgm:dir/>
          <dgm:animOne val="branch"/>
          <dgm:animLvl val="lvl"/>
        </dgm:presLayoutVars>
      </dgm:prSet>
      <dgm:spPr/>
    </dgm:pt>
    <dgm:pt modelId="{91E49A41-C293-4CE5-B77B-F2D830AB8280}" type="pres">
      <dgm:prSet presAssocID="{DA23AE8E-9647-495B-B569-754E000C2FCA}" presName="thickLine" presStyleLbl="alignNode1" presStyleIdx="0" presStyleCnt="5"/>
      <dgm:spPr/>
    </dgm:pt>
    <dgm:pt modelId="{26D393A0-7DD8-4D5B-A5FC-6FBEC5FFAF41}" type="pres">
      <dgm:prSet presAssocID="{DA23AE8E-9647-495B-B569-754E000C2FCA}" presName="horz1" presStyleCnt="0"/>
      <dgm:spPr/>
    </dgm:pt>
    <dgm:pt modelId="{820BC756-4608-4968-B579-77B48630A86C}" type="pres">
      <dgm:prSet presAssocID="{DA23AE8E-9647-495B-B569-754E000C2FCA}" presName="tx1" presStyleLbl="revTx" presStyleIdx="0" presStyleCnt="5"/>
      <dgm:spPr/>
    </dgm:pt>
    <dgm:pt modelId="{A433CA5C-3C8C-4B00-AE86-2F557CB9E845}" type="pres">
      <dgm:prSet presAssocID="{DA23AE8E-9647-495B-B569-754E000C2FCA}" presName="vert1" presStyleCnt="0"/>
      <dgm:spPr/>
    </dgm:pt>
    <dgm:pt modelId="{C257165E-FB47-498B-A8FC-2EDFA27E3F25}" type="pres">
      <dgm:prSet presAssocID="{D590BE78-B351-43D5-A649-14D97C706137}" presName="thickLine" presStyleLbl="alignNode1" presStyleIdx="1" presStyleCnt="5"/>
      <dgm:spPr/>
    </dgm:pt>
    <dgm:pt modelId="{31A83218-195A-492B-8FE1-1D2B545A2856}" type="pres">
      <dgm:prSet presAssocID="{D590BE78-B351-43D5-A649-14D97C706137}" presName="horz1" presStyleCnt="0"/>
      <dgm:spPr/>
    </dgm:pt>
    <dgm:pt modelId="{D6B71A48-07A4-4876-BF2C-AFA8D4258270}" type="pres">
      <dgm:prSet presAssocID="{D590BE78-B351-43D5-A649-14D97C706137}" presName="tx1" presStyleLbl="revTx" presStyleIdx="1" presStyleCnt="5"/>
      <dgm:spPr/>
    </dgm:pt>
    <dgm:pt modelId="{65DB95D7-60FF-47EF-81F8-405A975E067E}" type="pres">
      <dgm:prSet presAssocID="{D590BE78-B351-43D5-A649-14D97C706137}" presName="vert1" presStyleCnt="0"/>
      <dgm:spPr/>
    </dgm:pt>
    <dgm:pt modelId="{7A6CAD32-DA29-415B-A65D-8880CD1972A1}" type="pres">
      <dgm:prSet presAssocID="{7A532ABF-5D52-4C84-836C-D60DA001DBAE}" presName="thickLine" presStyleLbl="alignNode1" presStyleIdx="2" presStyleCnt="5"/>
      <dgm:spPr/>
    </dgm:pt>
    <dgm:pt modelId="{18299F3C-8241-4A6E-87B8-ED8AAEE36121}" type="pres">
      <dgm:prSet presAssocID="{7A532ABF-5D52-4C84-836C-D60DA001DBAE}" presName="horz1" presStyleCnt="0"/>
      <dgm:spPr/>
    </dgm:pt>
    <dgm:pt modelId="{15B1CE10-EEAC-4906-9680-B96985434212}" type="pres">
      <dgm:prSet presAssocID="{7A532ABF-5D52-4C84-836C-D60DA001DBAE}" presName="tx1" presStyleLbl="revTx" presStyleIdx="2" presStyleCnt="5"/>
      <dgm:spPr/>
    </dgm:pt>
    <dgm:pt modelId="{B774939E-51CC-4325-8B74-45F00D164903}" type="pres">
      <dgm:prSet presAssocID="{7A532ABF-5D52-4C84-836C-D60DA001DBAE}" presName="vert1" presStyleCnt="0"/>
      <dgm:spPr/>
    </dgm:pt>
    <dgm:pt modelId="{C548D55F-00FC-489A-9C80-4BDDF7662913}" type="pres">
      <dgm:prSet presAssocID="{2A91528A-640D-4A24-ABE2-730006155AA4}" presName="thickLine" presStyleLbl="alignNode1" presStyleIdx="3" presStyleCnt="5"/>
      <dgm:spPr/>
    </dgm:pt>
    <dgm:pt modelId="{AFA92CFB-239D-4677-99EA-511ECFA6664F}" type="pres">
      <dgm:prSet presAssocID="{2A91528A-640D-4A24-ABE2-730006155AA4}" presName="horz1" presStyleCnt="0"/>
      <dgm:spPr/>
    </dgm:pt>
    <dgm:pt modelId="{2D318E19-69AB-40E2-9488-E8F674041884}" type="pres">
      <dgm:prSet presAssocID="{2A91528A-640D-4A24-ABE2-730006155AA4}" presName="tx1" presStyleLbl="revTx" presStyleIdx="3" presStyleCnt="5"/>
      <dgm:spPr/>
    </dgm:pt>
    <dgm:pt modelId="{9212C3F8-36C7-41FB-BF6C-D595EEC93737}" type="pres">
      <dgm:prSet presAssocID="{2A91528A-640D-4A24-ABE2-730006155AA4}" presName="vert1" presStyleCnt="0"/>
      <dgm:spPr/>
    </dgm:pt>
    <dgm:pt modelId="{7087E6F8-9256-45BF-8324-9BA527078F8A}" type="pres">
      <dgm:prSet presAssocID="{DE812946-9303-4D79-8D33-41A145CFA60F}" presName="thickLine" presStyleLbl="alignNode1" presStyleIdx="4" presStyleCnt="5"/>
      <dgm:spPr/>
    </dgm:pt>
    <dgm:pt modelId="{B9AE3AC7-3C80-4D56-9C98-5FC626495ED0}" type="pres">
      <dgm:prSet presAssocID="{DE812946-9303-4D79-8D33-41A145CFA60F}" presName="horz1" presStyleCnt="0"/>
      <dgm:spPr/>
    </dgm:pt>
    <dgm:pt modelId="{5FBB0846-9AC5-4658-BB69-A0059DEC94DB}" type="pres">
      <dgm:prSet presAssocID="{DE812946-9303-4D79-8D33-41A145CFA60F}" presName="tx1" presStyleLbl="revTx" presStyleIdx="4" presStyleCnt="5"/>
      <dgm:spPr/>
    </dgm:pt>
    <dgm:pt modelId="{4F09D976-646A-4176-9CCF-6D239CB214D9}" type="pres">
      <dgm:prSet presAssocID="{DE812946-9303-4D79-8D33-41A145CFA60F}" presName="vert1" presStyleCnt="0"/>
      <dgm:spPr/>
    </dgm:pt>
  </dgm:ptLst>
  <dgm:cxnLst>
    <dgm:cxn modelId="{9C3EDB1D-D735-449F-BBCD-3615BDADC581}" srcId="{29B6C4CC-E097-49BC-87D0-A97AEDA2C552}" destId="{7A532ABF-5D52-4C84-836C-D60DA001DBAE}" srcOrd="2" destOrd="0" parTransId="{A8B1942E-FC9D-4FC8-B009-6389021470A4}" sibTransId="{425DBDAA-57F3-498B-8644-ECC218A97B0D}"/>
    <dgm:cxn modelId="{161D4739-F621-4B8C-A656-B585B3F8592F}" type="presOf" srcId="{2A91528A-640D-4A24-ABE2-730006155AA4}" destId="{2D318E19-69AB-40E2-9488-E8F674041884}" srcOrd="0" destOrd="0" presId="urn:microsoft.com/office/officeart/2008/layout/LinedList"/>
    <dgm:cxn modelId="{1608B347-5917-4FD6-9BBB-C795F09B6E8C}" type="presOf" srcId="{D590BE78-B351-43D5-A649-14D97C706137}" destId="{D6B71A48-07A4-4876-BF2C-AFA8D4258270}" srcOrd="0" destOrd="0" presId="urn:microsoft.com/office/officeart/2008/layout/LinedList"/>
    <dgm:cxn modelId="{83A65F6B-84DB-48AF-BE96-F2C172C7F6CD}" srcId="{29B6C4CC-E097-49BC-87D0-A97AEDA2C552}" destId="{D590BE78-B351-43D5-A649-14D97C706137}" srcOrd="1" destOrd="0" parTransId="{5D68A18A-B0A4-40A3-B57C-DD7FC3BB0901}" sibTransId="{B26CEC3E-8F1A-4910-A54B-278C59BED822}"/>
    <dgm:cxn modelId="{9581446E-1B58-4904-94BD-E65038CC77A9}" type="presOf" srcId="{DE812946-9303-4D79-8D33-41A145CFA60F}" destId="{5FBB0846-9AC5-4658-BB69-A0059DEC94DB}" srcOrd="0" destOrd="0" presId="urn:microsoft.com/office/officeart/2008/layout/LinedList"/>
    <dgm:cxn modelId="{F288CF70-FC66-47A2-A525-126BEB1282C6}" srcId="{29B6C4CC-E097-49BC-87D0-A97AEDA2C552}" destId="{2A91528A-640D-4A24-ABE2-730006155AA4}" srcOrd="3" destOrd="0" parTransId="{6B978F72-870B-4DAA-92EF-9C53066E8A45}" sibTransId="{FD2C2CEE-9A31-4019-90E4-E870471DD68C}"/>
    <dgm:cxn modelId="{C772A056-2554-47FB-98B1-0E9224A729FE}" type="presOf" srcId="{29B6C4CC-E097-49BC-87D0-A97AEDA2C552}" destId="{6136298D-8493-4F88-AA1F-042CD7C7F885}" srcOrd="0" destOrd="0" presId="urn:microsoft.com/office/officeart/2008/layout/LinedList"/>
    <dgm:cxn modelId="{C6F7558E-D735-45B7-94E1-DD29780548F0}" srcId="{29B6C4CC-E097-49BC-87D0-A97AEDA2C552}" destId="{DA23AE8E-9647-495B-B569-754E000C2FCA}" srcOrd="0" destOrd="0" parTransId="{8E219243-A6D4-4017-B887-6B6D7E4315D4}" sibTransId="{B21E1730-DA52-4E6E-BE1A-75A333E49E44}"/>
    <dgm:cxn modelId="{2A8BCEA5-148C-4373-91B1-D98415E9D8E4}" type="presOf" srcId="{7A532ABF-5D52-4C84-836C-D60DA001DBAE}" destId="{15B1CE10-EEAC-4906-9680-B96985434212}" srcOrd="0" destOrd="0" presId="urn:microsoft.com/office/officeart/2008/layout/LinedList"/>
    <dgm:cxn modelId="{0941E2C7-A66E-4C3B-8D26-DCF5C306112F}" srcId="{29B6C4CC-E097-49BC-87D0-A97AEDA2C552}" destId="{DE812946-9303-4D79-8D33-41A145CFA60F}" srcOrd="4" destOrd="0" parTransId="{21C7F932-DD29-4A2F-B4BF-B904AB402E34}" sibTransId="{50953D7F-23E7-48B3-9BB3-A26BEF7C4017}"/>
    <dgm:cxn modelId="{9A086BFE-7361-43C8-9DE0-B61ED0BDFBC7}" type="presOf" srcId="{DA23AE8E-9647-495B-B569-754E000C2FCA}" destId="{820BC756-4608-4968-B579-77B48630A86C}" srcOrd="0" destOrd="0" presId="urn:microsoft.com/office/officeart/2008/layout/LinedList"/>
    <dgm:cxn modelId="{9DD16CBC-3377-4BF1-83AA-BA702F8DC791}" type="presParOf" srcId="{6136298D-8493-4F88-AA1F-042CD7C7F885}" destId="{91E49A41-C293-4CE5-B77B-F2D830AB8280}" srcOrd="0" destOrd="0" presId="urn:microsoft.com/office/officeart/2008/layout/LinedList"/>
    <dgm:cxn modelId="{264795AF-6164-43BD-81E4-EB694D2843E7}" type="presParOf" srcId="{6136298D-8493-4F88-AA1F-042CD7C7F885}" destId="{26D393A0-7DD8-4D5B-A5FC-6FBEC5FFAF41}" srcOrd="1" destOrd="0" presId="urn:microsoft.com/office/officeart/2008/layout/LinedList"/>
    <dgm:cxn modelId="{2F2CDF4D-9F90-4E0C-AD58-CD1141230B54}" type="presParOf" srcId="{26D393A0-7DD8-4D5B-A5FC-6FBEC5FFAF41}" destId="{820BC756-4608-4968-B579-77B48630A86C}" srcOrd="0" destOrd="0" presId="urn:microsoft.com/office/officeart/2008/layout/LinedList"/>
    <dgm:cxn modelId="{2B27F39E-8282-440A-9D0B-336FAD81C624}" type="presParOf" srcId="{26D393A0-7DD8-4D5B-A5FC-6FBEC5FFAF41}" destId="{A433CA5C-3C8C-4B00-AE86-2F557CB9E845}" srcOrd="1" destOrd="0" presId="urn:microsoft.com/office/officeart/2008/layout/LinedList"/>
    <dgm:cxn modelId="{E0B31C28-AEFA-431F-B16F-880803F29A6C}" type="presParOf" srcId="{6136298D-8493-4F88-AA1F-042CD7C7F885}" destId="{C257165E-FB47-498B-A8FC-2EDFA27E3F25}" srcOrd="2" destOrd="0" presId="urn:microsoft.com/office/officeart/2008/layout/LinedList"/>
    <dgm:cxn modelId="{98C5F362-6C3D-402D-8362-C1232DE0FF48}" type="presParOf" srcId="{6136298D-8493-4F88-AA1F-042CD7C7F885}" destId="{31A83218-195A-492B-8FE1-1D2B545A2856}" srcOrd="3" destOrd="0" presId="urn:microsoft.com/office/officeart/2008/layout/LinedList"/>
    <dgm:cxn modelId="{CB0A0405-44FF-497F-AE6D-7C4055676908}" type="presParOf" srcId="{31A83218-195A-492B-8FE1-1D2B545A2856}" destId="{D6B71A48-07A4-4876-BF2C-AFA8D4258270}" srcOrd="0" destOrd="0" presId="urn:microsoft.com/office/officeart/2008/layout/LinedList"/>
    <dgm:cxn modelId="{10EBDE94-49FB-4B67-924A-396CD7D7E424}" type="presParOf" srcId="{31A83218-195A-492B-8FE1-1D2B545A2856}" destId="{65DB95D7-60FF-47EF-81F8-405A975E067E}" srcOrd="1" destOrd="0" presId="urn:microsoft.com/office/officeart/2008/layout/LinedList"/>
    <dgm:cxn modelId="{FE35DF7F-A449-4DB6-B001-40BC06D403AA}" type="presParOf" srcId="{6136298D-8493-4F88-AA1F-042CD7C7F885}" destId="{7A6CAD32-DA29-415B-A65D-8880CD1972A1}" srcOrd="4" destOrd="0" presId="urn:microsoft.com/office/officeart/2008/layout/LinedList"/>
    <dgm:cxn modelId="{48C4D85D-304B-4180-B57E-5B4BA52F147C}" type="presParOf" srcId="{6136298D-8493-4F88-AA1F-042CD7C7F885}" destId="{18299F3C-8241-4A6E-87B8-ED8AAEE36121}" srcOrd="5" destOrd="0" presId="urn:microsoft.com/office/officeart/2008/layout/LinedList"/>
    <dgm:cxn modelId="{0D9F9EE3-798D-47DB-9AF5-98D63ADDDA7C}" type="presParOf" srcId="{18299F3C-8241-4A6E-87B8-ED8AAEE36121}" destId="{15B1CE10-EEAC-4906-9680-B96985434212}" srcOrd="0" destOrd="0" presId="urn:microsoft.com/office/officeart/2008/layout/LinedList"/>
    <dgm:cxn modelId="{D0966EB6-EAB6-4AD2-B830-D6708D170B17}" type="presParOf" srcId="{18299F3C-8241-4A6E-87B8-ED8AAEE36121}" destId="{B774939E-51CC-4325-8B74-45F00D164903}" srcOrd="1" destOrd="0" presId="urn:microsoft.com/office/officeart/2008/layout/LinedList"/>
    <dgm:cxn modelId="{87D300F9-7C2D-4113-8CFC-B49C5EB08579}" type="presParOf" srcId="{6136298D-8493-4F88-AA1F-042CD7C7F885}" destId="{C548D55F-00FC-489A-9C80-4BDDF7662913}" srcOrd="6" destOrd="0" presId="urn:microsoft.com/office/officeart/2008/layout/LinedList"/>
    <dgm:cxn modelId="{54316B86-7653-4E4A-B0C9-8B4CC4D0857D}" type="presParOf" srcId="{6136298D-8493-4F88-AA1F-042CD7C7F885}" destId="{AFA92CFB-239D-4677-99EA-511ECFA6664F}" srcOrd="7" destOrd="0" presId="urn:microsoft.com/office/officeart/2008/layout/LinedList"/>
    <dgm:cxn modelId="{10A82073-7732-4979-BFBF-9BA7C287D138}" type="presParOf" srcId="{AFA92CFB-239D-4677-99EA-511ECFA6664F}" destId="{2D318E19-69AB-40E2-9488-E8F674041884}" srcOrd="0" destOrd="0" presId="urn:microsoft.com/office/officeart/2008/layout/LinedList"/>
    <dgm:cxn modelId="{755BD2F6-841F-4BFB-A909-E8012C0C4C18}" type="presParOf" srcId="{AFA92CFB-239D-4677-99EA-511ECFA6664F}" destId="{9212C3F8-36C7-41FB-BF6C-D595EEC93737}" srcOrd="1" destOrd="0" presId="urn:microsoft.com/office/officeart/2008/layout/LinedList"/>
    <dgm:cxn modelId="{058DA11B-28C6-4663-939E-A47EF7EB5FF2}" type="presParOf" srcId="{6136298D-8493-4F88-AA1F-042CD7C7F885}" destId="{7087E6F8-9256-45BF-8324-9BA527078F8A}" srcOrd="8" destOrd="0" presId="urn:microsoft.com/office/officeart/2008/layout/LinedList"/>
    <dgm:cxn modelId="{54EBB149-6D7C-450F-8FAA-91EDF62BCBCF}" type="presParOf" srcId="{6136298D-8493-4F88-AA1F-042CD7C7F885}" destId="{B9AE3AC7-3C80-4D56-9C98-5FC626495ED0}" srcOrd="9" destOrd="0" presId="urn:microsoft.com/office/officeart/2008/layout/LinedList"/>
    <dgm:cxn modelId="{048C4725-FC2E-45C6-AD96-A1069BC7C087}" type="presParOf" srcId="{B9AE3AC7-3C80-4D56-9C98-5FC626495ED0}" destId="{5FBB0846-9AC5-4658-BB69-A0059DEC94DB}" srcOrd="0" destOrd="0" presId="urn:microsoft.com/office/officeart/2008/layout/LinedList"/>
    <dgm:cxn modelId="{826762A4-3EF1-4D96-B397-F2D5820E46C8}" type="presParOf" srcId="{B9AE3AC7-3C80-4D56-9C98-5FC626495ED0}" destId="{4F09D976-646A-4176-9CCF-6D239CB214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E7922-E40E-41E6-A012-9C512FBA3CFA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5ACD50E-5EF5-40DB-AF98-4BE2A98DF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What does HTML stand for?</a:t>
          </a:r>
        </a:p>
      </dgm:t>
    </dgm:pt>
    <dgm:pt modelId="{40DAABED-89D2-4876-BB9A-EFC538B69B84}" type="parTrans" cxnId="{1DBED448-355A-4639-8771-A15D720BB6BD}">
      <dgm:prSet/>
      <dgm:spPr/>
      <dgm:t>
        <a:bodyPr/>
        <a:lstStyle/>
        <a:p>
          <a:endParaRPr lang="en-US"/>
        </a:p>
      </dgm:t>
    </dgm:pt>
    <dgm:pt modelId="{FC265EC4-90C5-418C-9BED-F5EAC959ED90}" type="sibTrans" cxnId="{1DBED448-355A-4639-8771-A15D720BB6BD}">
      <dgm:prSet/>
      <dgm:spPr/>
      <dgm:t>
        <a:bodyPr/>
        <a:lstStyle/>
        <a:p>
          <a:endParaRPr lang="en-US"/>
        </a:p>
      </dgm:t>
    </dgm:pt>
    <dgm:pt modelId="{93520005-80A3-41B9-B631-6CB9A1796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Hypertext Markup language. </a:t>
          </a:r>
        </a:p>
      </dgm:t>
    </dgm:pt>
    <dgm:pt modelId="{C8B246DE-B3D7-4470-B5FB-63B5C43FCF01}" type="parTrans" cxnId="{A0419D6E-A40A-40FE-93F0-F2B19973110A}">
      <dgm:prSet/>
      <dgm:spPr/>
      <dgm:t>
        <a:bodyPr/>
        <a:lstStyle/>
        <a:p>
          <a:endParaRPr lang="en-US"/>
        </a:p>
      </dgm:t>
    </dgm:pt>
    <dgm:pt modelId="{C4FA7553-E4FF-4D28-9126-8C06B752D240}" type="sibTrans" cxnId="{A0419D6E-A40A-40FE-93F0-F2B19973110A}">
      <dgm:prSet/>
      <dgm:spPr/>
      <dgm:t>
        <a:bodyPr/>
        <a:lstStyle/>
        <a:p>
          <a:endParaRPr lang="en-US"/>
        </a:p>
      </dgm:t>
    </dgm:pt>
    <dgm:pt modelId="{D5795E7B-5C93-40BA-911A-E87F0BE9DE94}" type="pres">
      <dgm:prSet presAssocID="{0BFE7922-E40E-41E6-A012-9C512FBA3CFA}" presName="Name0" presStyleCnt="0">
        <dgm:presLayoutVars>
          <dgm:dir/>
          <dgm:animLvl val="lvl"/>
          <dgm:resizeHandles val="exact"/>
        </dgm:presLayoutVars>
      </dgm:prSet>
      <dgm:spPr/>
    </dgm:pt>
    <dgm:pt modelId="{DAF838E4-D474-46A4-AB02-49990F02D2D6}" type="pres">
      <dgm:prSet presAssocID="{C5ACD50E-5EF5-40DB-AF98-4BE2A98DF1C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87CEE5-DC24-41DA-BC5F-6752495C2E7B}" type="pres">
      <dgm:prSet presAssocID="{FC265EC4-90C5-418C-9BED-F5EAC959ED90}" presName="parTxOnlySpace" presStyleCnt="0"/>
      <dgm:spPr/>
    </dgm:pt>
    <dgm:pt modelId="{40AFCD9C-0038-44B8-A0F3-996AEFFA4823}" type="pres">
      <dgm:prSet presAssocID="{93520005-80A3-41B9-B631-6CB9A179629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DBED448-355A-4639-8771-A15D720BB6BD}" srcId="{0BFE7922-E40E-41E6-A012-9C512FBA3CFA}" destId="{C5ACD50E-5EF5-40DB-AF98-4BE2A98DF1CB}" srcOrd="0" destOrd="0" parTransId="{40DAABED-89D2-4876-BB9A-EFC538B69B84}" sibTransId="{FC265EC4-90C5-418C-9BED-F5EAC959ED90}"/>
    <dgm:cxn modelId="{A0419D6E-A40A-40FE-93F0-F2B19973110A}" srcId="{0BFE7922-E40E-41E6-A012-9C512FBA3CFA}" destId="{93520005-80A3-41B9-B631-6CB9A1796294}" srcOrd="1" destOrd="0" parTransId="{C8B246DE-B3D7-4470-B5FB-63B5C43FCF01}" sibTransId="{C4FA7553-E4FF-4D28-9126-8C06B752D240}"/>
    <dgm:cxn modelId="{2A109971-0E16-4C54-83CB-10AD9983396A}" type="presOf" srcId="{0BFE7922-E40E-41E6-A012-9C512FBA3CFA}" destId="{D5795E7B-5C93-40BA-911A-E87F0BE9DE94}" srcOrd="0" destOrd="0" presId="urn:microsoft.com/office/officeart/2005/8/layout/chevron1"/>
    <dgm:cxn modelId="{1B489680-602E-4BAC-8C46-7CC5CB9D9CD9}" type="presOf" srcId="{93520005-80A3-41B9-B631-6CB9A1796294}" destId="{40AFCD9C-0038-44B8-A0F3-996AEFFA4823}" srcOrd="0" destOrd="0" presId="urn:microsoft.com/office/officeart/2005/8/layout/chevron1"/>
    <dgm:cxn modelId="{A33BAED1-98FA-4136-A626-FD4E22627214}" type="presOf" srcId="{C5ACD50E-5EF5-40DB-AF98-4BE2A98DF1CB}" destId="{DAF838E4-D474-46A4-AB02-49990F02D2D6}" srcOrd="0" destOrd="0" presId="urn:microsoft.com/office/officeart/2005/8/layout/chevron1"/>
    <dgm:cxn modelId="{76C67ACE-950F-4FA5-83F2-953DD7BBCE26}" type="presParOf" srcId="{D5795E7B-5C93-40BA-911A-E87F0BE9DE94}" destId="{DAF838E4-D474-46A4-AB02-49990F02D2D6}" srcOrd="0" destOrd="0" presId="urn:microsoft.com/office/officeart/2005/8/layout/chevron1"/>
    <dgm:cxn modelId="{0E356E8B-C212-45C8-81B2-68BA6B1FDBE3}" type="presParOf" srcId="{D5795E7B-5C93-40BA-911A-E87F0BE9DE94}" destId="{B087CEE5-DC24-41DA-BC5F-6752495C2E7B}" srcOrd="1" destOrd="0" presId="urn:microsoft.com/office/officeart/2005/8/layout/chevron1"/>
    <dgm:cxn modelId="{02DD70FB-E4A8-4322-9EAA-DA7ACEE38075}" type="presParOf" srcId="{D5795E7B-5C93-40BA-911A-E87F0BE9DE94}" destId="{40AFCD9C-0038-44B8-A0F3-996AEFFA48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1B46B-9D7D-4B23-8145-8F59E398C91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DFA098-6764-459A-967B-ABAB6C9F61F0}">
      <dgm:prSet/>
      <dgm:spPr/>
      <dgm:t>
        <a:bodyPr/>
        <a:lstStyle/>
        <a:p>
          <a:r>
            <a:rPr lang="en-US"/>
            <a:t>Main </a:t>
          </a:r>
        </a:p>
      </dgm:t>
    </dgm:pt>
    <dgm:pt modelId="{76AD5A02-9110-4778-852E-8982764618A9}" type="parTrans" cxnId="{8AB877EF-9C7B-407C-837A-6472AC56C1EE}">
      <dgm:prSet/>
      <dgm:spPr/>
      <dgm:t>
        <a:bodyPr/>
        <a:lstStyle/>
        <a:p>
          <a:endParaRPr lang="en-US"/>
        </a:p>
      </dgm:t>
    </dgm:pt>
    <dgm:pt modelId="{97B8FAB9-80C2-4E66-A572-702557080045}" type="sibTrans" cxnId="{8AB877EF-9C7B-407C-837A-6472AC56C1EE}">
      <dgm:prSet/>
      <dgm:spPr/>
      <dgm:t>
        <a:bodyPr/>
        <a:lstStyle/>
        <a:p>
          <a:endParaRPr lang="en-US"/>
        </a:p>
      </dgm:t>
    </dgm:pt>
    <dgm:pt modelId="{8FF004CD-C65E-4C0F-BC1F-F6AF18FB6055}">
      <dgm:prSet/>
      <dgm:spPr/>
      <dgm:t>
        <a:bodyPr/>
        <a:lstStyle/>
        <a:p>
          <a:r>
            <a:rPr lang="en-US"/>
            <a:t>HTU</a:t>
          </a:r>
        </a:p>
      </dgm:t>
    </dgm:pt>
    <dgm:pt modelId="{4740802E-1790-4085-B4FA-0EF504494A60}" type="parTrans" cxnId="{FE75F52C-AED1-4FEC-8637-6B568A459A1D}">
      <dgm:prSet/>
      <dgm:spPr/>
      <dgm:t>
        <a:bodyPr/>
        <a:lstStyle/>
        <a:p>
          <a:endParaRPr lang="en-US"/>
        </a:p>
      </dgm:t>
    </dgm:pt>
    <dgm:pt modelId="{118EA0C6-BAE4-41E6-8E31-198376AFC451}" type="sibTrans" cxnId="{FE75F52C-AED1-4FEC-8637-6B568A459A1D}">
      <dgm:prSet/>
      <dgm:spPr/>
      <dgm:t>
        <a:bodyPr/>
        <a:lstStyle/>
        <a:p>
          <a:endParaRPr lang="en-US"/>
        </a:p>
      </dgm:t>
    </dgm:pt>
    <dgm:pt modelId="{4F520A30-443D-4058-9602-50C29D6D2809}">
      <dgm:prSet/>
      <dgm:spPr/>
      <dgm:t>
        <a:bodyPr/>
        <a:lstStyle/>
        <a:p>
          <a:r>
            <a:rPr lang="en-US"/>
            <a:t>Presedint’s message</a:t>
          </a:r>
        </a:p>
      </dgm:t>
    </dgm:pt>
    <dgm:pt modelId="{13DC6972-3522-44AC-895E-C92A82E68E1F}" type="parTrans" cxnId="{F9F31CB8-398C-453C-B4B0-67CB23EB784F}">
      <dgm:prSet/>
      <dgm:spPr/>
      <dgm:t>
        <a:bodyPr/>
        <a:lstStyle/>
        <a:p>
          <a:endParaRPr lang="en-US"/>
        </a:p>
      </dgm:t>
    </dgm:pt>
    <dgm:pt modelId="{64BA21ED-1ECA-407D-99FD-026D8E9B7E00}" type="sibTrans" cxnId="{F9F31CB8-398C-453C-B4B0-67CB23EB784F}">
      <dgm:prSet/>
      <dgm:spPr/>
      <dgm:t>
        <a:bodyPr/>
        <a:lstStyle/>
        <a:p>
          <a:endParaRPr lang="en-US"/>
        </a:p>
      </dgm:t>
    </dgm:pt>
    <dgm:pt modelId="{5F351EAC-CC35-4E41-A51D-7059BFDF8A6E}">
      <dgm:prSet/>
      <dgm:spPr/>
      <dgm:t>
        <a:bodyPr/>
        <a:lstStyle/>
        <a:p>
          <a:r>
            <a:rPr lang="en-US"/>
            <a:t>About</a:t>
          </a:r>
        </a:p>
      </dgm:t>
    </dgm:pt>
    <dgm:pt modelId="{93A6BD62-8AD7-4010-A7A1-8ADFD97125D7}" type="parTrans" cxnId="{A7F2144A-AFC1-4224-A73C-BD0267DA8B4E}">
      <dgm:prSet/>
      <dgm:spPr/>
      <dgm:t>
        <a:bodyPr/>
        <a:lstStyle/>
        <a:p>
          <a:endParaRPr lang="en-US"/>
        </a:p>
      </dgm:t>
    </dgm:pt>
    <dgm:pt modelId="{D1901930-6EEB-4B7D-A0EC-9251FB0556BE}" type="sibTrans" cxnId="{A7F2144A-AFC1-4224-A73C-BD0267DA8B4E}">
      <dgm:prSet/>
      <dgm:spPr/>
      <dgm:t>
        <a:bodyPr/>
        <a:lstStyle/>
        <a:p>
          <a:endParaRPr lang="en-US"/>
        </a:p>
      </dgm:t>
    </dgm:pt>
    <dgm:pt modelId="{80C30D44-4686-430E-B5F2-5CA8DE141AAB}">
      <dgm:prSet/>
      <dgm:spPr/>
      <dgm:t>
        <a:bodyPr/>
        <a:lstStyle/>
        <a:p>
          <a:r>
            <a:rPr lang="en-US"/>
            <a:t>School of computing and Informatics</a:t>
          </a:r>
        </a:p>
      </dgm:t>
    </dgm:pt>
    <dgm:pt modelId="{B2553194-65F9-48C2-AAF8-E1744FFF8CD3}" type="parTrans" cxnId="{F744E013-321D-44CB-AB9A-25E312B25C74}">
      <dgm:prSet/>
      <dgm:spPr/>
      <dgm:t>
        <a:bodyPr/>
        <a:lstStyle/>
        <a:p>
          <a:endParaRPr lang="en-US"/>
        </a:p>
      </dgm:t>
    </dgm:pt>
    <dgm:pt modelId="{72353649-D247-412B-98F0-4E5967917405}" type="sibTrans" cxnId="{F744E013-321D-44CB-AB9A-25E312B25C74}">
      <dgm:prSet/>
      <dgm:spPr/>
      <dgm:t>
        <a:bodyPr/>
        <a:lstStyle/>
        <a:p>
          <a:endParaRPr lang="en-US"/>
        </a:p>
      </dgm:t>
    </dgm:pt>
    <dgm:pt modelId="{F7B89655-6EE4-4505-B2A3-38253E76C0B1}">
      <dgm:prSet/>
      <dgm:spPr/>
      <dgm:t>
        <a:bodyPr/>
        <a:lstStyle/>
        <a:p>
          <a:r>
            <a:rPr lang="en-US"/>
            <a:t>Computer Science</a:t>
          </a:r>
        </a:p>
      </dgm:t>
    </dgm:pt>
    <dgm:pt modelId="{EA5775F7-F625-4D44-81A0-1E4F73DDFD35}" type="parTrans" cxnId="{74EB99F5-FCA2-470C-8D8E-5289F20453D0}">
      <dgm:prSet/>
      <dgm:spPr/>
      <dgm:t>
        <a:bodyPr/>
        <a:lstStyle/>
        <a:p>
          <a:endParaRPr lang="en-US"/>
        </a:p>
      </dgm:t>
    </dgm:pt>
    <dgm:pt modelId="{FF99C84E-96DB-4F4E-886D-427AFC20CA15}" type="sibTrans" cxnId="{74EB99F5-FCA2-470C-8D8E-5289F20453D0}">
      <dgm:prSet/>
      <dgm:spPr/>
      <dgm:t>
        <a:bodyPr/>
        <a:lstStyle/>
        <a:p>
          <a:endParaRPr lang="en-US"/>
        </a:p>
      </dgm:t>
    </dgm:pt>
    <dgm:pt modelId="{88EFBFDC-DE66-4BD3-A82F-8F1C5E52EE7F}">
      <dgm:prSet/>
      <dgm:spPr/>
      <dgm:t>
        <a:bodyPr/>
        <a:lstStyle/>
        <a:p>
          <a:r>
            <a:rPr lang="en-US"/>
            <a:t>Data Science</a:t>
          </a:r>
        </a:p>
      </dgm:t>
    </dgm:pt>
    <dgm:pt modelId="{FAB1E1E5-7607-406D-925F-3002BB17F452}" type="parTrans" cxnId="{66D59A5A-D12C-4590-86AD-57F5A1EFC630}">
      <dgm:prSet/>
      <dgm:spPr/>
      <dgm:t>
        <a:bodyPr/>
        <a:lstStyle/>
        <a:p>
          <a:endParaRPr lang="en-US"/>
        </a:p>
      </dgm:t>
    </dgm:pt>
    <dgm:pt modelId="{4FF2BBE8-3C1C-4782-860D-132F51F18B5D}" type="sibTrans" cxnId="{66D59A5A-D12C-4590-86AD-57F5A1EFC630}">
      <dgm:prSet/>
      <dgm:spPr/>
      <dgm:t>
        <a:bodyPr/>
        <a:lstStyle/>
        <a:p>
          <a:endParaRPr lang="en-US"/>
        </a:p>
      </dgm:t>
    </dgm:pt>
    <dgm:pt modelId="{417D52D5-4062-44F5-9F90-C6F84C743336}">
      <dgm:prSet/>
      <dgm:spPr/>
      <dgm:t>
        <a:bodyPr/>
        <a:lstStyle/>
        <a:p>
          <a:r>
            <a:rPr lang="en-US"/>
            <a:t>Cybersecurity</a:t>
          </a:r>
        </a:p>
      </dgm:t>
    </dgm:pt>
    <dgm:pt modelId="{75F05195-683C-44F8-ABDF-5E903907DA66}" type="parTrans" cxnId="{22485000-3A89-4115-A60D-9BDC185439CE}">
      <dgm:prSet/>
      <dgm:spPr/>
      <dgm:t>
        <a:bodyPr/>
        <a:lstStyle/>
        <a:p>
          <a:endParaRPr lang="en-US"/>
        </a:p>
      </dgm:t>
    </dgm:pt>
    <dgm:pt modelId="{9B555958-142C-4765-A1B8-86968A9157D5}" type="sibTrans" cxnId="{22485000-3A89-4115-A60D-9BDC185439CE}">
      <dgm:prSet/>
      <dgm:spPr/>
      <dgm:t>
        <a:bodyPr/>
        <a:lstStyle/>
        <a:p>
          <a:endParaRPr lang="en-US"/>
        </a:p>
      </dgm:t>
    </dgm:pt>
    <dgm:pt modelId="{0EA68379-2514-4C12-84AD-E7DE364EFC44}" type="pres">
      <dgm:prSet presAssocID="{ED61B46B-9D7D-4B23-8145-8F59E398C9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BC1DEF-294B-4D51-980A-37268AFF97A8}" type="pres">
      <dgm:prSet presAssocID="{88DFA098-6764-459A-967B-ABAB6C9F61F0}" presName="hierRoot1" presStyleCnt="0">
        <dgm:presLayoutVars>
          <dgm:hierBranch val="init"/>
        </dgm:presLayoutVars>
      </dgm:prSet>
      <dgm:spPr/>
    </dgm:pt>
    <dgm:pt modelId="{E6E6AEFF-BCCC-4C48-9CAD-E5EB32FBFB61}" type="pres">
      <dgm:prSet presAssocID="{88DFA098-6764-459A-967B-ABAB6C9F61F0}" presName="rootComposite1" presStyleCnt="0"/>
      <dgm:spPr/>
    </dgm:pt>
    <dgm:pt modelId="{DE6F51A8-9135-4E29-849A-E3BE96149B76}" type="pres">
      <dgm:prSet presAssocID="{88DFA098-6764-459A-967B-ABAB6C9F61F0}" presName="rootText1" presStyleLbl="node0" presStyleIdx="0" presStyleCnt="1">
        <dgm:presLayoutVars>
          <dgm:chPref val="3"/>
        </dgm:presLayoutVars>
      </dgm:prSet>
      <dgm:spPr/>
    </dgm:pt>
    <dgm:pt modelId="{F640E8EB-985E-4B39-8C30-289959C3A32F}" type="pres">
      <dgm:prSet presAssocID="{88DFA098-6764-459A-967B-ABAB6C9F61F0}" presName="rootConnector1" presStyleLbl="node1" presStyleIdx="0" presStyleCnt="0"/>
      <dgm:spPr/>
    </dgm:pt>
    <dgm:pt modelId="{416CA25B-D34F-4F23-A6E0-BD57C9DD6AD1}" type="pres">
      <dgm:prSet presAssocID="{88DFA098-6764-459A-967B-ABAB6C9F61F0}" presName="hierChild2" presStyleCnt="0"/>
      <dgm:spPr/>
    </dgm:pt>
    <dgm:pt modelId="{9E3A2F4F-3524-44A9-80B6-BF755A2175FF}" type="pres">
      <dgm:prSet presAssocID="{4740802E-1790-4085-B4FA-0EF504494A60}" presName="Name37" presStyleLbl="parChTrans1D2" presStyleIdx="0" presStyleCnt="2"/>
      <dgm:spPr/>
    </dgm:pt>
    <dgm:pt modelId="{5AC52157-44BE-44DC-8816-A53B53D16C38}" type="pres">
      <dgm:prSet presAssocID="{8FF004CD-C65E-4C0F-BC1F-F6AF18FB6055}" presName="hierRoot2" presStyleCnt="0">
        <dgm:presLayoutVars>
          <dgm:hierBranch val="init"/>
        </dgm:presLayoutVars>
      </dgm:prSet>
      <dgm:spPr/>
    </dgm:pt>
    <dgm:pt modelId="{946E622A-0931-4290-B592-F7AB4A3FEA55}" type="pres">
      <dgm:prSet presAssocID="{8FF004CD-C65E-4C0F-BC1F-F6AF18FB6055}" presName="rootComposite" presStyleCnt="0"/>
      <dgm:spPr/>
    </dgm:pt>
    <dgm:pt modelId="{FD4B93C7-EC13-4A46-B963-04BF5CA97205}" type="pres">
      <dgm:prSet presAssocID="{8FF004CD-C65E-4C0F-BC1F-F6AF18FB6055}" presName="rootText" presStyleLbl="node2" presStyleIdx="0" presStyleCnt="2">
        <dgm:presLayoutVars>
          <dgm:chPref val="3"/>
        </dgm:presLayoutVars>
      </dgm:prSet>
      <dgm:spPr/>
    </dgm:pt>
    <dgm:pt modelId="{B2E06E12-B8FD-45AB-91C1-4C2E24729B45}" type="pres">
      <dgm:prSet presAssocID="{8FF004CD-C65E-4C0F-BC1F-F6AF18FB6055}" presName="rootConnector" presStyleLbl="node2" presStyleIdx="0" presStyleCnt="2"/>
      <dgm:spPr/>
    </dgm:pt>
    <dgm:pt modelId="{E724D150-EEA3-4CF3-8FB9-3A8518904C04}" type="pres">
      <dgm:prSet presAssocID="{8FF004CD-C65E-4C0F-BC1F-F6AF18FB6055}" presName="hierChild4" presStyleCnt="0"/>
      <dgm:spPr/>
    </dgm:pt>
    <dgm:pt modelId="{245DC3A7-78CB-4DE7-BD98-5611BAAC2488}" type="pres">
      <dgm:prSet presAssocID="{13DC6972-3522-44AC-895E-C92A82E68E1F}" presName="Name37" presStyleLbl="parChTrans1D3" presStyleIdx="0" presStyleCnt="5"/>
      <dgm:spPr/>
    </dgm:pt>
    <dgm:pt modelId="{53C59C2E-CD37-4215-96CF-8920988CCEB0}" type="pres">
      <dgm:prSet presAssocID="{4F520A30-443D-4058-9602-50C29D6D2809}" presName="hierRoot2" presStyleCnt="0">
        <dgm:presLayoutVars>
          <dgm:hierBranch val="init"/>
        </dgm:presLayoutVars>
      </dgm:prSet>
      <dgm:spPr/>
    </dgm:pt>
    <dgm:pt modelId="{19F80665-2194-44D5-B437-CD1870F40870}" type="pres">
      <dgm:prSet presAssocID="{4F520A30-443D-4058-9602-50C29D6D2809}" presName="rootComposite" presStyleCnt="0"/>
      <dgm:spPr/>
    </dgm:pt>
    <dgm:pt modelId="{715D2F3C-A87E-4A43-83C2-2B72F6C553AC}" type="pres">
      <dgm:prSet presAssocID="{4F520A30-443D-4058-9602-50C29D6D2809}" presName="rootText" presStyleLbl="node3" presStyleIdx="0" presStyleCnt="5">
        <dgm:presLayoutVars>
          <dgm:chPref val="3"/>
        </dgm:presLayoutVars>
      </dgm:prSet>
      <dgm:spPr/>
    </dgm:pt>
    <dgm:pt modelId="{6306B753-AEA9-4384-8F31-2B1A779D4211}" type="pres">
      <dgm:prSet presAssocID="{4F520A30-443D-4058-9602-50C29D6D2809}" presName="rootConnector" presStyleLbl="node3" presStyleIdx="0" presStyleCnt="5"/>
      <dgm:spPr/>
    </dgm:pt>
    <dgm:pt modelId="{10952B12-C059-4435-89FC-B3053DD76FBD}" type="pres">
      <dgm:prSet presAssocID="{4F520A30-443D-4058-9602-50C29D6D2809}" presName="hierChild4" presStyleCnt="0"/>
      <dgm:spPr/>
    </dgm:pt>
    <dgm:pt modelId="{43003811-1CC6-4610-BEA9-A3E9C736AC04}" type="pres">
      <dgm:prSet presAssocID="{4F520A30-443D-4058-9602-50C29D6D2809}" presName="hierChild5" presStyleCnt="0"/>
      <dgm:spPr/>
    </dgm:pt>
    <dgm:pt modelId="{DC364CA3-0CF2-48CC-B546-1D6173178E5F}" type="pres">
      <dgm:prSet presAssocID="{93A6BD62-8AD7-4010-A7A1-8ADFD97125D7}" presName="Name37" presStyleLbl="parChTrans1D3" presStyleIdx="1" presStyleCnt="5"/>
      <dgm:spPr/>
    </dgm:pt>
    <dgm:pt modelId="{5BC5A7B0-D1FE-4E66-B543-872516E41C13}" type="pres">
      <dgm:prSet presAssocID="{5F351EAC-CC35-4E41-A51D-7059BFDF8A6E}" presName="hierRoot2" presStyleCnt="0">
        <dgm:presLayoutVars>
          <dgm:hierBranch val="init"/>
        </dgm:presLayoutVars>
      </dgm:prSet>
      <dgm:spPr/>
    </dgm:pt>
    <dgm:pt modelId="{AF7BE64B-3A8B-4BCC-9FC8-35DC7107BDDE}" type="pres">
      <dgm:prSet presAssocID="{5F351EAC-CC35-4E41-A51D-7059BFDF8A6E}" presName="rootComposite" presStyleCnt="0"/>
      <dgm:spPr/>
    </dgm:pt>
    <dgm:pt modelId="{0880BC02-8CB6-4DF6-8EC3-B01DF86A094C}" type="pres">
      <dgm:prSet presAssocID="{5F351EAC-CC35-4E41-A51D-7059BFDF8A6E}" presName="rootText" presStyleLbl="node3" presStyleIdx="1" presStyleCnt="5">
        <dgm:presLayoutVars>
          <dgm:chPref val="3"/>
        </dgm:presLayoutVars>
      </dgm:prSet>
      <dgm:spPr/>
    </dgm:pt>
    <dgm:pt modelId="{276314F3-B852-4394-86D2-6434C2ED3F9B}" type="pres">
      <dgm:prSet presAssocID="{5F351EAC-CC35-4E41-A51D-7059BFDF8A6E}" presName="rootConnector" presStyleLbl="node3" presStyleIdx="1" presStyleCnt="5"/>
      <dgm:spPr/>
    </dgm:pt>
    <dgm:pt modelId="{FBC45526-56A5-4ADF-8404-F179144591BA}" type="pres">
      <dgm:prSet presAssocID="{5F351EAC-CC35-4E41-A51D-7059BFDF8A6E}" presName="hierChild4" presStyleCnt="0"/>
      <dgm:spPr/>
    </dgm:pt>
    <dgm:pt modelId="{2B3DFA8A-5727-4E2C-8D50-0706A63394C2}" type="pres">
      <dgm:prSet presAssocID="{5F351EAC-CC35-4E41-A51D-7059BFDF8A6E}" presName="hierChild5" presStyleCnt="0"/>
      <dgm:spPr/>
    </dgm:pt>
    <dgm:pt modelId="{632578CE-E727-4531-A1C1-E6D6A188ED23}" type="pres">
      <dgm:prSet presAssocID="{8FF004CD-C65E-4C0F-BC1F-F6AF18FB6055}" presName="hierChild5" presStyleCnt="0"/>
      <dgm:spPr/>
    </dgm:pt>
    <dgm:pt modelId="{A3793662-3C57-40D0-88BE-7AEB02EBF3C5}" type="pres">
      <dgm:prSet presAssocID="{B2553194-65F9-48C2-AAF8-E1744FFF8CD3}" presName="Name37" presStyleLbl="parChTrans1D2" presStyleIdx="1" presStyleCnt="2"/>
      <dgm:spPr/>
    </dgm:pt>
    <dgm:pt modelId="{EE3E790A-4251-409D-83E6-078BEFD03BEE}" type="pres">
      <dgm:prSet presAssocID="{80C30D44-4686-430E-B5F2-5CA8DE141AAB}" presName="hierRoot2" presStyleCnt="0">
        <dgm:presLayoutVars>
          <dgm:hierBranch val="init"/>
        </dgm:presLayoutVars>
      </dgm:prSet>
      <dgm:spPr/>
    </dgm:pt>
    <dgm:pt modelId="{4050C609-3739-4CA1-94B7-82F891B19464}" type="pres">
      <dgm:prSet presAssocID="{80C30D44-4686-430E-B5F2-5CA8DE141AAB}" presName="rootComposite" presStyleCnt="0"/>
      <dgm:spPr/>
    </dgm:pt>
    <dgm:pt modelId="{F8BB114D-55DB-4274-9791-DFBFC624C6B5}" type="pres">
      <dgm:prSet presAssocID="{80C30D44-4686-430E-B5F2-5CA8DE141AAB}" presName="rootText" presStyleLbl="node2" presStyleIdx="1" presStyleCnt="2">
        <dgm:presLayoutVars>
          <dgm:chPref val="3"/>
        </dgm:presLayoutVars>
      </dgm:prSet>
      <dgm:spPr/>
    </dgm:pt>
    <dgm:pt modelId="{DF67C21D-37DD-443A-A373-8F7B1AA2F885}" type="pres">
      <dgm:prSet presAssocID="{80C30D44-4686-430E-B5F2-5CA8DE141AAB}" presName="rootConnector" presStyleLbl="node2" presStyleIdx="1" presStyleCnt="2"/>
      <dgm:spPr/>
    </dgm:pt>
    <dgm:pt modelId="{A06B53B4-49F8-49B5-A065-3D21359BA353}" type="pres">
      <dgm:prSet presAssocID="{80C30D44-4686-430E-B5F2-5CA8DE141AAB}" presName="hierChild4" presStyleCnt="0"/>
      <dgm:spPr/>
    </dgm:pt>
    <dgm:pt modelId="{EF187DDC-E873-4EE3-BA98-09677DA03641}" type="pres">
      <dgm:prSet presAssocID="{EA5775F7-F625-4D44-81A0-1E4F73DDFD35}" presName="Name37" presStyleLbl="parChTrans1D3" presStyleIdx="2" presStyleCnt="5"/>
      <dgm:spPr/>
    </dgm:pt>
    <dgm:pt modelId="{160D3328-CE42-4935-B0E7-F95C2278529B}" type="pres">
      <dgm:prSet presAssocID="{F7B89655-6EE4-4505-B2A3-38253E76C0B1}" presName="hierRoot2" presStyleCnt="0">
        <dgm:presLayoutVars>
          <dgm:hierBranch val="init"/>
        </dgm:presLayoutVars>
      </dgm:prSet>
      <dgm:spPr/>
    </dgm:pt>
    <dgm:pt modelId="{EA343698-3BDE-42FC-8E1A-98B946AE63A0}" type="pres">
      <dgm:prSet presAssocID="{F7B89655-6EE4-4505-B2A3-38253E76C0B1}" presName="rootComposite" presStyleCnt="0"/>
      <dgm:spPr/>
    </dgm:pt>
    <dgm:pt modelId="{29DC30C4-7DE7-455A-9850-9A545CEA9740}" type="pres">
      <dgm:prSet presAssocID="{F7B89655-6EE4-4505-B2A3-38253E76C0B1}" presName="rootText" presStyleLbl="node3" presStyleIdx="2" presStyleCnt="5">
        <dgm:presLayoutVars>
          <dgm:chPref val="3"/>
        </dgm:presLayoutVars>
      </dgm:prSet>
      <dgm:spPr/>
    </dgm:pt>
    <dgm:pt modelId="{01C296C1-DFAB-4199-8439-D66FD12D22D8}" type="pres">
      <dgm:prSet presAssocID="{F7B89655-6EE4-4505-B2A3-38253E76C0B1}" presName="rootConnector" presStyleLbl="node3" presStyleIdx="2" presStyleCnt="5"/>
      <dgm:spPr/>
    </dgm:pt>
    <dgm:pt modelId="{2B211C2D-C15F-4089-B3C6-9AACC8C49C42}" type="pres">
      <dgm:prSet presAssocID="{F7B89655-6EE4-4505-B2A3-38253E76C0B1}" presName="hierChild4" presStyleCnt="0"/>
      <dgm:spPr/>
    </dgm:pt>
    <dgm:pt modelId="{93ABB2CC-F300-4055-BC2A-81265D4C1ECE}" type="pres">
      <dgm:prSet presAssocID="{F7B89655-6EE4-4505-B2A3-38253E76C0B1}" presName="hierChild5" presStyleCnt="0"/>
      <dgm:spPr/>
    </dgm:pt>
    <dgm:pt modelId="{26968B03-CA5A-4995-B02F-67D476ECE806}" type="pres">
      <dgm:prSet presAssocID="{FAB1E1E5-7607-406D-925F-3002BB17F452}" presName="Name37" presStyleLbl="parChTrans1D3" presStyleIdx="3" presStyleCnt="5"/>
      <dgm:spPr/>
    </dgm:pt>
    <dgm:pt modelId="{B7EDB426-6F6C-4B9F-BD05-E572FC787927}" type="pres">
      <dgm:prSet presAssocID="{88EFBFDC-DE66-4BD3-A82F-8F1C5E52EE7F}" presName="hierRoot2" presStyleCnt="0">
        <dgm:presLayoutVars>
          <dgm:hierBranch val="init"/>
        </dgm:presLayoutVars>
      </dgm:prSet>
      <dgm:spPr/>
    </dgm:pt>
    <dgm:pt modelId="{BE81D879-E800-46A4-9171-2D5AF78064E1}" type="pres">
      <dgm:prSet presAssocID="{88EFBFDC-DE66-4BD3-A82F-8F1C5E52EE7F}" presName="rootComposite" presStyleCnt="0"/>
      <dgm:spPr/>
    </dgm:pt>
    <dgm:pt modelId="{3C51A09C-A7D8-4EC0-A1EB-3B1B00A5DBB6}" type="pres">
      <dgm:prSet presAssocID="{88EFBFDC-DE66-4BD3-A82F-8F1C5E52EE7F}" presName="rootText" presStyleLbl="node3" presStyleIdx="3" presStyleCnt="5">
        <dgm:presLayoutVars>
          <dgm:chPref val="3"/>
        </dgm:presLayoutVars>
      </dgm:prSet>
      <dgm:spPr/>
    </dgm:pt>
    <dgm:pt modelId="{548D39B6-165D-407E-B2C9-B6BFACC1EAB6}" type="pres">
      <dgm:prSet presAssocID="{88EFBFDC-DE66-4BD3-A82F-8F1C5E52EE7F}" presName="rootConnector" presStyleLbl="node3" presStyleIdx="3" presStyleCnt="5"/>
      <dgm:spPr/>
    </dgm:pt>
    <dgm:pt modelId="{97436B8C-994F-49C8-8EB0-567FD19FD0AC}" type="pres">
      <dgm:prSet presAssocID="{88EFBFDC-DE66-4BD3-A82F-8F1C5E52EE7F}" presName="hierChild4" presStyleCnt="0"/>
      <dgm:spPr/>
    </dgm:pt>
    <dgm:pt modelId="{28D94D78-59A1-4BAB-B55C-A8136DB14936}" type="pres">
      <dgm:prSet presAssocID="{88EFBFDC-DE66-4BD3-A82F-8F1C5E52EE7F}" presName="hierChild5" presStyleCnt="0"/>
      <dgm:spPr/>
    </dgm:pt>
    <dgm:pt modelId="{55114DA4-E97A-4A64-A0C2-A9DE1B9E5B80}" type="pres">
      <dgm:prSet presAssocID="{75F05195-683C-44F8-ABDF-5E903907DA66}" presName="Name37" presStyleLbl="parChTrans1D3" presStyleIdx="4" presStyleCnt="5"/>
      <dgm:spPr/>
    </dgm:pt>
    <dgm:pt modelId="{84B7F1B5-55F1-4384-AF56-2F5AF5D95BAE}" type="pres">
      <dgm:prSet presAssocID="{417D52D5-4062-44F5-9F90-C6F84C743336}" presName="hierRoot2" presStyleCnt="0">
        <dgm:presLayoutVars>
          <dgm:hierBranch val="init"/>
        </dgm:presLayoutVars>
      </dgm:prSet>
      <dgm:spPr/>
    </dgm:pt>
    <dgm:pt modelId="{B3F3E2D5-8643-4581-91AE-174C3E24704D}" type="pres">
      <dgm:prSet presAssocID="{417D52D5-4062-44F5-9F90-C6F84C743336}" presName="rootComposite" presStyleCnt="0"/>
      <dgm:spPr/>
    </dgm:pt>
    <dgm:pt modelId="{370C9D23-BAC2-4334-8513-3D1E4FADA9F4}" type="pres">
      <dgm:prSet presAssocID="{417D52D5-4062-44F5-9F90-C6F84C743336}" presName="rootText" presStyleLbl="node3" presStyleIdx="4" presStyleCnt="5">
        <dgm:presLayoutVars>
          <dgm:chPref val="3"/>
        </dgm:presLayoutVars>
      </dgm:prSet>
      <dgm:spPr/>
    </dgm:pt>
    <dgm:pt modelId="{EC2FD1D9-F6F5-41D3-A791-2C71871EED78}" type="pres">
      <dgm:prSet presAssocID="{417D52D5-4062-44F5-9F90-C6F84C743336}" presName="rootConnector" presStyleLbl="node3" presStyleIdx="4" presStyleCnt="5"/>
      <dgm:spPr/>
    </dgm:pt>
    <dgm:pt modelId="{9865BE17-84E5-493D-901E-771BE9BB1AB5}" type="pres">
      <dgm:prSet presAssocID="{417D52D5-4062-44F5-9F90-C6F84C743336}" presName="hierChild4" presStyleCnt="0"/>
      <dgm:spPr/>
    </dgm:pt>
    <dgm:pt modelId="{BCE6661B-203E-4627-A2C3-A352D5834DE7}" type="pres">
      <dgm:prSet presAssocID="{417D52D5-4062-44F5-9F90-C6F84C743336}" presName="hierChild5" presStyleCnt="0"/>
      <dgm:spPr/>
    </dgm:pt>
    <dgm:pt modelId="{A013A6A4-6154-4C43-82EC-5DF7DA707B34}" type="pres">
      <dgm:prSet presAssocID="{80C30D44-4686-430E-B5F2-5CA8DE141AAB}" presName="hierChild5" presStyleCnt="0"/>
      <dgm:spPr/>
    </dgm:pt>
    <dgm:pt modelId="{06B20110-BD9D-4993-9C9C-3408726BAE08}" type="pres">
      <dgm:prSet presAssocID="{88DFA098-6764-459A-967B-ABAB6C9F61F0}" presName="hierChild3" presStyleCnt="0"/>
      <dgm:spPr/>
    </dgm:pt>
  </dgm:ptLst>
  <dgm:cxnLst>
    <dgm:cxn modelId="{22485000-3A89-4115-A60D-9BDC185439CE}" srcId="{80C30D44-4686-430E-B5F2-5CA8DE141AAB}" destId="{417D52D5-4062-44F5-9F90-C6F84C743336}" srcOrd="2" destOrd="0" parTransId="{75F05195-683C-44F8-ABDF-5E903907DA66}" sibTransId="{9B555958-142C-4765-A1B8-86968A9157D5}"/>
    <dgm:cxn modelId="{3290A901-C99D-4275-A4AB-EEEFFE94CA5F}" type="presOf" srcId="{8FF004CD-C65E-4C0F-BC1F-F6AF18FB6055}" destId="{FD4B93C7-EC13-4A46-B963-04BF5CA97205}" srcOrd="0" destOrd="0" presId="urn:microsoft.com/office/officeart/2005/8/layout/orgChart1"/>
    <dgm:cxn modelId="{A8661906-6A06-4589-BBF5-200A6454995A}" type="presOf" srcId="{417D52D5-4062-44F5-9F90-C6F84C743336}" destId="{EC2FD1D9-F6F5-41D3-A791-2C71871EED78}" srcOrd="1" destOrd="0" presId="urn:microsoft.com/office/officeart/2005/8/layout/orgChart1"/>
    <dgm:cxn modelId="{F744E013-321D-44CB-AB9A-25E312B25C74}" srcId="{88DFA098-6764-459A-967B-ABAB6C9F61F0}" destId="{80C30D44-4686-430E-B5F2-5CA8DE141AAB}" srcOrd="1" destOrd="0" parTransId="{B2553194-65F9-48C2-AAF8-E1744FFF8CD3}" sibTransId="{72353649-D247-412B-98F0-4E5967917405}"/>
    <dgm:cxn modelId="{50EB4A1B-FE11-4B4F-BD18-C228C45AF9A5}" type="presOf" srcId="{F7B89655-6EE4-4505-B2A3-38253E76C0B1}" destId="{29DC30C4-7DE7-455A-9850-9A545CEA9740}" srcOrd="0" destOrd="0" presId="urn:microsoft.com/office/officeart/2005/8/layout/orgChart1"/>
    <dgm:cxn modelId="{A7C73825-054C-4C70-9077-C399FF393D32}" type="presOf" srcId="{8FF004CD-C65E-4C0F-BC1F-F6AF18FB6055}" destId="{B2E06E12-B8FD-45AB-91C1-4C2E24729B45}" srcOrd="1" destOrd="0" presId="urn:microsoft.com/office/officeart/2005/8/layout/orgChart1"/>
    <dgm:cxn modelId="{FE75F52C-AED1-4FEC-8637-6B568A459A1D}" srcId="{88DFA098-6764-459A-967B-ABAB6C9F61F0}" destId="{8FF004CD-C65E-4C0F-BC1F-F6AF18FB6055}" srcOrd="0" destOrd="0" parTransId="{4740802E-1790-4085-B4FA-0EF504494A60}" sibTransId="{118EA0C6-BAE4-41E6-8E31-198376AFC451}"/>
    <dgm:cxn modelId="{F521E434-C444-453F-A53D-74FD09B686CD}" type="presOf" srcId="{4F520A30-443D-4058-9602-50C29D6D2809}" destId="{715D2F3C-A87E-4A43-83C2-2B72F6C553AC}" srcOrd="0" destOrd="0" presId="urn:microsoft.com/office/officeart/2005/8/layout/orgChart1"/>
    <dgm:cxn modelId="{AECBF63C-C47C-49D0-BD5A-73093E57FA3C}" type="presOf" srcId="{FAB1E1E5-7607-406D-925F-3002BB17F452}" destId="{26968B03-CA5A-4995-B02F-67D476ECE806}" srcOrd="0" destOrd="0" presId="urn:microsoft.com/office/officeart/2005/8/layout/orgChart1"/>
    <dgm:cxn modelId="{73913366-0E2A-4EDC-82B2-5B394678C206}" type="presOf" srcId="{417D52D5-4062-44F5-9F90-C6F84C743336}" destId="{370C9D23-BAC2-4334-8513-3D1E4FADA9F4}" srcOrd="0" destOrd="0" presId="urn:microsoft.com/office/officeart/2005/8/layout/orgChart1"/>
    <dgm:cxn modelId="{7100AF67-B3ED-4721-A502-C20ABF0D257A}" type="presOf" srcId="{5F351EAC-CC35-4E41-A51D-7059BFDF8A6E}" destId="{276314F3-B852-4394-86D2-6434C2ED3F9B}" srcOrd="1" destOrd="0" presId="urn:microsoft.com/office/officeart/2005/8/layout/orgChart1"/>
    <dgm:cxn modelId="{A7F2144A-AFC1-4224-A73C-BD0267DA8B4E}" srcId="{8FF004CD-C65E-4C0F-BC1F-F6AF18FB6055}" destId="{5F351EAC-CC35-4E41-A51D-7059BFDF8A6E}" srcOrd="1" destOrd="0" parTransId="{93A6BD62-8AD7-4010-A7A1-8ADFD97125D7}" sibTransId="{D1901930-6EEB-4B7D-A0EC-9251FB0556BE}"/>
    <dgm:cxn modelId="{4CEEC54A-3220-4110-B189-46E321F37A69}" type="presOf" srcId="{88EFBFDC-DE66-4BD3-A82F-8F1C5E52EE7F}" destId="{3C51A09C-A7D8-4EC0-A1EB-3B1B00A5DBB6}" srcOrd="0" destOrd="0" presId="urn:microsoft.com/office/officeart/2005/8/layout/orgChart1"/>
    <dgm:cxn modelId="{7F95CD73-5F26-4C23-AAD2-A24832231F6D}" type="presOf" srcId="{80C30D44-4686-430E-B5F2-5CA8DE141AAB}" destId="{DF67C21D-37DD-443A-A373-8F7B1AA2F885}" srcOrd="1" destOrd="0" presId="urn:microsoft.com/office/officeart/2005/8/layout/orgChart1"/>
    <dgm:cxn modelId="{674F4A58-2FFF-4624-B3E0-452269607931}" type="presOf" srcId="{75F05195-683C-44F8-ABDF-5E903907DA66}" destId="{55114DA4-E97A-4A64-A0C2-A9DE1B9E5B80}" srcOrd="0" destOrd="0" presId="urn:microsoft.com/office/officeart/2005/8/layout/orgChart1"/>
    <dgm:cxn modelId="{2ED1875A-3699-4C03-B733-CBB32A9D9D02}" type="presOf" srcId="{5F351EAC-CC35-4E41-A51D-7059BFDF8A6E}" destId="{0880BC02-8CB6-4DF6-8EC3-B01DF86A094C}" srcOrd="0" destOrd="0" presId="urn:microsoft.com/office/officeart/2005/8/layout/orgChart1"/>
    <dgm:cxn modelId="{66D59A5A-D12C-4590-86AD-57F5A1EFC630}" srcId="{80C30D44-4686-430E-B5F2-5CA8DE141AAB}" destId="{88EFBFDC-DE66-4BD3-A82F-8F1C5E52EE7F}" srcOrd="1" destOrd="0" parTransId="{FAB1E1E5-7607-406D-925F-3002BB17F452}" sibTransId="{4FF2BBE8-3C1C-4782-860D-132F51F18B5D}"/>
    <dgm:cxn modelId="{E7559D7C-6D7C-48D7-B92E-824CDAAC2EEE}" type="presOf" srcId="{88EFBFDC-DE66-4BD3-A82F-8F1C5E52EE7F}" destId="{548D39B6-165D-407E-B2C9-B6BFACC1EAB6}" srcOrd="1" destOrd="0" presId="urn:microsoft.com/office/officeart/2005/8/layout/orgChart1"/>
    <dgm:cxn modelId="{605ED88A-53F9-45EE-956C-48FD4212B4A9}" type="presOf" srcId="{B2553194-65F9-48C2-AAF8-E1744FFF8CD3}" destId="{A3793662-3C57-40D0-88BE-7AEB02EBF3C5}" srcOrd="0" destOrd="0" presId="urn:microsoft.com/office/officeart/2005/8/layout/orgChart1"/>
    <dgm:cxn modelId="{D084CD8E-18A6-4493-B1E7-0A44C145063F}" type="presOf" srcId="{13DC6972-3522-44AC-895E-C92A82E68E1F}" destId="{245DC3A7-78CB-4DE7-BD98-5611BAAC2488}" srcOrd="0" destOrd="0" presId="urn:microsoft.com/office/officeart/2005/8/layout/orgChart1"/>
    <dgm:cxn modelId="{01E1879D-3120-4032-9FBE-F991FC6823AD}" type="presOf" srcId="{80C30D44-4686-430E-B5F2-5CA8DE141AAB}" destId="{F8BB114D-55DB-4274-9791-DFBFC624C6B5}" srcOrd="0" destOrd="0" presId="urn:microsoft.com/office/officeart/2005/8/layout/orgChart1"/>
    <dgm:cxn modelId="{AACDB9B3-684B-424E-9466-933EDA62DC2C}" type="presOf" srcId="{EA5775F7-F625-4D44-81A0-1E4F73DDFD35}" destId="{EF187DDC-E873-4EE3-BA98-09677DA03641}" srcOrd="0" destOrd="0" presId="urn:microsoft.com/office/officeart/2005/8/layout/orgChart1"/>
    <dgm:cxn modelId="{F9F31CB8-398C-453C-B4B0-67CB23EB784F}" srcId="{8FF004CD-C65E-4C0F-BC1F-F6AF18FB6055}" destId="{4F520A30-443D-4058-9602-50C29D6D2809}" srcOrd="0" destOrd="0" parTransId="{13DC6972-3522-44AC-895E-C92A82E68E1F}" sibTransId="{64BA21ED-1ECA-407D-99FD-026D8E9B7E00}"/>
    <dgm:cxn modelId="{32792DBB-C084-48B9-A030-221F0035DF33}" type="presOf" srcId="{F7B89655-6EE4-4505-B2A3-38253E76C0B1}" destId="{01C296C1-DFAB-4199-8439-D66FD12D22D8}" srcOrd="1" destOrd="0" presId="urn:microsoft.com/office/officeart/2005/8/layout/orgChart1"/>
    <dgm:cxn modelId="{B95DF2D7-99C4-4297-A7A2-85EA1DC2A43D}" type="presOf" srcId="{4740802E-1790-4085-B4FA-0EF504494A60}" destId="{9E3A2F4F-3524-44A9-80B6-BF755A2175FF}" srcOrd="0" destOrd="0" presId="urn:microsoft.com/office/officeart/2005/8/layout/orgChart1"/>
    <dgm:cxn modelId="{EA442EDA-A436-4ADF-A431-CCBE664263AA}" type="presOf" srcId="{ED61B46B-9D7D-4B23-8145-8F59E398C911}" destId="{0EA68379-2514-4C12-84AD-E7DE364EFC44}" srcOrd="0" destOrd="0" presId="urn:microsoft.com/office/officeart/2005/8/layout/orgChart1"/>
    <dgm:cxn modelId="{6E2EADE7-C114-4F4B-95A1-F10E82A14B4C}" type="presOf" srcId="{93A6BD62-8AD7-4010-A7A1-8ADFD97125D7}" destId="{DC364CA3-0CF2-48CC-B546-1D6173178E5F}" srcOrd="0" destOrd="0" presId="urn:microsoft.com/office/officeart/2005/8/layout/orgChart1"/>
    <dgm:cxn modelId="{8AB877EF-9C7B-407C-837A-6472AC56C1EE}" srcId="{ED61B46B-9D7D-4B23-8145-8F59E398C911}" destId="{88DFA098-6764-459A-967B-ABAB6C9F61F0}" srcOrd="0" destOrd="0" parTransId="{76AD5A02-9110-4778-852E-8982764618A9}" sibTransId="{97B8FAB9-80C2-4E66-A572-702557080045}"/>
    <dgm:cxn modelId="{496A50F3-84DA-4CEA-A224-9534B222DD69}" type="presOf" srcId="{4F520A30-443D-4058-9602-50C29D6D2809}" destId="{6306B753-AEA9-4384-8F31-2B1A779D4211}" srcOrd="1" destOrd="0" presId="urn:microsoft.com/office/officeart/2005/8/layout/orgChart1"/>
    <dgm:cxn modelId="{74EB99F5-FCA2-470C-8D8E-5289F20453D0}" srcId="{80C30D44-4686-430E-B5F2-5CA8DE141AAB}" destId="{F7B89655-6EE4-4505-B2A3-38253E76C0B1}" srcOrd="0" destOrd="0" parTransId="{EA5775F7-F625-4D44-81A0-1E4F73DDFD35}" sibTransId="{FF99C84E-96DB-4F4E-886D-427AFC20CA15}"/>
    <dgm:cxn modelId="{831B55F6-CBA2-43D7-86A1-86AEACFBF3C2}" type="presOf" srcId="{88DFA098-6764-459A-967B-ABAB6C9F61F0}" destId="{DE6F51A8-9135-4E29-849A-E3BE96149B76}" srcOrd="0" destOrd="0" presId="urn:microsoft.com/office/officeart/2005/8/layout/orgChart1"/>
    <dgm:cxn modelId="{D50F5BF8-031B-41E9-AAEB-56AEAC05C8A1}" type="presOf" srcId="{88DFA098-6764-459A-967B-ABAB6C9F61F0}" destId="{F640E8EB-985E-4B39-8C30-289959C3A32F}" srcOrd="1" destOrd="0" presId="urn:microsoft.com/office/officeart/2005/8/layout/orgChart1"/>
    <dgm:cxn modelId="{95098EEB-E246-439A-A459-59AA3C50022E}" type="presParOf" srcId="{0EA68379-2514-4C12-84AD-E7DE364EFC44}" destId="{FFBC1DEF-294B-4D51-980A-37268AFF97A8}" srcOrd="0" destOrd="0" presId="urn:microsoft.com/office/officeart/2005/8/layout/orgChart1"/>
    <dgm:cxn modelId="{05CCD4FB-82F0-41A3-8C5A-8EEB45E5C051}" type="presParOf" srcId="{FFBC1DEF-294B-4D51-980A-37268AFF97A8}" destId="{E6E6AEFF-BCCC-4C48-9CAD-E5EB32FBFB61}" srcOrd="0" destOrd="0" presId="urn:microsoft.com/office/officeart/2005/8/layout/orgChart1"/>
    <dgm:cxn modelId="{D04F6941-2BEC-4D5B-BAD5-1B4050EE7487}" type="presParOf" srcId="{E6E6AEFF-BCCC-4C48-9CAD-E5EB32FBFB61}" destId="{DE6F51A8-9135-4E29-849A-E3BE96149B76}" srcOrd="0" destOrd="0" presId="urn:microsoft.com/office/officeart/2005/8/layout/orgChart1"/>
    <dgm:cxn modelId="{43E3267C-9A79-4B38-948D-2E18EF14E35D}" type="presParOf" srcId="{E6E6AEFF-BCCC-4C48-9CAD-E5EB32FBFB61}" destId="{F640E8EB-985E-4B39-8C30-289959C3A32F}" srcOrd="1" destOrd="0" presId="urn:microsoft.com/office/officeart/2005/8/layout/orgChart1"/>
    <dgm:cxn modelId="{0A8CDFFA-49A1-47C6-B762-C30FBF9544C4}" type="presParOf" srcId="{FFBC1DEF-294B-4D51-980A-37268AFF97A8}" destId="{416CA25B-D34F-4F23-A6E0-BD57C9DD6AD1}" srcOrd="1" destOrd="0" presId="urn:microsoft.com/office/officeart/2005/8/layout/orgChart1"/>
    <dgm:cxn modelId="{68216B98-A7C0-4085-8216-D35F5A099FD8}" type="presParOf" srcId="{416CA25B-D34F-4F23-A6E0-BD57C9DD6AD1}" destId="{9E3A2F4F-3524-44A9-80B6-BF755A2175FF}" srcOrd="0" destOrd="0" presId="urn:microsoft.com/office/officeart/2005/8/layout/orgChart1"/>
    <dgm:cxn modelId="{3253C971-15EF-426A-9DFA-C750A00F4389}" type="presParOf" srcId="{416CA25B-D34F-4F23-A6E0-BD57C9DD6AD1}" destId="{5AC52157-44BE-44DC-8816-A53B53D16C38}" srcOrd="1" destOrd="0" presId="urn:microsoft.com/office/officeart/2005/8/layout/orgChart1"/>
    <dgm:cxn modelId="{BE92021A-C38F-4D99-B133-7EA5E8579C98}" type="presParOf" srcId="{5AC52157-44BE-44DC-8816-A53B53D16C38}" destId="{946E622A-0931-4290-B592-F7AB4A3FEA55}" srcOrd="0" destOrd="0" presId="urn:microsoft.com/office/officeart/2005/8/layout/orgChart1"/>
    <dgm:cxn modelId="{2DF950DD-523F-4577-8821-AE4E2903A819}" type="presParOf" srcId="{946E622A-0931-4290-B592-F7AB4A3FEA55}" destId="{FD4B93C7-EC13-4A46-B963-04BF5CA97205}" srcOrd="0" destOrd="0" presId="urn:microsoft.com/office/officeart/2005/8/layout/orgChart1"/>
    <dgm:cxn modelId="{63869DA0-68BA-479B-852C-0D61493E5BC3}" type="presParOf" srcId="{946E622A-0931-4290-B592-F7AB4A3FEA55}" destId="{B2E06E12-B8FD-45AB-91C1-4C2E24729B45}" srcOrd="1" destOrd="0" presId="urn:microsoft.com/office/officeart/2005/8/layout/orgChart1"/>
    <dgm:cxn modelId="{9524ABE5-E602-4B4A-9DF0-01C9179A55C3}" type="presParOf" srcId="{5AC52157-44BE-44DC-8816-A53B53D16C38}" destId="{E724D150-EEA3-4CF3-8FB9-3A8518904C04}" srcOrd="1" destOrd="0" presId="urn:microsoft.com/office/officeart/2005/8/layout/orgChart1"/>
    <dgm:cxn modelId="{FB9468FA-D177-4248-B61B-1E075E63F134}" type="presParOf" srcId="{E724D150-EEA3-4CF3-8FB9-3A8518904C04}" destId="{245DC3A7-78CB-4DE7-BD98-5611BAAC2488}" srcOrd="0" destOrd="0" presId="urn:microsoft.com/office/officeart/2005/8/layout/orgChart1"/>
    <dgm:cxn modelId="{14F142F7-8E05-4DDD-BB27-2F8938748F35}" type="presParOf" srcId="{E724D150-EEA3-4CF3-8FB9-3A8518904C04}" destId="{53C59C2E-CD37-4215-96CF-8920988CCEB0}" srcOrd="1" destOrd="0" presId="urn:microsoft.com/office/officeart/2005/8/layout/orgChart1"/>
    <dgm:cxn modelId="{B0CD8D70-0A22-4690-B44A-7F9E27A59B11}" type="presParOf" srcId="{53C59C2E-CD37-4215-96CF-8920988CCEB0}" destId="{19F80665-2194-44D5-B437-CD1870F40870}" srcOrd="0" destOrd="0" presId="urn:microsoft.com/office/officeart/2005/8/layout/orgChart1"/>
    <dgm:cxn modelId="{223B50F8-6D02-4341-8A48-071D67359D6B}" type="presParOf" srcId="{19F80665-2194-44D5-B437-CD1870F40870}" destId="{715D2F3C-A87E-4A43-83C2-2B72F6C553AC}" srcOrd="0" destOrd="0" presId="urn:microsoft.com/office/officeart/2005/8/layout/orgChart1"/>
    <dgm:cxn modelId="{98129FD4-8B3D-44BF-A522-550A823E7148}" type="presParOf" srcId="{19F80665-2194-44D5-B437-CD1870F40870}" destId="{6306B753-AEA9-4384-8F31-2B1A779D4211}" srcOrd="1" destOrd="0" presId="urn:microsoft.com/office/officeart/2005/8/layout/orgChart1"/>
    <dgm:cxn modelId="{8863B5D6-780E-42AD-B3E5-557FB5567E7D}" type="presParOf" srcId="{53C59C2E-CD37-4215-96CF-8920988CCEB0}" destId="{10952B12-C059-4435-89FC-B3053DD76FBD}" srcOrd="1" destOrd="0" presId="urn:microsoft.com/office/officeart/2005/8/layout/orgChart1"/>
    <dgm:cxn modelId="{451AFC9A-A535-49E5-844E-BF0B0108DCF6}" type="presParOf" srcId="{53C59C2E-CD37-4215-96CF-8920988CCEB0}" destId="{43003811-1CC6-4610-BEA9-A3E9C736AC04}" srcOrd="2" destOrd="0" presId="urn:microsoft.com/office/officeart/2005/8/layout/orgChart1"/>
    <dgm:cxn modelId="{240A84A0-AA5D-4C55-920C-B616398C6E50}" type="presParOf" srcId="{E724D150-EEA3-4CF3-8FB9-3A8518904C04}" destId="{DC364CA3-0CF2-48CC-B546-1D6173178E5F}" srcOrd="2" destOrd="0" presId="urn:microsoft.com/office/officeart/2005/8/layout/orgChart1"/>
    <dgm:cxn modelId="{0880CA38-0654-4D60-853D-ED99A24728D5}" type="presParOf" srcId="{E724D150-EEA3-4CF3-8FB9-3A8518904C04}" destId="{5BC5A7B0-D1FE-4E66-B543-872516E41C13}" srcOrd="3" destOrd="0" presId="urn:microsoft.com/office/officeart/2005/8/layout/orgChart1"/>
    <dgm:cxn modelId="{20741F5C-5169-442A-AB86-B72D78D437B4}" type="presParOf" srcId="{5BC5A7B0-D1FE-4E66-B543-872516E41C13}" destId="{AF7BE64B-3A8B-4BCC-9FC8-35DC7107BDDE}" srcOrd="0" destOrd="0" presId="urn:microsoft.com/office/officeart/2005/8/layout/orgChart1"/>
    <dgm:cxn modelId="{21A0663B-5E11-41FD-90A3-81E11A72A614}" type="presParOf" srcId="{AF7BE64B-3A8B-4BCC-9FC8-35DC7107BDDE}" destId="{0880BC02-8CB6-4DF6-8EC3-B01DF86A094C}" srcOrd="0" destOrd="0" presId="urn:microsoft.com/office/officeart/2005/8/layout/orgChart1"/>
    <dgm:cxn modelId="{AA7600B8-B677-4DAE-A463-9A37A97CE2A6}" type="presParOf" srcId="{AF7BE64B-3A8B-4BCC-9FC8-35DC7107BDDE}" destId="{276314F3-B852-4394-86D2-6434C2ED3F9B}" srcOrd="1" destOrd="0" presId="urn:microsoft.com/office/officeart/2005/8/layout/orgChart1"/>
    <dgm:cxn modelId="{631FBEA2-8CF1-4982-A4A8-3E80DB80E83B}" type="presParOf" srcId="{5BC5A7B0-D1FE-4E66-B543-872516E41C13}" destId="{FBC45526-56A5-4ADF-8404-F179144591BA}" srcOrd="1" destOrd="0" presId="urn:microsoft.com/office/officeart/2005/8/layout/orgChart1"/>
    <dgm:cxn modelId="{B9063655-DE62-440D-871F-B5061CCF7B1D}" type="presParOf" srcId="{5BC5A7B0-D1FE-4E66-B543-872516E41C13}" destId="{2B3DFA8A-5727-4E2C-8D50-0706A63394C2}" srcOrd="2" destOrd="0" presId="urn:microsoft.com/office/officeart/2005/8/layout/orgChart1"/>
    <dgm:cxn modelId="{D833EB75-EB0A-4645-A629-F0CE932A533C}" type="presParOf" srcId="{5AC52157-44BE-44DC-8816-A53B53D16C38}" destId="{632578CE-E727-4531-A1C1-E6D6A188ED23}" srcOrd="2" destOrd="0" presId="urn:microsoft.com/office/officeart/2005/8/layout/orgChart1"/>
    <dgm:cxn modelId="{1164859B-1EC0-4A29-8A13-7928C0D917C2}" type="presParOf" srcId="{416CA25B-D34F-4F23-A6E0-BD57C9DD6AD1}" destId="{A3793662-3C57-40D0-88BE-7AEB02EBF3C5}" srcOrd="2" destOrd="0" presId="urn:microsoft.com/office/officeart/2005/8/layout/orgChart1"/>
    <dgm:cxn modelId="{48459A54-C3E9-4A4D-B3FF-91B5009B3D41}" type="presParOf" srcId="{416CA25B-D34F-4F23-A6E0-BD57C9DD6AD1}" destId="{EE3E790A-4251-409D-83E6-078BEFD03BEE}" srcOrd="3" destOrd="0" presId="urn:microsoft.com/office/officeart/2005/8/layout/orgChart1"/>
    <dgm:cxn modelId="{9F96FEE7-EB4F-4832-8F4C-50BF1F5A63FE}" type="presParOf" srcId="{EE3E790A-4251-409D-83E6-078BEFD03BEE}" destId="{4050C609-3739-4CA1-94B7-82F891B19464}" srcOrd="0" destOrd="0" presId="urn:microsoft.com/office/officeart/2005/8/layout/orgChart1"/>
    <dgm:cxn modelId="{88120C57-4D18-4F65-9ACF-79C7C7201596}" type="presParOf" srcId="{4050C609-3739-4CA1-94B7-82F891B19464}" destId="{F8BB114D-55DB-4274-9791-DFBFC624C6B5}" srcOrd="0" destOrd="0" presId="urn:microsoft.com/office/officeart/2005/8/layout/orgChart1"/>
    <dgm:cxn modelId="{AD874746-5CB3-4B33-AEC4-4AEEBF6479BE}" type="presParOf" srcId="{4050C609-3739-4CA1-94B7-82F891B19464}" destId="{DF67C21D-37DD-443A-A373-8F7B1AA2F885}" srcOrd="1" destOrd="0" presId="urn:microsoft.com/office/officeart/2005/8/layout/orgChart1"/>
    <dgm:cxn modelId="{9B99D022-7C99-4C01-BD92-902043A1AE51}" type="presParOf" srcId="{EE3E790A-4251-409D-83E6-078BEFD03BEE}" destId="{A06B53B4-49F8-49B5-A065-3D21359BA353}" srcOrd="1" destOrd="0" presId="urn:microsoft.com/office/officeart/2005/8/layout/orgChart1"/>
    <dgm:cxn modelId="{8F25F24C-E62D-448F-A9F1-CF77ED9EED09}" type="presParOf" srcId="{A06B53B4-49F8-49B5-A065-3D21359BA353}" destId="{EF187DDC-E873-4EE3-BA98-09677DA03641}" srcOrd="0" destOrd="0" presId="urn:microsoft.com/office/officeart/2005/8/layout/orgChart1"/>
    <dgm:cxn modelId="{1A0CB7E4-3C30-4338-8FE2-72E298C4C278}" type="presParOf" srcId="{A06B53B4-49F8-49B5-A065-3D21359BA353}" destId="{160D3328-CE42-4935-B0E7-F95C2278529B}" srcOrd="1" destOrd="0" presId="urn:microsoft.com/office/officeart/2005/8/layout/orgChart1"/>
    <dgm:cxn modelId="{91FECE34-FBB1-4480-8C8A-197E0E737C8A}" type="presParOf" srcId="{160D3328-CE42-4935-B0E7-F95C2278529B}" destId="{EA343698-3BDE-42FC-8E1A-98B946AE63A0}" srcOrd="0" destOrd="0" presId="urn:microsoft.com/office/officeart/2005/8/layout/orgChart1"/>
    <dgm:cxn modelId="{60610275-179B-4502-9CC1-872EAC904E3F}" type="presParOf" srcId="{EA343698-3BDE-42FC-8E1A-98B946AE63A0}" destId="{29DC30C4-7DE7-455A-9850-9A545CEA9740}" srcOrd="0" destOrd="0" presId="urn:microsoft.com/office/officeart/2005/8/layout/orgChart1"/>
    <dgm:cxn modelId="{3E0FE176-E7B3-4441-ABBB-4219B6906EC8}" type="presParOf" srcId="{EA343698-3BDE-42FC-8E1A-98B946AE63A0}" destId="{01C296C1-DFAB-4199-8439-D66FD12D22D8}" srcOrd="1" destOrd="0" presId="urn:microsoft.com/office/officeart/2005/8/layout/orgChart1"/>
    <dgm:cxn modelId="{F411C3CE-8D61-4BFB-92AC-8E2C48126A8D}" type="presParOf" srcId="{160D3328-CE42-4935-B0E7-F95C2278529B}" destId="{2B211C2D-C15F-4089-B3C6-9AACC8C49C42}" srcOrd="1" destOrd="0" presId="urn:microsoft.com/office/officeart/2005/8/layout/orgChart1"/>
    <dgm:cxn modelId="{D6527730-D677-490A-A897-5E1C2DD7C05C}" type="presParOf" srcId="{160D3328-CE42-4935-B0E7-F95C2278529B}" destId="{93ABB2CC-F300-4055-BC2A-81265D4C1ECE}" srcOrd="2" destOrd="0" presId="urn:microsoft.com/office/officeart/2005/8/layout/orgChart1"/>
    <dgm:cxn modelId="{1F51BD88-CCDA-41B6-B77C-9872AD7ED95D}" type="presParOf" srcId="{A06B53B4-49F8-49B5-A065-3D21359BA353}" destId="{26968B03-CA5A-4995-B02F-67D476ECE806}" srcOrd="2" destOrd="0" presId="urn:microsoft.com/office/officeart/2005/8/layout/orgChart1"/>
    <dgm:cxn modelId="{BDF0A709-93D4-48C2-AF3F-FF0A51FABE4E}" type="presParOf" srcId="{A06B53B4-49F8-49B5-A065-3D21359BA353}" destId="{B7EDB426-6F6C-4B9F-BD05-E572FC787927}" srcOrd="3" destOrd="0" presId="urn:microsoft.com/office/officeart/2005/8/layout/orgChart1"/>
    <dgm:cxn modelId="{E27F4AEC-4B23-46B0-9EE5-E9428DCFFE38}" type="presParOf" srcId="{B7EDB426-6F6C-4B9F-BD05-E572FC787927}" destId="{BE81D879-E800-46A4-9171-2D5AF78064E1}" srcOrd="0" destOrd="0" presId="urn:microsoft.com/office/officeart/2005/8/layout/orgChart1"/>
    <dgm:cxn modelId="{65399AB3-8D82-47EB-90D5-1763452F4FC6}" type="presParOf" srcId="{BE81D879-E800-46A4-9171-2D5AF78064E1}" destId="{3C51A09C-A7D8-4EC0-A1EB-3B1B00A5DBB6}" srcOrd="0" destOrd="0" presId="urn:microsoft.com/office/officeart/2005/8/layout/orgChart1"/>
    <dgm:cxn modelId="{F88483D9-8DDB-4343-B30E-CCA7860FB1B1}" type="presParOf" srcId="{BE81D879-E800-46A4-9171-2D5AF78064E1}" destId="{548D39B6-165D-407E-B2C9-B6BFACC1EAB6}" srcOrd="1" destOrd="0" presId="urn:microsoft.com/office/officeart/2005/8/layout/orgChart1"/>
    <dgm:cxn modelId="{D7F4120E-D3B9-4F04-A4AD-42C079BF14A4}" type="presParOf" srcId="{B7EDB426-6F6C-4B9F-BD05-E572FC787927}" destId="{97436B8C-994F-49C8-8EB0-567FD19FD0AC}" srcOrd="1" destOrd="0" presId="urn:microsoft.com/office/officeart/2005/8/layout/orgChart1"/>
    <dgm:cxn modelId="{156B7758-788F-4432-B8BA-41B87F3D2281}" type="presParOf" srcId="{B7EDB426-6F6C-4B9F-BD05-E572FC787927}" destId="{28D94D78-59A1-4BAB-B55C-A8136DB14936}" srcOrd="2" destOrd="0" presId="urn:microsoft.com/office/officeart/2005/8/layout/orgChart1"/>
    <dgm:cxn modelId="{EC136F1C-8BEE-41FC-9C6F-2FA55DFE21F3}" type="presParOf" srcId="{A06B53B4-49F8-49B5-A065-3D21359BA353}" destId="{55114DA4-E97A-4A64-A0C2-A9DE1B9E5B80}" srcOrd="4" destOrd="0" presId="urn:microsoft.com/office/officeart/2005/8/layout/orgChart1"/>
    <dgm:cxn modelId="{C7FCDB63-B986-4EBE-B999-BE8D9DA66D33}" type="presParOf" srcId="{A06B53B4-49F8-49B5-A065-3D21359BA353}" destId="{84B7F1B5-55F1-4384-AF56-2F5AF5D95BAE}" srcOrd="5" destOrd="0" presId="urn:microsoft.com/office/officeart/2005/8/layout/orgChart1"/>
    <dgm:cxn modelId="{FEAC3A67-7867-47C1-B8F3-D50E6837BE39}" type="presParOf" srcId="{84B7F1B5-55F1-4384-AF56-2F5AF5D95BAE}" destId="{B3F3E2D5-8643-4581-91AE-174C3E24704D}" srcOrd="0" destOrd="0" presId="urn:microsoft.com/office/officeart/2005/8/layout/orgChart1"/>
    <dgm:cxn modelId="{E7F895AC-5092-41DF-8C62-2F2CECBF42F9}" type="presParOf" srcId="{B3F3E2D5-8643-4581-91AE-174C3E24704D}" destId="{370C9D23-BAC2-4334-8513-3D1E4FADA9F4}" srcOrd="0" destOrd="0" presId="urn:microsoft.com/office/officeart/2005/8/layout/orgChart1"/>
    <dgm:cxn modelId="{FC7B1BFD-41DD-4589-85FA-DEC303E62C55}" type="presParOf" srcId="{B3F3E2D5-8643-4581-91AE-174C3E24704D}" destId="{EC2FD1D9-F6F5-41D3-A791-2C71871EED78}" srcOrd="1" destOrd="0" presId="urn:microsoft.com/office/officeart/2005/8/layout/orgChart1"/>
    <dgm:cxn modelId="{6B89D741-ED04-4784-BF6D-6ED7BCB24CC4}" type="presParOf" srcId="{84B7F1B5-55F1-4384-AF56-2F5AF5D95BAE}" destId="{9865BE17-84E5-493D-901E-771BE9BB1AB5}" srcOrd="1" destOrd="0" presId="urn:microsoft.com/office/officeart/2005/8/layout/orgChart1"/>
    <dgm:cxn modelId="{5758F3AA-FA1A-4D76-8C22-8EE2CE6EEE04}" type="presParOf" srcId="{84B7F1B5-55F1-4384-AF56-2F5AF5D95BAE}" destId="{BCE6661B-203E-4627-A2C3-A352D5834DE7}" srcOrd="2" destOrd="0" presId="urn:microsoft.com/office/officeart/2005/8/layout/orgChart1"/>
    <dgm:cxn modelId="{22877CD5-F66F-4F04-871A-4217BBB28DDE}" type="presParOf" srcId="{EE3E790A-4251-409D-83E6-078BEFD03BEE}" destId="{A013A6A4-6154-4C43-82EC-5DF7DA707B34}" srcOrd="2" destOrd="0" presId="urn:microsoft.com/office/officeart/2005/8/layout/orgChart1"/>
    <dgm:cxn modelId="{AB0F3BAA-B467-4156-B184-8362B597EC1D}" type="presParOf" srcId="{FFBC1DEF-294B-4D51-980A-37268AFF97A8}" destId="{06B20110-BD9D-4993-9C9C-3408726BAE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FDF4B2-D24C-4D60-A8E7-C8DE29BF3D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96D470-E596-4BB7-A368-94087C9613AD}">
      <dgm:prSet/>
      <dgm:spPr/>
      <dgm:t>
        <a:bodyPr/>
        <a:lstStyle/>
        <a:p>
          <a:r>
            <a:rPr lang="en-US"/>
            <a:t>Inline</a:t>
          </a:r>
        </a:p>
      </dgm:t>
    </dgm:pt>
    <dgm:pt modelId="{3884368F-8787-4A62-A1C1-8C7149E2A1AB}" type="parTrans" cxnId="{3E364042-5320-405E-9423-C442C5F12EC5}">
      <dgm:prSet/>
      <dgm:spPr/>
      <dgm:t>
        <a:bodyPr/>
        <a:lstStyle/>
        <a:p>
          <a:endParaRPr lang="en-US"/>
        </a:p>
      </dgm:t>
    </dgm:pt>
    <dgm:pt modelId="{086A7EC6-0642-40AE-AAE5-7AB466324DCD}" type="sibTrans" cxnId="{3E364042-5320-405E-9423-C442C5F12EC5}">
      <dgm:prSet/>
      <dgm:spPr/>
      <dgm:t>
        <a:bodyPr/>
        <a:lstStyle/>
        <a:p>
          <a:endParaRPr lang="en-US"/>
        </a:p>
      </dgm:t>
    </dgm:pt>
    <dgm:pt modelId="{04049BED-9156-4F56-9EB8-29E36F6CD6DB}">
      <dgm:prSet/>
      <dgm:spPr/>
      <dgm:t>
        <a:bodyPr/>
        <a:lstStyle/>
        <a:p>
          <a:r>
            <a:rPr lang="en-US" dirty="0"/>
            <a:t>Internal CSS</a:t>
          </a:r>
        </a:p>
      </dgm:t>
    </dgm:pt>
    <dgm:pt modelId="{9E16BFFC-0B29-4085-A9B9-15153A338E9A}" type="parTrans" cxnId="{D7FD9245-2D7D-41B6-AEC1-B926BC7C5FA3}">
      <dgm:prSet/>
      <dgm:spPr/>
      <dgm:t>
        <a:bodyPr/>
        <a:lstStyle/>
        <a:p>
          <a:endParaRPr lang="en-US"/>
        </a:p>
      </dgm:t>
    </dgm:pt>
    <dgm:pt modelId="{06A19E15-CC9A-4B18-A4C3-439B23FB7347}" type="sibTrans" cxnId="{D7FD9245-2D7D-41B6-AEC1-B926BC7C5FA3}">
      <dgm:prSet/>
      <dgm:spPr/>
      <dgm:t>
        <a:bodyPr/>
        <a:lstStyle/>
        <a:p>
          <a:endParaRPr lang="en-US"/>
        </a:p>
      </dgm:t>
    </dgm:pt>
    <dgm:pt modelId="{82027B78-3142-41DC-A476-1E07BF58CF83}">
      <dgm:prSet/>
      <dgm:spPr/>
      <dgm:t>
        <a:bodyPr/>
        <a:lstStyle/>
        <a:p>
          <a:r>
            <a:rPr lang="en-US" dirty="0"/>
            <a:t>External CSS file</a:t>
          </a:r>
        </a:p>
      </dgm:t>
    </dgm:pt>
    <dgm:pt modelId="{A6B5EDD0-10CD-4BBC-B783-E5ECA20C7F48}" type="parTrans" cxnId="{9E939826-101A-4988-9DF1-549225E5BB6C}">
      <dgm:prSet/>
      <dgm:spPr/>
      <dgm:t>
        <a:bodyPr/>
        <a:lstStyle/>
        <a:p>
          <a:endParaRPr lang="en-US"/>
        </a:p>
      </dgm:t>
    </dgm:pt>
    <dgm:pt modelId="{9E2BC9DA-BC54-40DD-88E9-488314F1E733}" type="sibTrans" cxnId="{9E939826-101A-4988-9DF1-549225E5BB6C}">
      <dgm:prSet/>
      <dgm:spPr/>
      <dgm:t>
        <a:bodyPr/>
        <a:lstStyle/>
        <a:p>
          <a:endParaRPr lang="en-US"/>
        </a:p>
      </dgm:t>
    </dgm:pt>
    <dgm:pt modelId="{40E68400-E702-4E9A-8C68-90E3656935D5}" type="pres">
      <dgm:prSet presAssocID="{5DFDF4B2-D24C-4D60-A8E7-C8DE29BF3D38}" presName="linear" presStyleCnt="0">
        <dgm:presLayoutVars>
          <dgm:animLvl val="lvl"/>
          <dgm:resizeHandles val="exact"/>
        </dgm:presLayoutVars>
      </dgm:prSet>
      <dgm:spPr/>
    </dgm:pt>
    <dgm:pt modelId="{CDCEAF79-CB62-45FC-B4A0-64678A1497DD}" type="pres">
      <dgm:prSet presAssocID="{2396D470-E596-4BB7-A368-94087C9613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081024-CCDC-48EB-9FF2-B6C5B8300B1A}" type="pres">
      <dgm:prSet presAssocID="{086A7EC6-0642-40AE-AAE5-7AB466324DCD}" presName="spacer" presStyleCnt="0"/>
      <dgm:spPr/>
    </dgm:pt>
    <dgm:pt modelId="{A7DD40CD-8570-4543-9705-738C12CE5DEF}" type="pres">
      <dgm:prSet presAssocID="{04049BED-9156-4F56-9EB8-29E36F6CD6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B782E4-C0B2-4E6A-A241-A57758A3E03C}" type="pres">
      <dgm:prSet presAssocID="{06A19E15-CC9A-4B18-A4C3-439B23FB7347}" presName="spacer" presStyleCnt="0"/>
      <dgm:spPr/>
    </dgm:pt>
    <dgm:pt modelId="{23FBC7BF-453C-4D24-82B2-E3BD80588EFC}" type="pres">
      <dgm:prSet presAssocID="{82027B78-3142-41DC-A476-1E07BF58CF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939826-101A-4988-9DF1-549225E5BB6C}" srcId="{5DFDF4B2-D24C-4D60-A8E7-C8DE29BF3D38}" destId="{82027B78-3142-41DC-A476-1E07BF58CF83}" srcOrd="2" destOrd="0" parTransId="{A6B5EDD0-10CD-4BBC-B783-E5ECA20C7F48}" sibTransId="{9E2BC9DA-BC54-40DD-88E9-488314F1E733}"/>
    <dgm:cxn modelId="{1C07665F-0433-4010-9E6A-CE5D15B1D224}" type="presOf" srcId="{5DFDF4B2-D24C-4D60-A8E7-C8DE29BF3D38}" destId="{40E68400-E702-4E9A-8C68-90E3656935D5}" srcOrd="0" destOrd="0" presId="urn:microsoft.com/office/officeart/2005/8/layout/vList2"/>
    <dgm:cxn modelId="{3E364042-5320-405E-9423-C442C5F12EC5}" srcId="{5DFDF4B2-D24C-4D60-A8E7-C8DE29BF3D38}" destId="{2396D470-E596-4BB7-A368-94087C9613AD}" srcOrd="0" destOrd="0" parTransId="{3884368F-8787-4A62-A1C1-8C7149E2A1AB}" sibTransId="{086A7EC6-0642-40AE-AAE5-7AB466324DCD}"/>
    <dgm:cxn modelId="{D7FD9245-2D7D-41B6-AEC1-B926BC7C5FA3}" srcId="{5DFDF4B2-D24C-4D60-A8E7-C8DE29BF3D38}" destId="{04049BED-9156-4F56-9EB8-29E36F6CD6DB}" srcOrd="1" destOrd="0" parTransId="{9E16BFFC-0B29-4085-A9B9-15153A338E9A}" sibTransId="{06A19E15-CC9A-4B18-A4C3-439B23FB7347}"/>
    <dgm:cxn modelId="{123C3090-A931-4564-8D2D-F86497498309}" type="presOf" srcId="{04049BED-9156-4F56-9EB8-29E36F6CD6DB}" destId="{A7DD40CD-8570-4543-9705-738C12CE5DEF}" srcOrd="0" destOrd="0" presId="urn:microsoft.com/office/officeart/2005/8/layout/vList2"/>
    <dgm:cxn modelId="{F501BBB7-5315-4521-BF8B-2BE8B2A1D9C0}" type="presOf" srcId="{82027B78-3142-41DC-A476-1E07BF58CF83}" destId="{23FBC7BF-453C-4D24-82B2-E3BD80588EFC}" srcOrd="0" destOrd="0" presId="urn:microsoft.com/office/officeart/2005/8/layout/vList2"/>
    <dgm:cxn modelId="{2E1379E7-783E-4A5F-B5BE-4AAD00A3AAAE}" type="presOf" srcId="{2396D470-E596-4BB7-A368-94087C9613AD}" destId="{CDCEAF79-CB62-45FC-B4A0-64678A1497DD}" srcOrd="0" destOrd="0" presId="urn:microsoft.com/office/officeart/2005/8/layout/vList2"/>
    <dgm:cxn modelId="{22111E83-08BB-49FC-A7F8-FBEEC7C540A9}" type="presParOf" srcId="{40E68400-E702-4E9A-8C68-90E3656935D5}" destId="{CDCEAF79-CB62-45FC-B4A0-64678A1497DD}" srcOrd="0" destOrd="0" presId="urn:microsoft.com/office/officeart/2005/8/layout/vList2"/>
    <dgm:cxn modelId="{662D78D4-0A78-4BF9-9069-D11705B20CED}" type="presParOf" srcId="{40E68400-E702-4E9A-8C68-90E3656935D5}" destId="{98081024-CCDC-48EB-9FF2-B6C5B8300B1A}" srcOrd="1" destOrd="0" presId="urn:microsoft.com/office/officeart/2005/8/layout/vList2"/>
    <dgm:cxn modelId="{F4F239B9-1BCC-4923-B7AD-B0CCD579A9B4}" type="presParOf" srcId="{40E68400-E702-4E9A-8C68-90E3656935D5}" destId="{A7DD40CD-8570-4543-9705-738C12CE5DEF}" srcOrd="2" destOrd="0" presId="urn:microsoft.com/office/officeart/2005/8/layout/vList2"/>
    <dgm:cxn modelId="{DAEB7A3E-8205-4AFE-AB7F-3D4288F1C5D8}" type="presParOf" srcId="{40E68400-E702-4E9A-8C68-90E3656935D5}" destId="{5EB782E4-C0B2-4E6A-A241-A57758A3E03C}" srcOrd="3" destOrd="0" presId="urn:microsoft.com/office/officeart/2005/8/layout/vList2"/>
    <dgm:cxn modelId="{B7126F7B-D807-4C23-B74E-5C0FCD9674A6}" type="presParOf" srcId="{40E68400-E702-4E9A-8C68-90E3656935D5}" destId="{23FBC7BF-453C-4D24-82B2-E3BD80588E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49A41-C293-4CE5-B77B-F2D830AB8280}">
      <dsp:nvSpPr>
        <dsp:cNvPr id="0" name=""/>
        <dsp:cNvSpPr/>
      </dsp:nvSpPr>
      <dsp:spPr>
        <a:xfrm>
          <a:off x="0" y="392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BC756-4608-4968-B579-77B48630A86C}">
      <dsp:nvSpPr>
        <dsp:cNvPr id="0" name=""/>
        <dsp:cNvSpPr/>
      </dsp:nvSpPr>
      <dsp:spPr>
        <a:xfrm>
          <a:off x="0" y="392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Browsers: Google Chrome, Microsoft Edge, Mozilla Firefox, Safari.</a:t>
          </a:r>
        </a:p>
      </dsp:txBody>
      <dsp:txXfrm>
        <a:off x="0" y="392"/>
        <a:ext cx="10848975" cy="642463"/>
      </dsp:txXfrm>
    </dsp:sp>
    <dsp:sp modelId="{C257165E-FB47-498B-A8FC-2EDFA27E3F25}">
      <dsp:nvSpPr>
        <dsp:cNvPr id="0" name=""/>
        <dsp:cNvSpPr/>
      </dsp:nvSpPr>
      <dsp:spPr>
        <a:xfrm>
          <a:off x="0" y="642855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71A48-07A4-4876-BF2C-AFA8D4258270}">
      <dsp:nvSpPr>
        <dsp:cNvPr id="0" name=""/>
        <dsp:cNvSpPr/>
      </dsp:nvSpPr>
      <dsp:spPr>
        <a:xfrm>
          <a:off x="0" y="642855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Address bar </a:t>
          </a:r>
        </a:p>
      </dsp:txBody>
      <dsp:txXfrm>
        <a:off x="0" y="642855"/>
        <a:ext cx="10848975" cy="642463"/>
      </dsp:txXfrm>
    </dsp:sp>
    <dsp:sp modelId="{7A6CAD32-DA29-415B-A65D-8880CD1972A1}">
      <dsp:nvSpPr>
        <dsp:cNvPr id="0" name=""/>
        <dsp:cNvSpPr/>
      </dsp:nvSpPr>
      <dsp:spPr>
        <a:xfrm>
          <a:off x="0" y="1285318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1CE10-EEAC-4906-9680-B96985434212}">
      <dsp:nvSpPr>
        <dsp:cNvPr id="0" name=""/>
        <dsp:cNvSpPr/>
      </dsp:nvSpPr>
      <dsp:spPr>
        <a:xfrm>
          <a:off x="0" y="1285318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URL </a:t>
          </a:r>
        </a:p>
      </dsp:txBody>
      <dsp:txXfrm>
        <a:off x="0" y="1285318"/>
        <a:ext cx="10848975" cy="642463"/>
      </dsp:txXfrm>
    </dsp:sp>
    <dsp:sp modelId="{C548D55F-00FC-489A-9C80-4BDDF7662913}">
      <dsp:nvSpPr>
        <dsp:cNvPr id="0" name=""/>
        <dsp:cNvSpPr/>
      </dsp:nvSpPr>
      <dsp:spPr>
        <a:xfrm>
          <a:off x="0" y="1927781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18E19-69AB-40E2-9488-E8F674041884}">
      <dsp:nvSpPr>
        <dsp:cNvPr id="0" name=""/>
        <dsp:cNvSpPr/>
      </dsp:nvSpPr>
      <dsp:spPr>
        <a:xfrm>
          <a:off x="0" y="1927781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Domain name</a:t>
          </a:r>
        </a:p>
      </dsp:txBody>
      <dsp:txXfrm>
        <a:off x="0" y="1927781"/>
        <a:ext cx="10848975" cy="642463"/>
      </dsp:txXfrm>
    </dsp:sp>
    <dsp:sp modelId="{7087E6F8-9256-45BF-8324-9BA527078F8A}">
      <dsp:nvSpPr>
        <dsp:cNvPr id="0" name=""/>
        <dsp:cNvSpPr/>
      </dsp:nvSpPr>
      <dsp:spPr>
        <a:xfrm>
          <a:off x="0" y="2570244"/>
          <a:ext cx="10848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B0846-9AC5-4658-BB69-A0059DEC94DB}">
      <dsp:nvSpPr>
        <dsp:cNvPr id="0" name=""/>
        <dsp:cNvSpPr/>
      </dsp:nvSpPr>
      <dsp:spPr>
        <a:xfrm>
          <a:off x="0" y="2570244"/>
          <a:ext cx="10848975" cy="64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Hosting </a:t>
          </a:r>
        </a:p>
      </dsp:txBody>
      <dsp:txXfrm>
        <a:off x="0" y="2570244"/>
        <a:ext cx="10848975" cy="642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838E4-D474-46A4-AB02-49990F02D2D6}">
      <dsp:nvSpPr>
        <dsp:cNvPr id="0" name=""/>
        <dsp:cNvSpPr/>
      </dsp:nvSpPr>
      <dsp:spPr>
        <a:xfrm>
          <a:off x="5540" y="2118035"/>
          <a:ext cx="3311920" cy="13247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What does HTML stand for?</a:t>
          </a:r>
        </a:p>
      </dsp:txBody>
      <dsp:txXfrm>
        <a:off x="667924" y="2118035"/>
        <a:ext cx="1987152" cy="1324768"/>
      </dsp:txXfrm>
    </dsp:sp>
    <dsp:sp modelId="{40AFCD9C-0038-44B8-A0F3-996AEFFA4823}">
      <dsp:nvSpPr>
        <dsp:cNvPr id="0" name=""/>
        <dsp:cNvSpPr/>
      </dsp:nvSpPr>
      <dsp:spPr>
        <a:xfrm>
          <a:off x="2986268" y="2118035"/>
          <a:ext cx="3311920" cy="13247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Hypertext Markup language. </a:t>
          </a:r>
        </a:p>
      </dsp:txBody>
      <dsp:txXfrm>
        <a:off x="3648652" y="2118035"/>
        <a:ext cx="1987152" cy="1324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14DA4-E97A-4A64-A0C2-A9DE1B9E5B80}">
      <dsp:nvSpPr>
        <dsp:cNvPr id="0" name=""/>
        <dsp:cNvSpPr/>
      </dsp:nvSpPr>
      <dsp:spPr>
        <a:xfrm>
          <a:off x="5350222" y="1398442"/>
          <a:ext cx="173291" cy="217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923"/>
              </a:lnTo>
              <a:lnTo>
                <a:pt x="173291" y="2171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68B03-CA5A-4995-B02F-67D476ECE806}">
      <dsp:nvSpPr>
        <dsp:cNvPr id="0" name=""/>
        <dsp:cNvSpPr/>
      </dsp:nvSpPr>
      <dsp:spPr>
        <a:xfrm>
          <a:off x="5350222" y="1398442"/>
          <a:ext cx="173291" cy="135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675"/>
              </a:lnTo>
              <a:lnTo>
                <a:pt x="173291" y="1351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87DDC-E873-4EE3-BA98-09677DA03641}">
      <dsp:nvSpPr>
        <dsp:cNvPr id="0" name=""/>
        <dsp:cNvSpPr/>
      </dsp:nvSpPr>
      <dsp:spPr>
        <a:xfrm>
          <a:off x="5350222" y="1398442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93662-3C57-40D0-88BE-7AEB02EBF3C5}">
      <dsp:nvSpPr>
        <dsp:cNvPr id="0" name=""/>
        <dsp:cNvSpPr/>
      </dsp:nvSpPr>
      <dsp:spPr>
        <a:xfrm>
          <a:off x="5113390" y="578195"/>
          <a:ext cx="698943" cy="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04"/>
              </a:lnTo>
              <a:lnTo>
                <a:pt x="698943" y="121304"/>
              </a:lnTo>
              <a:lnTo>
                <a:pt x="698943" y="242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64CA3-0CF2-48CC-B546-1D6173178E5F}">
      <dsp:nvSpPr>
        <dsp:cNvPr id="0" name=""/>
        <dsp:cNvSpPr/>
      </dsp:nvSpPr>
      <dsp:spPr>
        <a:xfrm>
          <a:off x="3952335" y="1398442"/>
          <a:ext cx="173291" cy="135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675"/>
              </a:lnTo>
              <a:lnTo>
                <a:pt x="173291" y="1351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DC3A7-78CB-4DE7-BD98-5611BAAC2488}">
      <dsp:nvSpPr>
        <dsp:cNvPr id="0" name=""/>
        <dsp:cNvSpPr/>
      </dsp:nvSpPr>
      <dsp:spPr>
        <a:xfrm>
          <a:off x="3952335" y="1398442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A2F4F-3524-44A9-80B6-BF755A2175FF}">
      <dsp:nvSpPr>
        <dsp:cNvPr id="0" name=""/>
        <dsp:cNvSpPr/>
      </dsp:nvSpPr>
      <dsp:spPr>
        <a:xfrm>
          <a:off x="4414446" y="578195"/>
          <a:ext cx="698943" cy="242608"/>
        </a:xfrm>
        <a:custGeom>
          <a:avLst/>
          <a:gdLst/>
          <a:ahLst/>
          <a:cxnLst/>
          <a:rect l="0" t="0" r="0" b="0"/>
          <a:pathLst>
            <a:path>
              <a:moveTo>
                <a:pt x="698943" y="0"/>
              </a:moveTo>
              <a:lnTo>
                <a:pt x="698943" y="121304"/>
              </a:lnTo>
              <a:lnTo>
                <a:pt x="0" y="121304"/>
              </a:lnTo>
              <a:lnTo>
                <a:pt x="0" y="242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F51A8-9135-4E29-849A-E3BE96149B76}">
      <dsp:nvSpPr>
        <dsp:cNvPr id="0" name=""/>
        <dsp:cNvSpPr/>
      </dsp:nvSpPr>
      <dsp:spPr>
        <a:xfrm>
          <a:off x="4535751" y="556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Main </a:t>
          </a:r>
        </a:p>
      </dsp:txBody>
      <dsp:txXfrm>
        <a:off x="4535751" y="556"/>
        <a:ext cx="1155278" cy="577639"/>
      </dsp:txXfrm>
    </dsp:sp>
    <dsp:sp modelId="{FD4B93C7-EC13-4A46-B963-04BF5CA97205}">
      <dsp:nvSpPr>
        <dsp:cNvPr id="0" name=""/>
        <dsp:cNvSpPr/>
      </dsp:nvSpPr>
      <dsp:spPr>
        <a:xfrm>
          <a:off x="3836807" y="820803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HTU</a:t>
          </a:r>
        </a:p>
      </dsp:txBody>
      <dsp:txXfrm>
        <a:off x="3836807" y="820803"/>
        <a:ext cx="1155278" cy="577639"/>
      </dsp:txXfrm>
    </dsp:sp>
    <dsp:sp modelId="{715D2F3C-A87E-4A43-83C2-2B72F6C553AC}">
      <dsp:nvSpPr>
        <dsp:cNvPr id="0" name=""/>
        <dsp:cNvSpPr/>
      </dsp:nvSpPr>
      <dsp:spPr>
        <a:xfrm>
          <a:off x="4125627" y="1641051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Presedint’s message</a:t>
          </a:r>
        </a:p>
      </dsp:txBody>
      <dsp:txXfrm>
        <a:off x="4125627" y="1641051"/>
        <a:ext cx="1155278" cy="577639"/>
      </dsp:txXfrm>
    </dsp:sp>
    <dsp:sp modelId="{0880BC02-8CB6-4DF6-8EC3-B01DF86A094C}">
      <dsp:nvSpPr>
        <dsp:cNvPr id="0" name=""/>
        <dsp:cNvSpPr/>
      </dsp:nvSpPr>
      <dsp:spPr>
        <a:xfrm>
          <a:off x="4125627" y="2461299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About</a:t>
          </a:r>
        </a:p>
      </dsp:txBody>
      <dsp:txXfrm>
        <a:off x="4125627" y="2461299"/>
        <a:ext cx="1155278" cy="577639"/>
      </dsp:txXfrm>
    </dsp:sp>
    <dsp:sp modelId="{F8BB114D-55DB-4274-9791-DFBFC624C6B5}">
      <dsp:nvSpPr>
        <dsp:cNvPr id="0" name=""/>
        <dsp:cNvSpPr/>
      </dsp:nvSpPr>
      <dsp:spPr>
        <a:xfrm>
          <a:off x="5234694" y="820803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School of computing and Informatics</a:t>
          </a:r>
        </a:p>
      </dsp:txBody>
      <dsp:txXfrm>
        <a:off x="5234694" y="820803"/>
        <a:ext cx="1155278" cy="577639"/>
      </dsp:txXfrm>
    </dsp:sp>
    <dsp:sp modelId="{29DC30C4-7DE7-455A-9850-9A545CEA9740}">
      <dsp:nvSpPr>
        <dsp:cNvPr id="0" name=""/>
        <dsp:cNvSpPr/>
      </dsp:nvSpPr>
      <dsp:spPr>
        <a:xfrm>
          <a:off x="5523514" y="1641051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Computer Science</a:t>
          </a:r>
        </a:p>
      </dsp:txBody>
      <dsp:txXfrm>
        <a:off x="5523514" y="1641051"/>
        <a:ext cx="1155278" cy="577639"/>
      </dsp:txXfrm>
    </dsp:sp>
    <dsp:sp modelId="{3C51A09C-A7D8-4EC0-A1EB-3B1B00A5DBB6}">
      <dsp:nvSpPr>
        <dsp:cNvPr id="0" name=""/>
        <dsp:cNvSpPr/>
      </dsp:nvSpPr>
      <dsp:spPr>
        <a:xfrm>
          <a:off x="5523514" y="2461299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Science</a:t>
          </a:r>
        </a:p>
      </dsp:txBody>
      <dsp:txXfrm>
        <a:off x="5523514" y="2461299"/>
        <a:ext cx="1155278" cy="577639"/>
      </dsp:txXfrm>
    </dsp:sp>
    <dsp:sp modelId="{370C9D23-BAC2-4334-8513-3D1E4FADA9F4}">
      <dsp:nvSpPr>
        <dsp:cNvPr id="0" name=""/>
        <dsp:cNvSpPr/>
      </dsp:nvSpPr>
      <dsp:spPr>
        <a:xfrm>
          <a:off x="5523514" y="3281546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Cybersecurity</a:t>
          </a:r>
        </a:p>
      </dsp:txBody>
      <dsp:txXfrm>
        <a:off x="5523514" y="3281546"/>
        <a:ext cx="1155278" cy="577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EAF79-CB62-45FC-B4A0-64678A1497DD}">
      <dsp:nvSpPr>
        <dsp:cNvPr id="0" name=""/>
        <dsp:cNvSpPr/>
      </dsp:nvSpPr>
      <dsp:spPr>
        <a:xfrm>
          <a:off x="0" y="295420"/>
          <a:ext cx="6735443" cy="1535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Inline</a:t>
          </a:r>
        </a:p>
      </dsp:txBody>
      <dsp:txXfrm>
        <a:off x="74934" y="370354"/>
        <a:ext cx="6585575" cy="1385172"/>
      </dsp:txXfrm>
    </dsp:sp>
    <dsp:sp modelId="{A7DD40CD-8570-4543-9705-738C12CE5DEF}">
      <dsp:nvSpPr>
        <dsp:cNvPr id="0" name=""/>
        <dsp:cNvSpPr/>
      </dsp:nvSpPr>
      <dsp:spPr>
        <a:xfrm>
          <a:off x="0" y="2014780"/>
          <a:ext cx="6735443" cy="1535040"/>
        </a:xfrm>
        <a:prstGeom prst="roundRect">
          <a:avLst/>
        </a:prstGeom>
        <a:solidFill>
          <a:schemeClr val="accent2">
            <a:hueOff val="-756258"/>
            <a:satOff val="-253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Internal CSS</a:t>
          </a:r>
        </a:p>
      </dsp:txBody>
      <dsp:txXfrm>
        <a:off x="74934" y="2089714"/>
        <a:ext cx="6585575" cy="1385172"/>
      </dsp:txXfrm>
    </dsp:sp>
    <dsp:sp modelId="{23FBC7BF-453C-4D24-82B2-E3BD80588EFC}">
      <dsp:nvSpPr>
        <dsp:cNvPr id="0" name=""/>
        <dsp:cNvSpPr/>
      </dsp:nvSpPr>
      <dsp:spPr>
        <a:xfrm>
          <a:off x="0" y="3734141"/>
          <a:ext cx="6735443" cy="1535040"/>
        </a:xfrm>
        <a:prstGeom prst="roundRect">
          <a:avLst/>
        </a:prstGeom>
        <a:solidFill>
          <a:schemeClr val="accent2">
            <a:hueOff val="-1512515"/>
            <a:satOff val="-505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External CSS file</a:t>
          </a:r>
        </a:p>
      </dsp:txBody>
      <dsp:txXfrm>
        <a:off x="74934" y="3809075"/>
        <a:ext cx="6585575" cy="13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76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8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8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7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4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53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AEE7D19-A7A2-4B6F-85A0-6704BAF15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2" r="806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AE01-386F-4035-8269-8FBC458D5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Website Design and Development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3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852E-8FBA-4255-8790-D745DF3F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Wireframe?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6F0B-5B53-46B1-B348-5BFE9180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point</a:t>
            </a:r>
          </a:p>
          <a:p>
            <a:r>
              <a:rPr lang="en-US" dirty="0" err="1"/>
              <a:t>MockFlow</a:t>
            </a:r>
            <a:r>
              <a:rPr lang="en-US" dirty="0"/>
              <a:t> </a:t>
            </a:r>
          </a:p>
          <a:p>
            <a:r>
              <a:rPr lang="en-US" dirty="0"/>
              <a:t>Draw.io</a:t>
            </a:r>
          </a:p>
          <a:p>
            <a:r>
              <a:rPr lang="en-US" dirty="0"/>
              <a:t>Proto.io</a:t>
            </a:r>
          </a:p>
          <a:p>
            <a:r>
              <a:rPr lang="en-US" dirty="0" err="1"/>
              <a:t>JustInMind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766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AE54-FE86-4722-828A-5F6F6FB7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CCF6-2368-457E-817C-96F5A483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</a:t>
            </a:r>
          </a:p>
          <a:p>
            <a:r>
              <a:rPr lang="en-US" dirty="0"/>
              <a:t>Home page – Your name, image, P</a:t>
            </a:r>
          </a:p>
          <a:p>
            <a:r>
              <a:rPr lang="en-US" dirty="0"/>
              <a:t>Major- </a:t>
            </a:r>
          </a:p>
          <a:p>
            <a:r>
              <a:rPr lang="en-US" dirty="0"/>
              <a:t>Courses</a:t>
            </a:r>
          </a:p>
          <a:p>
            <a:r>
              <a:rPr lang="en-US" dirty="0"/>
              <a:t>Projects- </a:t>
            </a:r>
          </a:p>
        </p:txBody>
      </p:sp>
    </p:spTree>
    <p:extLst>
      <p:ext uri="{BB962C8B-B14F-4D97-AF65-F5344CB8AC3E}">
        <p14:creationId xmlns:p14="http://schemas.microsoft.com/office/powerpoint/2010/main" val="10071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9C78E5-B981-46B9-9B1B-F8E89FC7F517}"/>
              </a:ext>
            </a:extLst>
          </p:cNvPr>
          <p:cNvSpPr/>
          <p:nvPr/>
        </p:nvSpPr>
        <p:spPr>
          <a:xfrm>
            <a:off x="914400" y="895350"/>
            <a:ext cx="10782300" cy="471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18BC3-4C65-4A8F-AC74-A2920D1114C6}"/>
              </a:ext>
            </a:extLst>
          </p:cNvPr>
          <p:cNvSpPr/>
          <p:nvPr/>
        </p:nvSpPr>
        <p:spPr>
          <a:xfrm>
            <a:off x="914400" y="895350"/>
            <a:ext cx="10782300" cy="104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my profile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02A65-5C66-49D0-9F4B-5770B234C565}"/>
              </a:ext>
            </a:extLst>
          </p:cNvPr>
          <p:cNvSpPr/>
          <p:nvPr/>
        </p:nvSpPr>
        <p:spPr>
          <a:xfrm>
            <a:off x="914400" y="1943101"/>
            <a:ext cx="1733550" cy="3057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F0AA1-194D-4EDA-9E45-861F3EF11A45}"/>
              </a:ext>
            </a:extLst>
          </p:cNvPr>
          <p:cNvSpPr txBox="1"/>
          <p:nvPr/>
        </p:nvSpPr>
        <p:spPr>
          <a:xfrm>
            <a:off x="914400" y="1952626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79B9F-90A8-46F2-91FA-24D9E19F7004}"/>
              </a:ext>
            </a:extLst>
          </p:cNvPr>
          <p:cNvSpPr txBox="1"/>
          <p:nvPr/>
        </p:nvSpPr>
        <p:spPr>
          <a:xfrm>
            <a:off x="914400" y="2321958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1378B-68AF-4A31-859A-04000ABE3B5D}"/>
              </a:ext>
            </a:extLst>
          </p:cNvPr>
          <p:cNvSpPr txBox="1"/>
          <p:nvPr/>
        </p:nvSpPr>
        <p:spPr>
          <a:xfrm>
            <a:off x="914400" y="2621520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69556-5CC7-493A-9A4D-90CDD24A99FA}"/>
              </a:ext>
            </a:extLst>
          </p:cNvPr>
          <p:cNvSpPr txBox="1"/>
          <p:nvPr/>
        </p:nvSpPr>
        <p:spPr>
          <a:xfrm>
            <a:off x="914400" y="293632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25188-9B5A-4C85-A0E1-474436CB8572}"/>
              </a:ext>
            </a:extLst>
          </p:cNvPr>
          <p:cNvSpPr/>
          <p:nvPr/>
        </p:nvSpPr>
        <p:spPr>
          <a:xfrm>
            <a:off x="914400" y="5000625"/>
            <a:ext cx="10782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copy rights are reserved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077E5E-4A52-4865-992C-FDA9C4B3E01C}"/>
              </a:ext>
            </a:extLst>
          </p:cNvPr>
          <p:cNvSpPr/>
          <p:nvPr/>
        </p:nvSpPr>
        <p:spPr>
          <a:xfrm>
            <a:off x="4557710" y="2007634"/>
            <a:ext cx="3733801" cy="185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840388-1B30-4E91-9352-91CFA4566A91}"/>
              </a:ext>
            </a:extLst>
          </p:cNvPr>
          <p:cNvCxnSpPr>
            <a:cxnSpLocks/>
          </p:cNvCxnSpPr>
          <p:nvPr/>
        </p:nvCxnSpPr>
        <p:spPr>
          <a:xfrm>
            <a:off x="4552946" y="2005013"/>
            <a:ext cx="3743329" cy="1833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7F6F58-FACA-4EDD-A7FB-1F934204353D}"/>
              </a:ext>
            </a:extLst>
          </p:cNvPr>
          <p:cNvCxnSpPr>
            <a:cxnSpLocks/>
          </p:cNvCxnSpPr>
          <p:nvPr/>
        </p:nvCxnSpPr>
        <p:spPr>
          <a:xfrm flipV="1">
            <a:off x="4552946" y="1998110"/>
            <a:ext cx="3752850" cy="184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EBA07-37CA-4843-AE1F-2D7D390287E0}"/>
              </a:ext>
            </a:extLst>
          </p:cNvPr>
          <p:cNvSpPr/>
          <p:nvPr/>
        </p:nvSpPr>
        <p:spPr>
          <a:xfrm>
            <a:off x="2828925" y="4114800"/>
            <a:ext cx="854392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Lorem ipsum dolor sit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consectetuer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ligula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eget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dolor. Aenean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massa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Cum sociis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natoque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penatibus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et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magnis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8B7B-3122-4BBF-8EB5-2102E744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5BAC-231B-41B4-8020-FBF1A1E9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Sitemap </a:t>
            </a:r>
          </a:p>
          <a:p>
            <a:r>
              <a:rPr lang="en-US" dirty="0"/>
              <a:t>Wireframe – low fidelity no colors (White, black, grey, layout)</a:t>
            </a:r>
          </a:p>
          <a:p>
            <a:r>
              <a:rPr lang="en-US" dirty="0"/>
              <a:t>Mockup – mid fidelity added colors , real content, images , font family  </a:t>
            </a:r>
          </a:p>
          <a:p>
            <a:r>
              <a:rPr lang="en-US" dirty="0"/>
              <a:t>Prototype – high fidelity – Non-functional  </a:t>
            </a:r>
          </a:p>
        </p:txBody>
      </p:sp>
    </p:spTree>
    <p:extLst>
      <p:ext uri="{BB962C8B-B14F-4D97-AF65-F5344CB8AC3E}">
        <p14:creationId xmlns:p14="http://schemas.microsoft.com/office/powerpoint/2010/main" val="398451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C729-9974-4FE3-800A-DA7CFEEE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Layout to our 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7EDD6-4D26-4278-BA12-73B2F8A4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6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C8BA-C3F7-4AB4-B89F-CE439AE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B32D-685B-4340-B78A-A2694211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take input from the user – </a:t>
            </a:r>
          </a:p>
          <a:p>
            <a:r>
              <a:rPr lang="en-US" dirty="0"/>
              <a:t>Form tag</a:t>
            </a:r>
          </a:p>
          <a:p>
            <a:r>
              <a:rPr lang="en-US" dirty="0"/>
              <a:t>Input tags</a:t>
            </a:r>
          </a:p>
        </p:txBody>
      </p:sp>
    </p:spTree>
    <p:extLst>
      <p:ext uri="{BB962C8B-B14F-4D97-AF65-F5344CB8AC3E}">
        <p14:creationId xmlns:p14="http://schemas.microsoft.com/office/powerpoint/2010/main" val="234137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7553-343A-4875-8B1A-A875C96C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D837-A076-4B79-AF5D-CAF7F24E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type=“”&gt;</a:t>
            </a:r>
          </a:p>
          <a:p>
            <a:r>
              <a:rPr lang="en-US" dirty="0"/>
              <a:t>Values of type attribute : </a:t>
            </a:r>
          </a:p>
          <a:p>
            <a:pPr lvl="1"/>
            <a:r>
              <a:rPr lang="en-US" dirty="0"/>
              <a:t>Text 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Radio</a:t>
            </a:r>
          </a:p>
          <a:p>
            <a:pPr lvl="1"/>
            <a:r>
              <a:rPr lang="en-US" dirty="0"/>
              <a:t>Checkbox </a:t>
            </a:r>
          </a:p>
        </p:txBody>
      </p:sp>
    </p:spTree>
    <p:extLst>
      <p:ext uri="{BB962C8B-B14F-4D97-AF65-F5344CB8AC3E}">
        <p14:creationId xmlns:p14="http://schemas.microsoft.com/office/powerpoint/2010/main" val="316720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6ED-83C0-48D0-A54F-6EC8DFFD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web development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8B5E-C729-4DBB-93EB-045823A6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3250" cy="45751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Web development </a:t>
            </a:r>
          </a:p>
          <a:p>
            <a:r>
              <a:rPr lang="en-US" dirty="0"/>
              <a:t>Front- End: Interface  html, </a:t>
            </a:r>
            <a:r>
              <a:rPr lang="en-US" dirty="0" err="1"/>
              <a:t>css</a:t>
            </a:r>
            <a:r>
              <a:rPr lang="en-US" dirty="0"/>
              <a:t> , </a:t>
            </a:r>
            <a:r>
              <a:rPr lang="en-US" dirty="0" err="1"/>
              <a:t>javascript</a:t>
            </a:r>
            <a:r>
              <a:rPr lang="en-US" dirty="0"/>
              <a:t> – static webpage </a:t>
            </a:r>
          </a:p>
          <a:p>
            <a:r>
              <a:rPr lang="en-US" dirty="0"/>
              <a:t>Back- End: Functionality – Java, php, </a:t>
            </a:r>
            <a:r>
              <a:rPr lang="en-US" dirty="0" err="1"/>
              <a:t>.net</a:t>
            </a:r>
            <a:r>
              <a:rPr lang="en-US" dirty="0"/>
              <a:t> – retrieval data from database, insert data to the database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B1262-4B8F-4435-8FCE-3DE0041385EA}"/>
              </a:ext>
            </a:extLst>
          </p:cNvPr>
          <p:cNvSpPr/>
          <p:nvPr/>
        </p:nvSpPr>
        <p:spPr>
          <a:xfrm>
            <a:off x="4676775" y="4029075"/>
            <a:ext cx="1895475" cy="1047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B8337C-E9BB-407C-9CFF-0C04FB3AE445}"/>
              </a:ext>
            </a:extLst>
          </p:cNvPr>
          <p:cNvCxnSpPr/>
          <p:nvPr/>
        </p:nvCxnSpPr>
        <p:spPr>
          <a:xfrm>
            <a:off x="3524250" y="4486275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7A196E-6C48-43E8-A6FC-213EEDA23218}"/>
              </a:ext>
            </a:extLst>
          </p:cNvPr>
          <p:cNvSpPr txBox="1"/>
          <p:nvPr/>
        </p:nvSpPr>
        <p:spPr>
          <a:xfrm>
            <a:off x="1390651" y="3543300"/>
            <a:ext cx="200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</a:t>
            </a:r>
          </a:p>
          <a:p>
            <a:endParaRPr lang="en-US" dirty="0"/>
          </a:p>
          <a:p>
            <a:r>
              <a:rPr lang="en-US" dirty="0"/>
              <a:t>Username and password </a:t>
            </a:r>
          </a:p>
          <a:p>
            <a:r>
              <a:rPr lang="en-US" dirty="0"/>
              <a:t>Login -&gt; submit </a:t>
            </a:r>
          </a:p>
        </p:txBody>
      </p:sp>
    </p:spTree>
    <p:extLst>
      <p:ext uri="{BB962C8B-B14F-4D97-AF65-F5344CB8AC3E}">
        <p14:creationId xmlns:p14="http://schemas.microsoft.com/office/powerpoint/2010/main" val="313137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665A-F13C-44BD-8157-2F9FD8A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2E1B-0005-405F-B719-9D59C775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:</a:t>
            </a:r>
          </a:p>
          <a:p>
            <a:pPr marL="0" indent="0">
              <a:buNone/>
            </a:pPr>
            <a:r>
              <a:rPr lang="en-US" dirty="0"/>
              <a:t>Presentation Layer- Front end </a:t>
            </a:r>
          </a:p>
          <a:p>
            <a:r>
              <a:rPr lang="en-US" dirty="0"/>
              <a:t>Back end :</a:t>
            </a:r>
          </a:p>
          <a:p>
            <a:pPr marL="0" indent="0">
              <a:buNone/>
            </a:pPr>
            <a:r>
              <a:rPr lang="en-US" dirty="0"/>
              <a:t>Application Layer</a:t>
            </a:r>
          </a:p>
          <a:p>
            <a:pPr lvl="1"/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Data Layer – data 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A449-71BA-4F6F-9A22-D790FC2C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1881-60FE-4346-A141-3D136B71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HTML tags </a:t>
            </a:r>
          </a:p>
          <a:p>
            <a:r>
              <a:rPr lang="en-US" dirty="0"/>
              <a:t>Then present them </a:t>
            </a:r>
          </a:p>
        </p:txBody>
      </p:sp>
    </p:spTree>
    <p:extLst>
      <p:ext uri="{BB962C8B-B14F-4D97-AF65-F5344CB8AC3E}">
        <p14:creationId xmlns:p14="http://schemas.microsoft.com/office/powerpoint/2010/main" val="4091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536E-DB96-484D-B0C3-519BDF4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3A76F5-5912-4555-8121-6B6918162C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10848975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71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8A25-F30B-4EC7-8801-A580316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3D0B-4590-440D-A654-649AD387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292224"/>
            <a:ext cx="10515600" cy="4556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 </a:t>
            </a:r>
          </a:p>
          <a:p>
            <a:r>
              <a:rPr lang="en-US" dirty="0"/>
              <a:t>Table </a:t>
            </a:r>
          </a:p>
          <a:p>
            <a:endParaRPr lang="en-US" dirty="0"/>
          </a:p>
          <a:p>
            <a:r>
              <a:rPr lang="en-US" dirty="0"/>
              <a:t>HTML 5 – </a:t>
            </a:r>
          </a:p>
          <a:p>
            <a:r>
              <a:rPr lang="en-US" dirty="0"/>
              <a:t>&lt;header&gt; </a:t>
            </a:r>
          </a:p>
          <a:p>
            <a:r>
              <a:rPr lang="en-US" dirty="0"/>
              <a:t>&lt;nav&gt;</a:t>
            </a:r>
            <a:r>
              <a:rPr lang="ar-SA" dirty="0"/>
              <a:t> 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&lt;footer&gt;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1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3D9-3DEC-4366-9731-B846DC85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9127-92C8-4160-A608-B6BAF4B9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Stylesheet.</a:t>
            </a:r>
          </a:p>
          <a:p>
            <a:r>
              <a:rPr lang="en-US" dirty="0"/>
              <a:t>Purpose : styling the webpages’ content.</a:t>
            </a:r>
          </a:p>
          <a:p>
            <a:r>
              <a:rPr lang="en-US" dirty="0"/>
              <a:t>Font type, font size, colors.</a:t>
            </a:r>
          </a:p>
          <a:p>
            <a:r>
              <a:rPr lang="en-US" dirty="0"/>
              <a:t>Background </a:t>
            </a:r>
          </a:p>
          <a:p>
            <a:r>
              <a:rPr lang="en-US" dirty="0"/>
              <a:t>Position of elements, layout of the webpages.</a:t>
            </a:r>
          </a:p>
          <a:p>
            <a:r>
              <a:rPr lang="en-US" dirty="0"/>
              <a:t>Responsive Design.    </a:t>
            </a:r>
          </a:p>
        </p:txBody>
      </p:sp>
    </p:spTree>
    <p:extLst>
      <p:ext uri="{BB962C8B-B14F-4D97-AF65-F5344CB8AC3E}">
        <p14:creationId xmlns:p14="http://schemas.microsoft.com/office/powerpoint/2010/main" val="187233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Ways of adding CSS to the document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79D4C3-43A0-4FFC-A6E6-15D9C79AC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12669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88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way of inserting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Inline </a:t>
            </a:r>
          </a:p>
          <a:p>
            <a:pPr marL="0" indent="0">
              <a:buNone/>
            </a:pPr>
            <a:r>
              <a:rPr lang="en-US" dirty="0"/>
              <a:t>Inside the tag, use the style attribute.</a:t>
            </a:r>
          </a:p>
          <a:p>
            <a:pPr marL="0" indent="0">
              <a:buNone/>
            </a:pPr>
            <a:r>
              <a:rPr lang="en-US" dirty="0"/>
              <a:t>&lt;header style=“</a:t>
            </a:r>
            <a:r>
              <a:rPr lang="en-US" dirty="0" err="1"/>
              <a:t>background-color:red</a:t>
            </a:r>
            <a:r>
              <a:rPr lang="en-US" dirty="0"/>
              <a:t>;”&gt; </a:t>
            </a:r>
          </a:p>
          <a:p>
            <a:pPr marL="0" indent="0">
              <a:buNone/>
            </a:pPr>
            <a:r>
              <a:rPr lang="en-US" dirty="0"/>
              <a:t>Property: value; </a:t>
            </a:r>
          </a:p>
          <a:p>
            <a:pPr marL="0" indent="0">
              <a:buNone/>
            </a:pPr>
            <a:r>
              <a:rPr lang="en-US" dirty="0"/>
              <a:t>Background-color:red;</a:t>
            </a:r>
          </a:p>
        </p:txBody>
      </p:sp>
    </p:spTree>
    <p:extLst>
      <p:ext uri="{BB962C8B-B14F-4D97-AF65-F5344CB8AC3E}">
        <p14:creationId xmlns:p14="http://schemas.microsoft.com/office/powerpoint/2010/main" val="317866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Internally inside the &lt;style&gt; tag in &lt;head&gt;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Style tag inside the document.</a:t>
            </a:r>
          </a:p>
          <a:p>
            <a:r>
              <a:rPr lang="en-US" dirty="0"/>
              <a:t>Selectors :</a:t>
            </a:r>
          </a:p>
          <a:p>
            <a:r>
              <a:rPr lang="en-US" dirty="0"/>
              <a:t>By tag name. </a:t>
            </a:r>
          </a:p>
          <a:p>
            <a:r>
              <a:rPr lang="en-US" dirty="0"/>
              <a:t>P{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57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adding CSS to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Style tag inside the document.</a:t>
            </a:r>
          </a:p>
          <a:p>
            <a:r>
              <a:rPr lang="en-US" dirty="0"/>
              <a:t>Selectors :</a:t>
            </a:r>
          </a:p>
          <a:p>
            <a:r>
              <a:rPr lang="en-US" dirty="0"/>
              <a:t>By Id .   &lt;p id=“p1”&gt; &lt;/p&gt;</a:t>
            </a:r>
          </a:p>
          <a:p>
            <a:r>
              <a:rPr lang="en-US" dirty="0"/>
              <a:t>#p1{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004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96A6-08B5-425F-A015-D01ED8F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adding CSS to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FCD-16B9-406E-BAE9-30E2C3C7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3851275"/>
          </a:xfrm>
        </p:spPr>
        <p:txBody>
          <a:bodyPr/>
          <a:lstStyle/>
          <a:p>
            <a:r>
              <a:rPr lang="en-US" dirty="0"/>
              <a:t>Style tag inside the document.</a:t>
            </a:r>
          </a:p>
          <a:p>
            <a:r>
              <a:rPr lang="en-US" dirty="0"/>
              <a:t>Selectors :</a:t>
            </a:r>
          </a:p>
          <a:p>
            <a:r>
              <a:rPr lang="en-US" dirty="0"/>
              <a:t>By class .   &lt;p class=“p1”&gt; &lt;/p&gt;</a:t>
            </a:r>
          </a:p>
          <a:p>
            <a:r>
              <a:rPr lang="en-US" dirty="0"/>
              <a:t>.p1{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 err="1"/>
              <a:t>Property:value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809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B884-4A2B-4E11-AB24-7F662A5A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F162-8E8C-4D14-B8DE-7C176DF0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327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Inline</a:t>
            </a:r>
          </a:p>
          <a:p>
            <a:r>
              <a:rPr lang="en-US" dirty="0"/>
              <a:t>&lt;style&gt; &lt;/style&gt;</a:t>
            </a:r>
          </a:p>
          <a:p>
            <a:r>
              <a:rPr lang="en-US" dirty="0"/>
              <a:t>External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Selectors – by tag name, by id , by class</a:t>
            </a:r>
          </a:p>
          <a:p>
            <a:r>
              <a:rPr lang="en-US" dirty="0"/>
              <a:t>Apply properties : </a:t>
            </a:r>
          </a:p>
          <a:p>
            <a:r>
              <a:rPr lang="en-US" dirty="0"/>
              <a:t>background-color: 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685467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0736-C90C-49CB-96D5-749D30C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142A-E605-4409-9D67-F9974F15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=“stylesheet” </a:t>
            </a:r>
            <a:r>
              <a:rPr lang="en-US" dirty="0" err="1"/>
              <a:t>href</a:t>
            </a:r>
            <a:r>
              <a:rPr lang="en-US" dirty="0"/>
              <a:t>=“”&gt;</a:t>
            </a:r>
          </a:p>
        </p:txBody>
      </p:sp>
    </p:spTree>
    <p:extLst>
      <p:ext uri="{BB962C8B-B14F-4D97-AF65-F5344CB8AC3E}">
        <p14:creationId xmlns:p14="http://schemas.microsoft.com/office/powerpoint/2010/main" val="299650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3068955" y="4832142"/>
            <a:ext cx="556095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DDDDE-3800-4A98-87C8-FA844927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90" y="1690688"/>
            <a:ext cx="6700681" cy="2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0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7C592-6134-4B8F-8B9E-8F100973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5ECAE-2F6D-41C0-A154-326BF68A8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1362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695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2962275" y="4839970"/>
            <a:ext cx="669607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4E164F-1557-4469-B6D4-444A2641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48" y="1928435"/>
            <a:ext cx="6312224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6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2406332" y="4953000"/>
            <a:ext cx="618299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910F8-B939-49D7-A0F8-46307F81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50" y="1823167"/>
            <a:ext cx="5988358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32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2490787" y="5123765"/>
            <a:ext cx="721042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A9D7E-4EE0-4507-8BB1-5D69ACCB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43" y="1690688"/>
            <a:ext cx="5886753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77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7666-112F-4515-8286-BA9BC1C4D8A6}"/>
              </a:ext>
            </a:extLst>
          </p:cNvPr>
          <p:cNvSpPr txBox="1"/>
          <p:nvPr/>
        </p:nvSpPr>
        <p:spPr>
          <a:xfrm>
            <a:off x="3314701" y="4838699"/>
            <a:ext cx="7496174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"../project3/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FF32E-930E-4570-97E8-8C4D2C2C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50" y="1497487"/>
            <a:ext cx="678849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8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AAE-15CD-4036-A5CE-E6726E1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62D4B-B398-4F79-A180-9F1D0E62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13" y="1952549"/>
            <a:ext cx="7264773" cy="2952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0A5BE-3DF7-4F4F-80FD-2F914451A5F3}"/>
              </a:ext>
            </a:extLst>
          </p:cNvPr>
          <p:cNvSpPr txBox="1"/>
          <p:nvPr/>
        </p:nvSpPr>
        <p:spPr>
          <a:xfrm>
            <a:off x="2905125" y="5096560"/>
            <a:ext cx="76009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"../../project3/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79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0C77-18EE-47BC-B8C1-C75A48C8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CSS properties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E16040-17A6-41CA-93BE-B9EFF8C7E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346128"/>
              </p:ext>
            </p:extLst>
          </p:nvPr>
        </p:nvGraphicFramePr>
        <p:xfrm>
          <a:off x="838200" y="1825625"/>
          <a:ext cx="11172825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0560">
                  <a:extLst>
                    <a:ext uri="{9D8B030D-6E8A-4147-A177-3AD203B41FA5}">
                      <a16:colId xmlns:a16="http://schemas.microsoft.com/office/drawing/2014/main" val="1684969479"/>
                    </a:ext>
                  </a:extLst>
                </a:gridCol>
                <a:gridCol w="3835600">
                  <a:extLst>
                    <a:ext uri="{9D8B030D-6E8A-4147-A177-3AD203B41FA5}">
                      <a16:colId xmlns:a16="http://schemas.microsoft.com/office/drawing/2014/main" val="2944104991"/>
                    </a:ext>
                  </a:extLst>
                </a:gridCol>
                <a:gridCol w="4766665">
                  <a:extLst>
                    <a:ext uri="{9D8B030D-6E8A-4147-A177-3AD203B41FA5}">
                      <a16:colId xmlns:a16="http://schemas.microsoft.com/office/drawing/2014/main" val="344352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3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Text-decoration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67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Text-indent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5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7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4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4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7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61D7-C845-4451-981B-AEE1E25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E-commerce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65A9-43FF-4DEC-A906-2D4CA88D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3- 4 pages.</a:t>
            </a:r>
          </a:p>
          <a:p>
            <a:r>
              <a:rPr lang="en-US" dirty="0"/>
              <a:t>Payment method: cash on delivery.</a:t>
            </a:r>
          </a:p>
          <a:p>
            <a:r>
              <a:rPr lang="en-US" dirty="0"/>
              <a:t>23th November, site map and wireframe.</a:t>
            </a:r>
          </a:p>
        </p:txBody>
      </p:sp>
    </p:spTree>
    <p:extLst>
      <p:ext uri="{BB962C8B-B14F-4D97-AF65-F5344CB8AC3E}">
        <p14:creationId xmlns:p14="http://schemas.microsoft.com/office/powerpoint/2010/main" val="709389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61D7-C845-4451-981B-AEE1E25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E-commerce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65A9-43FF-4DEC-A906-2D4CA88D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3- 4 pages.</a:t>
            </a:r>
          </a:p>
          <a:p>
            <a:r>
              <a:rPr lang="en-US" dirty="0"/>
              <a:t>Payment method: cash on delivery.</a:t>
            </a:r>
          </a:p>
          <a:p>
            <a:r>
              <a:rPr lang="en-US" dirty="0"/>
              <a:t>23th November, site map and wireframe.</a:t>
            </a:r>
          </a:p>
        </p:txBody>
      </p:sp>
    </p:spTree>
    <p:extLst>
      <p:ext uri="{BB962C8B-B14F-4D97-AF65-F5344CB8AC3E}">
        <p14:creationId xmlns:p14="http://schemas.microsoft.com/office/powerpoint/2010/main" val="1772439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64E2E3-1F33-4159-8CFE-5C5A76C1C2A2}"/>
              </a:ext>
            </a:extLst>
          </p:cNvPr>
          <p:cNvSpPr/>
          <p:nvPr/>
        </p:nvSpPr>
        <p:spPr>
          <a:xfrm>
            <a:off x="3548270" y="1656475"/>
            <a:ext cx="7673007" cy="385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6B305-9763-4874-ADFD-8E208A89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1B1-9843-4DE7-A4BD-C053287A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Border</a:t>
            </a:r>
          </a:p>
          <a:p>
            <a:r>
              <a:rPr lang="en-US" dirty="0"/>
              <a:t>Margin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353C4-3A86-448D-8D9F-6C3C7C5CED34}"/>
              </a:ext>
            </a:extLst>
          </p:cNvPr>
          <p:cNvSpPr/>
          <p:nvPr/>
        </p:nvSpPr>
        <p:spPr>
          <a:xfrm>
            <a:off x="4253948" y="2117035"/>
            <a:ext cx="6380922" cy="2842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2CF22-8A9E-4346-9E1B-396A8B9AE7CE}"/>
              </a:ext>
            </a:extLst>
          </p:cNvPr>
          <p:cNvSpPr/>
          <p:nvPr/>
        </p:nvSpPr>
        <p:spPr>
          <a:xfrm>
            <a:off x="5098774" y="2504661"/>
            <a:ext cx="4959626" cy="212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FE6BA-25C0-41AD-9B8B-A2BF8021A28D}"/>
              </a:ext>
            </a:extLst>
          </p:cNvPr>
          <p:cNvSpPr/>
          <p:nvPr/>
        </p:nvSpPr>
        <p:spPr>
          <a:xfrm>
            <a:off x="6096001" y="2971799"/>
            <a:ext cx="2710070" cy="1252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4308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0B16-5911-4AEE-B48E-EA765FE1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13B6-67E0-4A83-BDB7-4A04F1C4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DC10-7EC6-4E80-B5C9-2D92B9A0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B741-F345-4033-B8E8-FBD9BAE5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.html extension</a:t>
            </a:r>
          </a:p>
          <a:p>
            <a:r>
              <a:rPr lang="en-US" dirty="0"/>
              <a:t>Start with &lt;!DOCTYPE html&gt;</a:t>
            </a:r>
          </a:p>
          <a:p>
            <a:r>
              <a:rPr lang="en-US" dirty="0"/>
              <a:t>&lt;html&gt; </a:t>
            </a:r>
          </a:p>
          <a:p>
            <a:r>
              <a:rPr lang="en-US" dirty="0"/>
              <a:t>&lt;head&gt; &lt;/head&gt;</a:t>
            </a:r>
          </a:p>
          <a:p>
            <a:r>
              <a:rPr lang="en-US" dirty="0"/>
              <a:t>&lt;body&gt; &lt;/body&gt;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03356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DCB7-F5EF-47B6-99DF-D9238923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3B0A-8D7D-48EF-9313-6425EF6C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5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804C-55EA-4FEC-819A-2EB33E5E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573E-FEB9-41AE-8809-4D7351AB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E0E3-45EB-4B48-A387-2737E8A9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6BAC-F908-4623-A106-B409CE4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53751" cy="43275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DOCTYPE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Title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Body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H1 … H6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Table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img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8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2C61-9BAE-49BA-B209-2C3977FC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6CC91A-9BB4-4A47-8455-D36D9B3A6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549153"/>
              </p:ext>
            </p:extLst>
          </p:nvPr>
        </p:nvGraphicFramePr>
        <p:xfrm>
          <a:off x="838200" y="1825625"/>
          <a:ext cx="7010398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707520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7563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=“ ”/&gt;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 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3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&gt; 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&lt;h1&gt; &lt;/h1 … &lt;h6&gt; 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5934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r>
                        <a:rPr lang="en-US" dirty="0"/>
                        <a:t>&lt;span&gt; &lt;/span&gt;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&lt;table&gt; &lt;/table&gt;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48990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&lt;div&gt; 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01501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4185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7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81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6DC-6415-408A-8598-EB5E432A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SDLC-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841E-4CA5-49DA-95F9-D14C8507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3725" cy="4667250"/>
          </a:xfrm>
        </p:spPr>
        <p:txBody>
          <a:bodyPr>
            <a:normAutofit/>
          </a:bodyPr>
          <a:lstStyle/>
          <a:p>
            <a:r>
              <a:rPr lang="en-US" dirty="0"/>
              <a:t>Requirements gathering phase </a:t>
            </a:r>
          </a:p>
          <a:p>
            <a:r>
              <a:rPr lang="en-US" dirty="0"/>
              <a:t>Design phase – </a:t>
            </a:r>
          </a:p>
          <a:p>
            <a:pPr lvl="1"/>
            <a:r>
              <a:rPr lang="en-US" dirty="0"/>
              <a:t>Sitemap – Information about the web pages and relationship between them</a:t>
            </a:r>
          </a:p>
          <a:p>
            <a:pPr lvl="1"/>
            <a:r>
              <a:rPr lang="en-US" dirty="0"/>
              <a:t>Wire frame – Layout without colors, images, layout, basic components, data dummy data</a:t>
            </a:r>
          </a:p>
          <a:p>
            <a:r>
              <a:rPr lang="en-US" dirty="0"/>
              <a:t>Development phase </a:t>
            </a:r>
          </a:p>
          <a:p>
            <a:r>
              <a:rPr lang="en-US" dirty="0"/>
              <a:t>Testing phase</a:t>
            </a:r>
          </a:p>
          <a:p>
            <a:r>
              <a:rPr lang="en-US" dirty="0"/>
              <a:t>Deployment phase/ publishing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4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7311-9468-4DCC-A414-373940E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0C26-9A48-429D-B83F-86A384B2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endParaRPr lang="en-US" dirty="0"/>
          </a:p>
          <a:p>
            <a:r>
              <a:rPr lang="en-US" dirty="0" err="1"/>
              <a:t>Xmind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1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7311-9468-4DCC-A414-373940E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5EEA6C-7205-4AE9-B3BD-0D5B283EF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298717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03749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6E8E2"/>
      </a:lt2>
      <a:accent1>
        <a:srgbClr val="9B73E9"/>
      </a:accent1>
      <a:accent2>
        <a:srgbClr val="545FE5"/>
      </a:accent2>
      <a:accent3>
        <a:srgbClr val="6BA9E8"/>
      </a:accent3>
      <a:accent4>
        <a:srgbClr val="3CB4BF"/>
      </a:accent4>
      <a:accent5>
        <a:srgbClr val="42B790"/>
      </a:accent5>
      <a:accent6>
        <a:srgbClr val="3DBA5D"/>
      </a:accent6>
      <a:hlink>
        <a:srgbClr val="778953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849</Words>
  <Application>Microsoft Office PowerPoint</Application>
  <PresentationFormat>Widescreen</PresentationFormat>
  <Paragraphs>221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Aharoni</vt:lpstr>
      <vt:lpstr>Arial</vt:lpstr>
      <vt:lpstr>Avenir Next LT Pro</vt:lpstr>
      <vt:lpstr>Calibri</vt:lpstr>
      <vt:lpstr>Consolas</vt:lpstr>
      <vt:lpstr>Verdana</vt:lpstr>
      <vt:lpstr>Wingdings</vt:lpstr>
      <vt:lpstr>ShapesVTI</vt:lpstr>
      <vt:lpstr>Website Design and Development</vt:lpstr>
      <vt:lpstr>Web Development Concepts</vt:lpstr>
      <vt:lpstr>HTML</vt:lpstr>
      <vt:lpstr>HTML Document</vt:lpstr>
      <vt:lpstr>HTML tags</vt:lpstr>
      <vt:lpstr>Tags</vt:lpstr>
      <vt:lpstr>SDLC- Software Development Life Cycle</vt:lpstr>
      <vt:lpstr>Site Map</vt:lpstr>
      <vt:lpstr>Site Map</vt:lpstr>
      <vt:lpstr>What is Wireframe?  </vt:lpstr>
      <vt:lpstr>Requirements</vt:lpstr>
      <vt:lpstr>PowerPoint Presentation</vt:lpstr>
      <vt:lpstr>Design </vt:lpstr>
      <vt:lpstr>Apply Layout to our webpages</vt:lpstr>
      <vt:lpstr>More HTML Tags </vt:lpstr>
      <vt:lpstr>Input tag types</vt:lpstr>
      <vt:lpstr>More web development concepts</vt:lpstr>
      <vt:lpstr>Three tier model </vt:lpstr>
      <vt:lpstr>Practice time</vt:lpstr>
      <vt:lpstr>Semantic Tags</vt:lpstr>
      <vt:lpstr>CSS </vt:lpstr>
      <vt:lpstr>Ways of adding CSS to the document</vt:lpstr>
      <vt:lpstr>Inline way of inserting css </vt:lpstr>
      <vt:lpstr>Internally inside the &lt;style&gt; tag in &lt;head&gt;</vt:lpstr>
      <vt:lpstr>Ways of adding CSS to the document</vt:lpstr>
      <vt:lpstr>Ways of adding CSS to the document</vt:lpstr>
      <vt:lpstr>CSS</vt:lpstr>
      <vt:lpstr>CSS external file</vt:lpstr>
      <vt:lpstr>File location </vt:lpstr>
      <vt:lpstr>File location </vt:lpstr>
      <vt:lpstr>File location </vt:lpstr>
      <vt:lpstr>File location </vt:lpstr>
      <vt:lpstr>File location </vt:lpstr>
      <vt:lpstr>File location </vt:lpstr>
      <vt:lpstr>More CSS properties</vt:lpstr>
      <vt:lpstr>Choose the E-commerce Domain</vt:lpstr>
      <vt:lpstr>Choose the E-commerce Domain</vt:lpstr>
      <vt:lpstr>CSS Box Model</vt:lpstr>
      <vt:lpstr>Float property</vt:lpstr>
      <vt:lpstr>Practice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and Development</dc:title>
  <dc:creator>hana</dc:creator>
  <cp:lastModifiedBy>hana Rasheed</cp:lastModifiedBy>
  <cp:revision>3</cp:revision>
  <dcterms:created xsi:type="dcterms:W3CDTF">2021-11-03T10:15:04Z</dcterms:created>
  <dcterms:modified xsi:type="dcterms:W3CDTF">2021-11-23T08:43:48Z</dcterms:modified>
</cp:coreProperties>
</file>