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11_599E04D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28_390864B8.xml" ContentType="application/vnd.ms-powerpoint.comments+xml"/>
  <Override PartName="/ppt/comments/modernComment_130_855506DD.xml" ContentType="application/vnd.ms-powerpoint.comments+xml"/>
  <Override PartName="/ppt/comments/modernComment_138_E2665094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8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63" r:id="rId10"/>
    <p:sldId id="267" r:id="rId11"/>
    <p:sldId id="268" r:id="rId12"/>
    <p:sldId id="272" r:id="rId13"/>
    <p:sldId id="265" r:id="rId14"/>
    <p:sldId id="269" r:id="rId15"/>
    <p:sldId id="276" r:id="rId16"/>
    <p:sldId id="270" r:id="rId17"/>
    <p:sldId id="273" r:id="rId18"/>
    <p:sldId id="271" r:id="rId19"/>
    <p:sldId id="274" r:id="rId20"/>
    <p:sldId id="275" r:id="rId21"/>
    <p:sldId id="282" r:id="rId22"/>
    <p:sldId id="277" r:id="rId23"/>
    <p:sldId id="278" r:id="rId24"/>
    <p:sldId id="279" r:id="rId25"/>
    <p:sldId id="280" r:id="rId26"/>
    <p:sldId id="281" r:id="rId27"/>
    <p:sldId id="290" r:id="rId28"/>
    <p:sldId id="284" r:id="rId29"/>
    <p:sldId id="286" r:id="rId30"/>
    <p:sldId id="287" r:id="rId31"/>
    <p:sldId id="285" r:id="rId32"/>
    <p:sldId id="288" r:id="rId33"/>
    <p:sldId id="289" r:id="rId34"/>
    <p:sldId id="283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0" r:id="rId64"/>
    <p:sldId id="319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5F3F92-2AA1-4742-91F9-55B53B84FCE8}">
          <p14:sldIdLst>
            <p14:sldId id="256"/>
            <p14:sldId id="257"/>
            <p14:sldId id="258"/>
            <p14:sldId id="260"/>
            <p14:sldId id="261"/>
            <p14:sldId id="262"/>
            <p14:sldId id="266"/>
          </p14:sldIdLst>
        </p14:section>
        <p14:section name="Wire Frame, site map and layout using table" id="{1BEDE2E8-F2D9-4B0B-92BC-A921C5C04CFE}">
          <p14:sldIdLst>
            <p14:sldId id="264"/>
            <p14:sldId id="263"/>
            <p14:sldId id="267"/>
            <p14:sldId id="268"/>
            <p14:sldId id="272"/>
            <p14:sldId id="265"/>
            <p14:sldId id="269"/>
            <p14:sldId id="276"/>
            <p14:sldId id="270"/>
            <p14:sldId id="273"/>
            <p14:sldId id="271"/>
            <p14:sldId id="274"/>
            <p14:sldId id="275"/>
            <p14:sldId id="282"/>
            <p14:sldId id="277"/>
            <p14:sldId id="278"/>
            <p14:sldId id="279"/>
            <p14:sldId id="280"/>
            <p14:sldId id="281"/>
            <p14:sldId id="290"/>
            <p14:sldId id="284"/>
            <p14:sldId id="286"/>
            <p14:sldId id="287"/>
            <p14:sldId id="285"/>
            <p14:sldId id="288"/>
            <p14:sldId id="289"/>
            <p14:sldId id="283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19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10F1EA-292E-99E6-13E1-1730D8F48B0E}" name="Hana" initials="H" userId="Han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CD047-3DDD-4050-8F1A-AC608DE07749}" v="129" dt="2021-12-27T14:43:17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8/10/relationships/authors" Target="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modernComment_111_599E0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00436F-C194-4215-B852-BF845C5A40AF}" authorId="{F910F1EA-292E-99E6-13E1-1730D8F48B0E}" created="2021-12-13T21:47:34.2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970509" sldId="273"/>
      <ac:spMk id="3" creationId="{294B2E1B-0005-405F-B719-9D59C775768F}"/>
    </ac:deMkLst>
    <p188:txBody>
      <a:bodyPr/>
      <a:lstStyle/>
      <a:p>
        <a:r>
          <a:rPr lang="en-US"/>
          <a:t>https://www.ibm.com/cloud/learn/three-tier-architecture</a:t>
        </a:r>
      </a:p>
    </p188:txBody>
  </p188:cm>
</p188:cmLst>
</file>

<file path=ppt/comments/modernComment_128_390864B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37FADE-6E80-4DB6-B92A-45185044017B}" authorId="{F910F1EA-292E-99E6-13E1-1730D8F48B0E}" created="2021-11-27T17:05:57.958">
    <pc:sldMkLst xmlns:pc="http://schemas.microsoft.com/office/powerpoint/2013/main/command">
      <pc:docMk/>
      <pc:sldMk cId="956851384" sldId="296"/>
    </pc:sldMkLst>
    <p188:replyLst>
      <p188:reply id="{ED29A624-EAEB-47D5-8565-20F12FEBF6CF}" authorId="{F910F1EA-292E-99E6-13E1-1730D8F48B0E}" created="2021-11-27T17:06:01.281">
        <p188:txBody>
          <a:bodyPr/>
          <a:lstStyle/>
          <a:p>
            <a:r>
              <a:rPr lang="en-US"/>
              <a:t>https://fontawesome.com/v5.15/icons/shipping-timed?style=solid
</a:t>
            </a:r>
          </a:p>
        </p188:txBody>
      </p188:reply>
      <p188:reply id="{22835388-E674-46B7-BAAD-733B8DE077AD}" authorId="{F910F1EA-292E-99E6-13E1-1730D8F48B0E}" created="2021-11-27T17:10:38.301">
        <p188:txBody>
          <a:bodyPr/>
          <a:lstStyle/>
          <a:p>
            <a:r>
              <a:rPr lang="en-US"/>
              <a:t>favIcon
 &lt;link rel="icon" type="image/png" href="images/favicon.ico"&gt;</a:t>
            </a:r>
          </a:p>
        </p188:txBody>
      </p188:reply>
    </p188:replyLst>
    <p188:txBody>
      <a:bodyPr/>
      <a:lstStyle/>
      <a:p>
        <a:r>
          <a:rPr lang="en-US"/>
          <a:t>https://fontawesome.com/v5.15/how-to-use/customizing-wordpress/snippets/setup-cdn-webfont</a:t>
        </a:r>
      </a:p>
    </p188:txBody>
  </p188:cm>
</p188:cmLst>
</file>

<file path=ppt/comments/modernComment_130_855506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0BE0AB-A312-4DA0-B1F5-D14A25E014EE}" authorId="{F910F1EA-292E-99E6-13E1-1730D8F48B0E}" created="2021-12-20T20:14:28.4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36942045" sldId="304"/>
      <ac:picMk id="5" creationId="{300747CD-AF14-4069-9222-60C12CB13834}"/>
    </ac:deMkLst>
    <p188:txBody>
      <a:bodyPr/>
      <a:lstStyle/>
      <a:p>
        <a:r>
          <a:rPr lang="en-US"/>
          <a:t>https://www.hackreactor.com/blog/what-is-javascript-used-for
</a:t>
        </a:r>
      </a:p>
    </p188:txBody>
  </p188:cm>
</p188:cmLst>
</file>

<file path=ppt/comments/modernComment_138_E26650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FADD87-366C-4763-B730-6D5510ABAE74}" authorId="{F910F1EA-292E-99E6-13E1-1730D8F48B0E}" created="2021-12-20T20:29:39.653">
    <pc:sldMkLst xmlns:pc="http://schemas.microsoft.com/office/powerpoint/2013/main/command">
      <pc:docMk/>
      <pc:sldMk cId="3798356116" sldId="312"/>
    </pc:sldMkLst>
    <p188:replyLst>
      <p188:reply id="{E5B1F5B7-B8FA-46D8-9101-BC26A1DD54B0}" authorId="{F910F1EA-292E-99E6-13E1-1730D8F48B0E}" created="2021-12-20T20:29:45.073">
        <p188:txBody>
          <a:bodyPr/>
          <a:lstStyle/>
          <a:p>
            <a:r>
              <a:rPr lang="en-US"/>
              <a:t>https://www.w3schools.com/jsref/event_onclick.asp</a:t>
            </a:r>
          </a:p>
        </p188:txBody>
      </p188:reply>
    </p188:replyLst>
    <p188:txBody>
      <a:bodyPr/>
      <a:lstStyle/>
      <a:p>
        <a:r>
          <a:rPr lang="en-US"/>
          <a:t>https://www.w3schools.com/jsref/dom_obj_event.asp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6C4CC-E097-49BC-87D0-A97AEDA2C55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23AE8E-9647-495B-B569-754E000C2FCA}">
      <dgm:prSet/>
      <dgm:spPr/>
      <dgm:t>
        <a:bodyPr/>
        <a:lstStyle/>
        <a:p>
          <a:r>
            <a:rPr lang="en-US"/>
            <a:t>Browsers: Google Chrome, Microsoft Edge, Mozilla Firefox, Safari.</a:t>
          </a:r>
        </a:p>
      </dgm:t>
    </dgm:pt>
    <dgm:pt modelId="{8E219243-A6D4-4017-B887-6B6D7E4315D4}" type="parTrans" cxnId="{C6F7558E-D735-45B7-94E1-DD29780548F0}">
      <dgm:prSet/>
      <dgm:spPr/>
      <dgm:t>
        <a:bodyPr/>
        <a:lstStyle/>
        <a:p>
          <a:endParaRPr lang="en-US"/>
        </a:p>
      </dgm:t>
    </dgm:pt>
    <dgm:pt modelId="{B21E1730-DA52-4E6E-BE1A-75A333E49E44}" type="sibTrans" cxnId="{C6F7558E-D735-45B7-94E1-DD29780548F0}">
      <dgm:prSet/>
      <dgm:spPr/>
      <dgm:t>
        <a:bodyPr/>
        <a:lstStyle/>
        <a:p>
          <a:endParaRPr lang="en-US"/>
        </a:p>
      </dgm:t>
    </dgm:pt>
    <dgm:pt modelId="{D590BE78-B351-43D5-A649-14D97C706137}">
      <dgm:prSet/>
      <dgm:spPr/>
      <dgm:t>
        <a:bodyPr/>
        <a:lstStyle/>
        <a:p>
          <a:r>
            <a:rPr lang="en-US"/>
            <a:t>Address bar </a:t>
          </a:r>
        </a:p>
      </dgm:t>
    </dgm:pt>
    <dgm:pt modelId="{5D68A18A-B0A4-40A3-B57C-DD7FC3BB0901}" type="parTrans" cxnId="{83A65F6B-84DB-48AF-BE96-F2C172C7F6CD}">
      <dgm:prSet/>
      <dgm:spPr/>
      <dgm:t>
        <a:bodyPr/>
        <a:lstStyle/>
        <a:p>
          <a:endParaRPr lang="en-US"/>
        </a:p>
      </dgm:t>
    </dgm:pt>
    <dgm:pt modelId="{B26CEC3E-8F1A-4910-A54B-278C59BED822}" type="sibTrans" cxnId="{83A65F6B-84DB-48AF-BE96-F2C172C7F6CD}">
      <dgm:prSet/>
      <dgm:spPr/>
      <dgm:t>
        <a:bodyPr/>
        <a:lstStyle/>
        <a:p>
          <a:endParaRPr lang="en-US"/>
        </a:p>
      </dgm:t>
    </dgm:pt>
    <dgm:pt modelId="{7A532ABF-5D52-4C84-836C-D60DA001DBAE}">
      <dgm:prSet/>
      <dgm:spPr/>
      <dgm:t>
        <a:bodyPr/>
        <a:lstStyle/>
        <a:p>
          <a:r>
            <a:rPr lang="en-US"/>
            <a:t>URL </a:t>
          </a:r>
        </a:p>
      </dgm:t>
    </dgm:pt>
    <dgm:pt modelId="{A8B1942E-FC9D-4FC8-B009-6389021470A4}" type="parTrans" cxnId="{9C3EDB1D-D735-449F-BBCD-3615BDADC581}">
      <dgm:prSet/>
      <dgm:spPr/>
      <dgm:t>
        <a:bodyPr/>
        <a:lstStyle/>
        <a:p>
          <a:endParaRPr lang="en-US"/>
        </a:p>
      </dgm:t>
    </dgm:pt>
    <dgm:pt modelId="{425DBDAA-57F3-498B-8644-ECC218A97B0D}" type="sibTrans" cxnId="{9C3EDB1D-D735-449F-BBCD-3615BDADC581}">
      <dgm:prSet/>
      <dgm:spPr/>
      <dgm:t>
        <a:bodyPr/>
        <a:lstStyle/>
        <a:p>
          <a:endParaRPr lang="en-US"/>
        </a:p>
      </dgm:t>
    </dgm:pt>
    <dgm:pt modelId="{2A91528A-640D-4A24-ABE2-730006155AA4}">
      <dgm:prSet/>
      <dgm:spPr/>
      <dgm:t>
        <a:bodyPr/>
        <a:lstStyle/>
        <a:p>
          <a:r>
            <a:rPr lang="en-US"/>
            <a:t>Domain name</a:t>
          </a:r>
        </a:p>
      </dgm:t>
    </dgm:pt>
    <dgm:pt modelId="{6B978F72-870B-4DAA-92EF-9C53066E8A45}" type="parTrans" cxnId="{F288CF70-FC66-47A2-A525-126BEB1282C6}">
      <dgm:prSet/>
      <dgm:spPr/>
      <dgm:t>
        <a:bodyPr/>
        <a:lstStyle/>
        <a:p>
          <a:endParaRPr lang="en-US"/>
        </a:p>
      </dgm:t>
    </dgm:pt>
    <dgm:pt modelId="{FD2C2CEE-9A31-4019-90E4-E870471DD68C}" type="sibTrans" cxnId="{F288CF70-FC66-47A2-A525-126BEB1282C6}">
      <dgm:prSet/>
      <dgm:spPr/>
      <dgm:t>
        <a:bodyPr/>
        <a:lstStyle/>
        <a:p>
          <a:endParaRPr lang="en-US"/>
        </a:p>
      </dgm:t>
    </dgm:pt>
    <dgm:pt modelId="{DE812946-9303-4D79-8D33-41A145CFA60F}">
      <dgm:prSet/>
      <dgm:spPr/>
      <dgm:t>
        <a:bodyPr/>
        <a:lstStyle/>
        <a:p>
          <a:r>
            <a:rPr lang="en-US"/>
            <a:t>Hosting </a:t>
          </a:r>
        </a:p>
      </dgm:t>
    </dgm:pt>
    <dgm:pt modelId="{21C7F932-DD29-4A2F-B4BF-B904AB402E34}" type="parTrans" cxnId="{0941E2C7-A66E-4C3B-8D26-DCF5C306112F}">
      <dgm:prSet/>
      <dgm:spPr/>
      <dgm:t>
        <a:bodyPr/>
        <a:lstStyle/>
        <a:p>
          <a:endParaRPr lang="en-US"/>
        </a:p>
      </dgm:t>
    </dgm:pt>
    <dgm:pt modelId="{50953D7F-23E7-48B3-9BB3-A26BEF7C4017}" type="sibTrans" cxnId="{0941E2C7-A66E-4C3B-8D26-DCF5C306112F}">
      <dgm:prSet/>
      <dgm:spPr/>
      <dgm:t>
        <a:bodyPr/>
        <a:lstStyle/>
        <a:p>
          <a:endParaRPr lang="en-US"/>
        </a:p>
      </dgm:t>
    </dgm:pt>
    <dgm:pt modelId="{6136298D-8493-4F88-AA1F-042CD7C7F885}" type="pres">
      <dgm:prSet presAssocID="{29B6C4CC-E097-49BC-87D0-A97AEDA2C552}" presName="vert0" presStyleCnt="0">
        <dgm:presLayoutVars>
          <dgm:dir/>
          <dgm:animOne val="branch"/>
          <dgm:animLvl val="lvl"/>
        </dgm:presLayoutVars>
      </dgm:prSet>
      <dgm:spPr/>
    </dgm:pt>
    <dgm:pt modelId="{91E49A41-C293-4CE5-B77B-F2D830AB8280}" type="pres">
      <dgm:prSet presAssocID="{DA23AE8E-9647-495B-B569-754E000C2FCA}" presName="thickLine" presStyleLbl="alignNode1" presStyleIdx="0" presStyleCnt="5"/>
      <dgm:spPr/>
    </dgm:pt>
    <dgm:pt modelId="{26D393A0-7DD8-4D5B-A5FC-6FBEC5FFAF41}" type="pres">
      <dgm:prSet presAssocID="{DA23AE8E-9647-495B-B569-754E000C2FCA}" presName="horz1" presStyleCnt="0"/>
      <dgm:spPr/>
    </dgm:pt>
    <dgm:pt modelId="{820BC756-4608-4968-B579-77B48630A86C}" type="pres">
      <dgm:prSet presAssocID="{DA23AE8E-9647-495B-B569-754E000C2FCA}" presName="tx1" presStyleLbl="revTx" presStyleIdx="0" presStyleCnt="5"/>
      <dgm:spPr/>
    </dgm:pt>
    <dgm:pt modelId="{A433CA5C-3C8C-4B00-AE86-2F557CB9E845}" type="pres">
      <dgm:prSet presAssocID="{DA23AE8E-9647-495B-B569-754E000C2FCA}" presName="vert1" presStyleCnt="0"/>
      <dgm:spPr/>
    </dgm:pt>
    <dgm:pt modelId="{C257165E-FB47-498B-A8FC-2EDFA27E3F25}" type="pres">
      <dgm:prSet presAssocID="{D590BE78-B351-43D5-A649-14D97C706137}" presName="thickLine" presStyleLbl="alignNode1" presStyleIdx="1" presStyleCnt="5"/>
      <dgm:spPr/>
    </dgm:pt>
    <dgm:pt modelId="{31A83218-195A-492B-8FE1-1D2B545A2856}" type="pres">
      <dgm:prSet presAssocID="{D590BE78-B351-43D5-A649-14D97C706137}" presName="horz1" presStyleCnt="0"/>
      <dgm:spPr/>
    </dgm:pt>
    <dgm:pt modelId="{D6B71A48-07A4-4876-BF2C-AFA8D4258270}" type="pres">
      <dgm:prSet presAssocID="{D590BE78-B351-43D5-A649-14D97C706137}" presName="tx1" presStyleLbl="revTx" presStyleIdx="1" presStyleCnt="5"/>
      <dgm:spPr/>
    </dgm:pt>
    <dgm:pt modelId="{65DB95D7-60FF-47EF-81F8-405A975E067E}" type="pres">
      <dgm:prSet presAssocID="{D590BE78-B351-43D5-A649-14D97C706137}" presName="vert1" presStyleCnt="0"/>
      <dgm:spPr/>
    </dgm:pt>
    <dgm:pt modelId="{7A6CAD32-DA29-415B-A65D-8880CD1972A1}" type="pres">
      <dgm:prSet presAssocID="{7A532ABF-5D52-4C84-836C-D60DA001DBAE}" presName="thickLine" presStyleLbl="alignNode1" presStyleIdx="2" presStyleCnt="5"/>
      <dgm:spPr/>
    </dgm:pt>
    <dgm:pt modelId="{18299F3C-8241-4A6E-87B8-ED8AAEE36121}" type="pres">
      <dgm:prSet presAssocID="{7A532ABF-5D52-4C84-836C-D60DA001DBAE}" presName="horz1" presStyleCnt="0"/>
      <dgm:spPr/>
    </dgm:pt>
    <dgm:pt modelId="{15B1CE10-EEAC-4906-9680-B96985434212}" type="pres">
      <dgm:prSet presAssocID="{7A532ABF-5D52-4C84-836C-D60DA001DBAE}" presName="tx1" presStyleLbl="revTx" presStyleIdx="2" presStyleCnt="5"/>
      <dgm:spPr/>
    </dgm:pt>
    <dgm:pt modelId="{B774939E-51CC-4325-8B74-45F00D164903}" type="pres">
      <dgm:prSet presAssocID="{7A532ABF-5D52-4C84-836C-D60DA001DBAE}" presName="vert1" presStyleCnt="0"/>
      <dgm:spPr/>
    </dgm:pt>
    <dgm:pt modelId="{C548D55F-00FC-489A-9C80-4BDDF7662913}" type="pres">
      <dgm:prSet presAssocID="{2A91528A-640D-4A24-ABE2-730006155AA4}" presName="thickLine" presStyleLbl="alignNode1" presStyleIdx="3" presStyleCnt="5"/>
      <dgm:spPr/>
    </dgm:pt>
    <dgm:pt modelId="{AFA92CFB-239D-4677-99EA-511ECFA6664F}" type="pres">
      <dgm:prSet presAssocID="{2A91528A-640D-4A24-ABE2-730006155AA4}" presName="horz1" presStyleCnt="0"/>
      <dgm:spPr/>
    </dgm:pt>
    <dgm:pt modelId="{2D318E19-69AB-40E2-9488-E8F674041884}" type="pres">
      <dgm:prSet presAssocID="{2A91528A-640D-4A24-ABE2-730006155AA4}" presName="tx1" presStyleLbl="revTx" presStyleIdx="3" presStyleCnt="5"/>
      <dgm:spPr/>
    </dgm:pt>
    <dgm:pt modelId="{9212C3F8-36C7-41FB-BF6C-D595EEC93737}" type="pres">
      <dgm:prSet presAssocID="{2A91528A-640D-4A24-ABE2-730006155AA4}" presName="vert1" presStyleCnt="0"/>
      <dgm:spPr/>
    </dgm:pt>
    <dgm:pt modelId="{7087E6F8-9256-45BF-8324-9BA527078F8A}" type="pres">
      <dgm:prSet presAssocID="{DE812946-9303-4D79-8D33-41A145CFA60F}" presName="thickLine" presStyleLbl="alignNode1" presStyleIdx="4" presStyleCnt="5"/>
      <dgm:spPr/>
    </dgm:pt>
    <dgm:pt modelId="{B9AE3AC7-3C80-4D56-9C98-5FC626495ED0}" type="pres">
      <dgm:prSet presAssocID="{DE812946-9303-4D79-8D33-41A145CFA60F}" presName="horz1" presStyleCnt="0"/>
      <dgm:spPr/>
    </dgm:pt>
    <dgm:pt modelId="{5FBB0846-9AC5-4658-BB69-A0059DEC94DB}" type="pres">
      <dgm:prSet presAssocID="{DE812946-9303-4D79-8D33-41A145CFA60F}" presName="tx1" presStyleLbl="revTx" presStyleIdx="4" presStyleCnt="5"/>
      <dgm:spPr/>
    </dgm:pt>
    <dgm:pt modelId="{4F09D976-646A-4176-9CCF-6D239CB214D9}" type="pres">
      <dgm:prSet presAssocID="{DE812946-9303-4D79-8D33-41A145CFA60F}" presName="vert1" presStyleCnt="0"/>
      <dgm:spPr/>
    </dgm:pt>
  </dgm:ptLst>
  <dgm:cxnLst>
    <dgm:cxn modelId="{9C3EDB1D-D735-449F-BBCD-3615BDADC581}" srcId="{29B6C4CC-E097-49BC-87D0-A97AEDA2C552}" destId="{7A532ABF-5D52-4C84-836C-D60DA001DBAE}" srcOrd="2" destOrd="0" parTransId="{A8B1942E-FC9D-4FC8-B009-6389021470A4}" sibTransId="{425DBDAA-57F3-498B-8644-ECC218A97B0D}"/>
    <dgm:cxn modelId="{161D4739-F621-4B8C-A656-B585B3F8592F}" type="presOf" srcId="{2A91528A-640D-4A24-ABE2-730006155AA4}" destId="{2D318E19-69AB-40E2-9488-E8F674041884}" srcOrd="0" destOrd="0" presId="urn:microsoft.com/office/officeart/2008/layout/LinedList"/>
    <dgm:cxn modelId="{1608B347-5917-4FD6-9BBB-C795F09B6E8C}" type="presOf" srcId="{D590BE78-B351-43D5-A649-14D97C706137}" destId="{D6B71A48-07A4-4876-BF2C-AFA8D4258270}" srcOrd="0" destOrd="0" presId="urn:microsoft.com/office/officeart/2008/layout/LinedList"/>
    <dgm:cxn modelId="{83A65F6B-84DB-48AF-BE96-F2C172C7F6CD}" srcId="{29B6C4CC-E097-49BC-87D0-A97AEDA2C552}" destId="{D590BE78-B351-43D5-A649-14D97C706137}" srcOrd="1" destOrd="0" parTransId="{5D68A18A-B0A4-40A3-B57C-DD7FC3BB0901}" sibTransId="{B26CEC3E-8F1A-4910-A54B-278C59BED822}"/>
    <dgm:cxn modelId="{9581446E-1B58-4904-94BD-E65038CC77A9}" type="presOf" srcId="{DE812946-9303-4D79-8D33-41A145CFA60F}" destId="{5FBB0846-9AC5-4658-BB69-A0059DEC94DB}" srcOrd="0" destOrd="0" presId="urn:microsoft.com/office/officeart/2008/layout/LinedList"/>
    <dgm:cxn modelId="{F288CF70-FC66-47A2-A525-126BEB1282C6}" srcId="{29B6C4CC-E097-49BC-87D0-A97AEDA2C552}" destId="{2A91528A-640D-4A24-ABE2-730006155AA4}" srcOrd="3" destOrd="0" parTransId="{6B978F72-870B-4DAA-92EF-9C53066E8A45}" sibTransId="{FD2C2CEE-9A31-4019-90E4-E870471DD68C}"/>
    <dgm:cxn modelId="{C772A056-2554-47FB-98B1-0E9224A729FE}" type="presOf" srcId="{29B6C4CC-E097-49BC-87D0-A97AEDA2C552}" destId="{6136298D-8493-4F88-AA1F-042CD7C7F885}" srcOrd="0" destOrd="0" presId="urn:microsoft.com/office/officeart/2008/layout/LinedList"/>
    <dgm:cxn modelId="{C6F7558E-D735-45B7-94E1-DD29780548F0}" srcId="{29B6C4CC-E097-49BC-87D0-A97AEDA2C552}" destId="{DA23AE8E-9647-495B-B569-754E000C2FCA}" srcOrd="0" destOrd="0" parTransId="{8E219243-A6D4-4017-B887-6B6D7E4315D4}" sibTransId="{B21E1730-DA52-4E6E-BE1A-75A333E49E44}"/>
    <dgm:cxn modelId="{2A8BCEA5-148C-4373-91B1-D98415E9D8E4}" type="presOf" srcId="{7A532ABF-5D52-4C84-836C-D60DA001DBAE}" destId="{15B1CE10-EEAC-4906-9680-B96985434212}" srcOrd="0" destOrd="0" presId="urn:microsoft.com/office/officeart/2008/layout/LinedList"/>
    <dgm:cxn modelId="{0941E2C7-A66E-4C3B-8D26-DCF5C306112F}" srcId="{29B6C4CC-E097-49BC-87D0-A97AEDA2C552}" destId="{DE812946-9303-4D79-8D33-41A145CFA60F}" srcOrd="4" destOrd="0" parTransId="{21C7F932-DD29-4A2F-B4BF-B904AB402E34}" sibTransId="{50953D7F-23E7-48B3-9BB3-A26BEF7C4017}"/>
    <dgm:cxn modelId="{9A086BFE-7361-43C8-9DE0-B61ED0BDFBC7}" type="presOf" srcId="{DA23AE8E-9647-495B-B569-754E000C2FCA}" destId="{820BC756-4608-4968-B579-77B48630A86C}" srcOrd="0" destOrd="0" presId="urn:microsoft.com/office/officeart/2008/layout/LinedList"/>
    <dgm:cxn modelId="{9DD16CBC-3377-4BF1-83AA-BA702F8DC791}" type="presParOf" srcId="{6136298D-8493-4F88-AA1F-042CD7C7F885}" destId="{91E49A41-C293-4CE5-B77B-F2D830AB8280}" srcOrd="0" destOrd="0" presId="urn:microsoft.com/office/officeart/2008/layout/LinedList"/>
    <dgm:cxn modelId="{264795AF-6164-43BD-81E4-EB694D2843E7}" type="presParOf" srcId="{6136298D-8493-4F88-AA1F-042CD7C7F885}" destId="{26D393A0-7DD8-4D5B-A5FC-6FBEC5FFAF41}" srcOrd="1" destOrd="0" presId="urn:microsoft.com/office/officeart/2008/layout/LinedList"/>
    <dgm:cxn modelId="{2F2CDF4D-9F90-4E0C-AD58-CD1141230B54}" type="presParOf" srcId="{26D393A0-7DD8-4D5B-A5FC-6FBEC5FFAF41}" destId="{820BC756-4608-4968-B579-77B48630A86C}" srcOrd="0" destOrd="0" presId="urn:microsoft.com/office/officeart/2008/layout/LinedList"/>
    <dgm:cxn modelId="{2B27F39E-8282-440A-9D0B-336FAD81C624}" type="presParOf" srcId="{26D393A0-7DD8-4D5B-A5FC-6FBEC5FFAF41}" destId="{A433CA5C-3C8C-4B00-AE86-2F557CB9E845}" srcOrd="1" destOrd="0" presId="urn:microsoft.com/office/officeart/2008/layout/LinedList"/>
    <dgm:cxn modelId="{E0B31C28-AEFA-431F-B16F-880803F29A6C}" type="presParOf" srcId="{6136298D-8493-4F88-AA1F-042CD7C7F885}" destId="{C257165E-FB47-498B-A8FC-2EDFA27E3F25}" srcOrd="2" destOrd="0" presId="urn:microsoft.com/office/officeart/2008/layout/LinedList"/>
    <dgm:cxn modelId="{98C5F362-6C3D-402D-8362-C1232DE0FF48}" type="presParOf" srcId="{6136298D-8493-4F88-AA1F-042CD7C7F885}" destId="{31A83218-195A-492B-8FE1-1D2B545A2856}" srcOrd="3" destOrd="0" presId="urn:microsoft.com/office/officeart/2008/layout/LinedList"/>
    <dgm:cxn modelId="{CB0A0405-44FF-497F-AE6D-7C4055676908}" type="presParOf" srcId="{31A83218-195A-492B-8FE1-1D2B545A2856}" destId="{D6B71A48-07A4-4876-BF2C-AFA8D4258270}" srcOrd="0" destOrd="0" presId="urn:microsoft.com/office/officeart/2008/layout/LinedList"/>
    <dgm:cxn modelId="{10EBDE94-49FB-4B67-924A-396CD7D7E424}" type="presParOf" srcId="{31A83218-195A-492B-8FE1-1D2B545A2856}" destId="{65DB95D7-60FF-47EF-81F8-405A975E067E}" srcOrd="1" destOrd="0" presId="urn:microsoft.com/office/officeart/2008/layout/LinedList"/>
    <dgm:cxn modelId="{FE35DF7F-A449-4DB6-B001-40BC06D403AA}" type="presParOf" srcId="{6136298D-8493-4F88-AA1F-042CD7C7F885}" destId="{7A6CAD32-DA29-415B-A65D-8880CD1972A1}" srcOrd="4" destOrd="0" presId="urn:microsoft.com/office/officeart/2008/layout/LinedList"/>
    <dgm:cxn modelId="{48C4D85D-304B-4180-B57E-5B4BA52F147C}" type="presParOf" srcId="{6136298D-8493-4F88-AA1F-042CD7C7F885}" destId="{18299F3C-8241-4A6E-87B8-ED8AAEE36121}" srcOrd="5" destOrd="0" presId="urn:microsoft.com/office/officeart/2008/layout/LinedList"/>
    <dgm:cxn modelId="{0D9F9EE3-798D-47DB-9AF5-98D63ADDDA7C}" type="presParOf" srcId="{18299F3C-8241-4A6E-87B8-ED8AAEE36121}" destId="{15B1CE10-EEAC-4906-9680-B96985434212}" srcOrd="0" destOrd="0" presId="urn:microsoft.com/office/officeart/2008/layout/LinedList"/>
    <dgm:cxn modelId="{D0966EB6-EAB6-4AD2-B830-D6708D170B17}" type="presParOf" srcId="{18299F3C-8241-4A6E-87B8-ED8AAEE36121}" destId="{B774939E-51CC-4325-8B74-45F00D164903}" srcOrd="1" destOrd="0" presId="urn:microsoft.com/office/officeart/2008/layout/LinedList"/>
    <dgm:cxn modelId="{87D300F9-7C2D-4113-8CFC-B49C5EB08579}" type="presParOf" srcId="{6136298D-8493-4F88-AA1F-042CD7C7F885}" destId="{C548D55F-00FC-489A-9C80-4BDDF7662913}" srcOrd="6" destOrd="0" presId="urn:microsoft.com/office/officeart/2008/layout/LinedList"/>
    <dgm:cxn modelId="{54316B86-7653-4E4A-B0C9-8B4CC4D0857D}" type="presParOf" srcId="{6136298D-8493-4F88-AA1F-042CD7C7F885}" destId="{AFA92CFB-239D-4677-99EA-511ECFA6664F}" srcOrd="7" destOrd="0" presId="urn:microsoft.com/office/officeart/2008/layout/LinedList"/>
    <dgm:cxn modelId="{10A82073-7732-4979-BFBF-9BA7C287D138}" type="presParOf" srcId="{AFA92CFB-239D-4677-99EA-511ECFA6664F}" destId="{2D318E19-69AB-40E2-9488-E8F674041884}" srcOrd="0" destOrd="0" presId="urn:microsoft.com/office/officeart/2008/layout/LinedList"/>
    <dgm:cxn modelId="{755BD2F6-841F-4BFB-A909-E8012C0C4C18}" type="presParOf" srcId="{AFA92CFB-239D-4677-99EA-511ECFA6664F}" destId="{9212C3F8-36C7-41FB-BF6C-D595EEC93737}" srcOrd="1" destOrd="0" presId="urn:microsoft.com/office/officeart/2008/layout/LinedList"/>
    <dgm:cxn modelId="{058DA11B-28C6-4663-939E-A47EF7EB5FF2}" type="presParOf" srcId="{6136298D-8493-4F88-AA1F-042CD7C7F885}" destId="{7087E6F8-9256-45BF-8324-9BA527078F8A}" srcOrd="8" destOrd="0" presId="urn:microsoft.com/office/officeart/2008/layout/LinedList"/>
    <dgm:cxn modelId="{54EBB149-6D7C-450F-8FAA-91EDF62BCBCF}" type="presParOf" srcId="{6136298D-8493-4F88-AA1F-042CD7C7F885}" destId="{B9AE3AC7-3C80-4D56-9C98-5FC626495ED0}" srcOrd="9" destOrd="0" presId="urn:microsoft.com/office/officeart/2008/layout/LinedList"/>
    <dgm:cxn modelId="{048C4725-FC2E-45C6-AD96-A1069BC7C087}" type="presParOf" srcId="{B9AE3AC7-3C80-4D56-9C98-5FC626495ED0}" destId="{5FBB0846-9AC5-4658-BB69-A0059DEC94DB}" srcOrd="0" destOrd="0" presId="urn:microsoft.com/office/officeart/2008/layout/LinedList"/>
    <dgm:cxn modelId="{826762A4-3EF1-4D96-B397-F2D5820E46C8}" type="presParOf" srcId="{B9AE3AC7-3C80-4D56-9C98-5FC626495ED0}" destId="{4F09D976-646A-4176-9CCF-6D239CB214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E7922-E40E-41E6-A012-9C512FBA3CFA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5ACD50E-5EF5-40DB-AF98-4BE2A98DF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What does HTML stand for?</a:t>
          </a:r>
        </a:p>
      </dgm:t>
    </dgm:pt>
    <dgm:pt modelId="{40DAABED-89D2-4876-BB9A-EFC538B69B84}" type="parTrans" cxnId="{1DBED448-355A-4639-8771-A15D720BB6BD}">
      <dgm:prSet/>
      <dgm:spPr/>
      <dgm:t>
        <a:bodyPr/>
        <a:lstStyle/>
        <a:p>
          <a:endParaRPr lang="en-US"/>
        </a:p>
      </dgm:t>
    </dgm:pt>
    <dgm:pt modelId="{FC265EC4-90C5-418C-9BED-F5EAC959ED90}" type="sibTrans" cxnId="{1DBED448-355A-4639-8771-A15D720BB6BD}">
      <dgm:prSet/>
      <dgm:spPr/>
      <dgm:t>
        <a:bodyPr/>
        <a:lstStyle/>
        <a:p>
          <a:endParaRPr lang="en-US"/>
        </a:p>
      </dgm:t>
    </dgm:pt>
    <dgm:pt modelId="{93520005-80A3-41B9-B631-6CB9A17962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Hypertext Markup language. </a:t>
          </a:r>
        </a:p>
      </dgm:t>
    </dgm:pt>
    <dgm:pt modelId="{C8B246DE-B3D7-4470-B5FB-63B5C43FCF01}" type="parTrans" cxnId="{A0419D6E-A40A-40FE-93F0-F2B19973110A}">
      <dgm:prSet/>
      <dgm:spPr/>
      <dgm:t>
        <a:bodyPr/>
        <a:lstStyle/>
        <a:p>
          <a:endParaRPr lang="en-US"/>
        </a:p>
      </dgm:t>
    </dgm:pt>
    <dgm:pt modelId="{C4FA7553-E4FF-4D28-9126-8C06B752D240}" type="sibTrans" cxnId="{A0419D6E-A40A-40FE-93F0-F2B19973110A}">
      <dgm:prSet/>
      <dgm:spPr/>
      <dgm:t>
        <a:bodyPr/>
        <a:lstStyle/>
        <a:p>
          <a:endParaRPr lang="en-US"/>
        </a:p>
      </dgm:t>
    </dgm:pt>
    <dgm:pt modelId="{D5795E7B-5C93-40BA-911A-E87F0BE9DE94}" type="pres">
      <dgm:prSet presAssocID="{0BFE7922-E40E-41E6-A012-9C512FBA3CFA}" presName="Name0" presStyleCnt="0">
        <dgm:presLayoutVars>
          <dgm:dir/>
          <dgm:animLvl val="lvl"/>
          <dgm:resizeHandles val="exact"/>
        </dgm:presLayoutVars>
      </dgm:prSet>
      <dgm:spPr/>
    </dgm:pt>
    <dgm:pt modelId="{DAF838E4-D474-46A4-AB02-49990F02D2D6}" type="pres">
      <dgm:prSet presAssocID="{C5ACD50E-5EF5-40DB-AF98-4BE2A98DF1CB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87CEE5-DC24-41DA-BC5F-6752495C2E7B}" type="pres">
      <dgm:prSet presAssocID="{FC265EC4-90C5-418C-9BED-F5EAC959ED90}" presName="parTxOnlySpace" presStyleCnt="0"/>
      <dgm:spPr/>
    </dgm:pt>
    <dgm:pt modelId="{40AFCD9C-0038-44B8-A0F3-996AEFFA4823}" type="pres">
      <dgm:prSet presAssocID="{93520005-80A3-41B9-B631-6CB9A179629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DBED448-355A-4639-8771-A15D720BB6BD}" srcId="{0BFE7922-E40E-41E6-A012-9C512FBA3CFA}" destId="{C5ACD50E-5EF5-40DB-AF98-4BE2A98DF1CB}" srcOrd="0" destOrd="0" parTransId="{40DAABED-89D2-4876-BB9A-EFC538B69B84}" sibTransId="{FC265EC4-90C5-418C-9BED-F5EAC959ED90}"/>
    <dgm:cxn modelId="{A0419D6E-A40A-40FE-93F0-F2B19973110A}" srcId="{0BFE7922-E40E-41E6-A012-9C512FBA3CFA}" destId="{93520005-80A3-41B9-B631-6CB9A1796294}" srcOrd="1" destOrd="0" parTransId="{C8B246DE-B3D7-4470-B5FB-63B5C43FCF01}" sibTransId="{C4FA7553-E4FF-4D28-9126-8C06B752D240}"/>
    <dgm:cxn modelId="{2A109971-0E16-4C54-83CB-10AD9983396A}" type="presOf" srcId="{0BFE7922-E40E-41E6-A012-9C512FBA3CFA}" destId="{D5795E7B-5C93-40BA-911A-E87F0BE9DE94}" srcOrd="0" destOrd="0" presId="urn:microsoft.com/office/officeart/2005/8/layout/chevron1"/>
    <dgm:cxn modelId="{1B489680-602E-4BAC-8C46-7CC5CB9D9CD9}" type="presOf" srcId="{93520005-80A3-41B9-B631-6CB9A1796294}" destId="{40AFCD9C-0038-44B8-A0F3-996AEFFA4823}" srcOrd="0" destOrd="0" presId="urn:microsoft.com/office/officeart/2005/8/layout/chevron1"/>
    <dgm:cxn modelId="{A33BAED1-98FA-4136-A626-FD4E22627214}" type="presOf" srcId="{C5ACD50E-5EF5-40DB-AF98-4BE2A98DF1CB}" destId="{DAF838E4-D474-46A4-AB02-49990F02D2D6}" srcOrd="0" destOrd="0" presId="urn:microsoft.com/office/officeart/2005/8/layout/chevron1"/>
    <dgm:cxn modelId="{76C67ACE-950F-4FA5-83F2-953DD7BBCE26}" type="presParOf" srcId="{D5795E7B-5C93-40BA-911A-E87F0BE9DE94}" destId="{DAF838E4-D474-46A4-AB02-49990F02D2D6}" srcOrd="0" destOrd="0" presId="urn:microsoft.com/office/officeart/2005/8/layout/chevron1"/>
    <dgm:cxn modelId="{0E356E8B-C212-45C8-81B2-68BA6B1FDBE3}" type="presParOf" srcId="{D5795E7B-5C93-40BA-911A-E87F0BE9DE94}" destId="{B087CEE5-DC24-41DA-BC5F-6752495C2E7B}" srcOrd="1" destOrd="0" presId="urn:microsoft.com/office/officeart/2005/8/layout/chevron1"/>
    <dgm:cxn modelId="{02DD70FB-E4A8-4322-9EAA-DA7ACEE38075}" type="presParOf" srcId="{D5795E7B-5C93-40BA-911A-E87F0BE9DE94}" destId="{40AFCD9C-0038-44B8-A0F3-996AEFFA482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FDF4B2-D24C-4D60-A8E7-C8DE29BF3D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96D470-E596-4BB7-A368-94087C9613AD}">
      <dgm:prSet/>
      <dgm:spPr/>
      <dgm:t>
        <a:bodyPr/>
        <a:lstStyle/>
        <a:p>
          <a:r>
            <a:rPr lang="en-US"/>
            <a:t>Inline</a:t>
          </a:r>
        </a:p>
      </dgm:t>
    </dgm:pt>
    <dgm:pt modelId="{3884368F-8787-4A62-A1C1-8C7149E2A1AB}" type="parTrans" cxnId="{3E364042-5320-405E-9423-C442C5F12EC5}">
      <dgm:prSet/>
      <dgm:spPr/>
      <dgm:t>
        <a:bodyPr/>
        <a:lstStyle/>
        <a:p>
          <a:endParaRPr lang="en-US"/>
        </a:p>
      </dgm:t>
    </dgm:pt>
    <dgm:pt modelId="{086A7EC6-0642-40AE-AAE5-7AB466324DCD}" type="sibTrans" cxnId="{3E364042-5320-405E-9423-C442C5F12EC5}">
      <dgm:prSet/>
      <dgm:spPr/>
      <dgm:t>
        <a:bodyPr/>
        <a:lstStyle/>
        <a:p>
          <a:endParaRPr lang="en-US"/>
        </a:p>
      </dgm:t>
    </dgm:pt>
    <dgm:pt modelId="{04049BED-9156-4F56-9EB8-29E36F6CD6DB}">
      <dgm:prSet/>
      <dgm:spPr/>
      <dgm:t>
        <a:bodyPr/>
        <a:lstStyle/>
        <a:p>
          <a:r>
            <a:rPr lang="en-US" dirty="0"/>
            <a:t>Internal CSS</a:t>
          </a:r>
        </a:p>
      </dgm:t>
    </dgm:pt>
    <dgm:pt modelId="{9E16BFFC-0B29-4085-A9B9-15153A338E9A}" type="parTrans" cxnId="{D7FD9245-2D7D-41B6-AEC1-B926BC7C5FA3}">
      <dgm:prSet/>
      <dgm:spPr/>
      <dgm:t>
        <a:bodyPr/>
        <a:lstStyle/>
        <a:p>
          <a:endParaRPr lang="en-US"/>
        </a:p>
      </dgm:t>
    </dgm:pt>
    <dgm:pt modelId="{06A19E15-CC9A-4B18-A4C3-439B23FB7347}" type="sibTrans" cxnId="{D7FD9245-2D7D-41B6-AEC1-B926BC7C5FA3}">
      <dgm:prSet/>
      <dgm:spPr/>
      <dgm:t>
        <a:bodyPr/>
        <a:lstStyle/>
        <a:p>
          <a:endParaRPr lang="en-US"/>
        </a:p>
      </dgm:t>
    </dgm:pt>
    <dgm:pt modelId="{82027B78-3142-41DC-A476-1E07BF58CF83}">
      <dgm:prSet/>
      <dgm:spPr/>
      <dgm:t>
        <a:bodyPr/>
        <a:lstStyle/>
        <a:p>
          <a:r>
            <a:rPr lang="en-US" dirty="0"/>
            <a:t>External CSS file</a:t>
          </a:r>
        </a:p>
      </dgm:t>
    </dgm:pt>
    <dgm:pt modelId="{A6B5EDD0-10CD-4BBC-B783-E5ECA20C7F48}" type="parTrans" cxnId="{9E939826-101A-4988-9DF1-549225E5BB6C}">
      <dgm:prSet/>
      <dgm:spPr/>
      <dgm:t>
        <a:bodyPr/>
        <a:lstStyle/>
        <a:p>
          <a:endParaRPr lang="en-US"/>
        </a:p>
      </dgm:t>
    </dgm:pt>
    <dgm:pt modelId="{9E2BC9DA-BC54-40DD-88E9-488314F1E733}" type="sibTrans" cxnId="{9E939826-101A-4988-9DF1-549225E5BB6C}">
      <dgm:prSet/>
      <dgm:spPr/>
      <dgm:t>
        <a:bodyPr/>
        <a:lstStyle/>
        <a:p>
          <a:endParaRPr lang="en-US"/>
        </a:p>
      </dgm:t>
    </dgm:pt>
    <dgm:pt modelId="{40E68400-E702-4E9A-8C68-90E3656935D5}" type="pres">
      <dgm:prSet presAssocID="{5DFDF4B2-D24C-4D60-A8E7-C8DE29BF3D38}" presName="linear" presStyleCnt="0">
        <dgm:presLayoutVars>
          <dgm:animLvl val="lvl"/>
          <dgm:resizeHandles val="exact"/>
        </dgm:presLayoutVars>
      </dgm:prSet>
      <dgm:spPr/>
    </dgm:pt>
    <dgm:pt modelId="{CDCEAF79-CB62-45FC-B4A0-64678A1497DD}" type="pres">
      <dgm:prSet presAssocID="{2396D470-E596-4BB7-A368-94087C9613A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081024-CCDC-48EB-9FF2-B6C5B8300B1A}" type="pres">
      <dgm:prSet presAssocID="{086A7EC6-0642-40AE-AAE5-7AB466324DCD}" presName="spacer" presStyleCnt="0"/>
      <dgm:spPr/>
    </dgm:pt>
    <dgm:pt modelId="{A7DD40CD-8570-4543-9705-738C12CE5DEF}" type="pres">
      <dgm:prSet presAssocID="{04049BED-9156-4F56-9EB8-29E36F6CD6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B782E4-C0B2-4E6A-A241-A57758A3E03C}" type="pres">
      <dgm:prSet presAssocID="{06A19E15-CC9A-4B18-A4C3-439B23FB7347}" presName="spacer" presStyleCnt="0"/>
      <dgm:spPr/>
    </dgm:pt>
    <dgm:pt modelId="{23FBC7BF-453C-4D24-82B2-E3BD80588EFC}" type="pres">
      <dgm:prSet presAssocID="{82027B78-3142-41DC-A476-1E07BF58CF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939826-101A-4988-9DF1-549225E5BB6C}" srcId="{5DFDF4B2-D24C-4D60-A8E7-C8DE29BF3D38}" destId="{82027B78-3142-41DC-A476-1E07BF58CF83}" srcOrd="2" destOrd="0" parTransId="{A6B5EDD0-10CD-4BBC-B783-E5ECA20C7F48}" sibTransId="{9E2BC9DA-BC54-40DD-88E9-488314F1E733}"/>
    <dgm:cxn modelId="{1C07665F-0433-4010-9E6A-CE5D15B1D224}" type="presOf" srcId="{5DFDF4B2-D24C-4D60-A8E7-C8DE29BF3D38}" destId="{40E68400-E702-4E9A-8C68-90E3656935D5}" srcOrd="0" destOrd="0" presId="urn:microsoft.com/office/officeart/2005/8/layout/vList2"/>
    <dgm:cxn modelId="{3E364042-5320-405E-9423-C442C5F12EC5}" srcId="{5DFDF4B2-D24C-4D60-A8E7-C8DE29BF3D38}" destId="{2396D470-E596-4BB7-A368-94087C9613AD}" srcOrd="0" destOrd="0" parTransId="{3884368F-8787-4A62-A1C1-8C7149E2A1AB}" sibTransId="{086A7EC6-0642-40AE-AAE5-7AB466324DCD}"/>
    <dgm:cxn modelId="{D7FD9245-2D7D-41B6-AEC1-B926BC7C5FA3}" srcId="{5DFDF4B2-D24C-4D60-A8E7-C8DE29BF3D38}" destId="{04049BED-9156-4F56-9EB8-29E36F6CD6DB}" srcOrd="1" destOrd="0" parTransId="{9E16BFFC-0B29-4085-A9B9-15153A338E9A}" sibTransId="{06A19E15-CC9A-4B18-A4C3-439B23FB7347}"/>
    <dgm:cxn modelId="{123C3090-A931-4564-8D2D-F86497498309}" type="presOf" srcId="{04049BED-9156-4F56-9EB8-29E36F6CD6DB}" destId="{A7DD40CD-8570-4543-9705-738C12CE5DEF}" srcOrd="0" destOrd="0" presId="urn:microsoft.com/office/officeart/2005/8/layout/vList2"/>
    <dgm:cxn modelId="{F501BBB7-5315-4521-BF8B-2BE8B2A1D9C0}" type="presOf" srcId="{82027B78-3142-41DC-A476-1E07BF58CF83}" destId="{23FBC7BF-453C-4D24-82B2-E3BD80588EFC}" srcOrd="0" destOrd="0" presId="urn:microsoft.com/office/officeart/2005/8/layout/vList2"/>
    <dgm:cxn modelId="{2E1379E7-783E-4A5F-B5BE-4AAD00A3AAAE}" type="presOf" srcId="{2396D470-E596-4BB7-A368-94087C9613AD}" destId="{CDCEAF79-CB62-45FC-B4A0-64678A1497DD}" srcOrd="0" destOrd="0" presId="urn:microsoft.com/office/officeart/2005/8/layout/vList2"/>
    <dgm:cxn modelId="{22111E83-08BB-49FC-A7F8-FBEEC7C540A9}" type="presParOf" srcId="{40E68400-E702-4E9A-8C68-90E3656935D5}" destId="{CDCEAF79-CB62-45FC-B4A0-64678A1497DD}" srcOrd="0" destOrd="0" presId="urn:microsoft.com/office/officeart/2005/8/layout/vList2"/>
    <dgm:cxn modelId="{662D78D4-0A78-4BF9-9069-D11705B20CED}" type="presParOf" srcId="{40E68400-E702-4E9A-8C68-90E3656935D5}" destId="{98081024-CCDC-48EB-9FF2-B6C5B8300B1A}" srcOrd="1" destOrd="0" presId="urn:microsoft.com/office/officeart/2005/8/layout/vList2"/>
    <dgm:cxn modelId="{F4F239B9-1BCC-4923-B7AD-B0CCD579A9B4}" type="presParOf" srcId="{40E68400-E702-4E9A-8C68-90E3656935D5}" destId="{A7DD40CD-8570-4543-9705-738C12CE5DEF}" srcOrd="2" destOrd="0" presId="urn:microsoft.com/office/officeart/2005/8/layout/vList2"/>
    <dgm:cxn modelId="{DAEB7A3E-8205-4AFE-AB7F-3D4288F1C5D8}" type="presParOf" srcId="{40E68400-E702-4E9A-8C68-90E3656935D5}" destId="{5EB782E4-C0B2-4E6A-A241-A57758A3E03C}" srcOrd="3" destOrd="0" presId="urn:microsoft.com/office/officeart/2005/8/layout/vList2"/>
    <dgm:cxn modelId="{B7126F7B-D807-4C23-B74E-5C0FCD9674A6}" type="presParOf" srcId="{40E68400-E702-4E9A-8C68-90E3656935D5}" destId="{23FBC7BF-453C-4D24-82B2-E3BD80588E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49A41-C293-4CE5-B77B-F2D830AB8280}">
      <dsp:nvSpPr>
        <dsp:cNvPr id="0" name=""/>
        <dsp:cNvSpPr/>
      </dsp:nvSpPr>
      <dsp:spPr>
        <a:xfrm>
          <a:off x="0" y="392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BC756-4608-4968-B579-77B48630A86C}">
      <dsp:nvSpPr>
        <dsp:cNvPr id="0" name=""/>
        <dsp:cNvSpPr/>
      </dsp:nvSpPr>
      <dsp:spPr>
        <a:xfrm>
          <a:off x="0" y="392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Browsers: Google Chrome, Microsoft Edge, Mozilla Firefox, Safari.</a:t>
          </a:r>
        </a:p>
      </dsp:txBody>
      <dsp:txXfrm>
        <a:off x="0" y="392"/>
        <a:ext cx="10848975" cy="642463"/>
      </dsp:txXfrm>
    </dsp:sp>
    <dsp:sp modelId="{C257165E-FB47-498B-A8FC-2EDFA27E3F25}">
      <dsp:nvSpPr>
        <dsp:cNvPr id="0" name=""/>
        <dsp:cNvSpPr/>
      </dsp:nvSpPr>
      <dsp:spPr>
        <a:xfrm>
          <a:off x="0" y="642855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71A48-07A4-4876-BF2C-AFA8D4258270}">
      <dsp:nvSpPr>
        <dsp:cNvPr id="0" name=""/>
        <dsp:cNvSpPr/>
      </dsp:nvSpPr>
      <dsp:spPr>
        <a:xfrm>
          <a:off x="0" y="642855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Address bar </a:t>
          </a:r>
        </a:p>
      </dsp:txBody>
      <dsp:txXfrm>
        <a:off x="0" y="642855"/>
        <a:ext cx="10848975" cy="642463"/>
      </dsp:txXfrm>
    </dsp:sp>
    <dsp:sp modelId="{7A6CAD32-DA29-415B-A65D-8880CD1972A1}">
      <dsp:nvSpPr>
        <dsp:cNvPr id="0" name=""/>
        <dsp:cNvSpPr/>
      </dsp:nvSpPr>
      <dsp:spPr>
        <a:xfrm>
          <a:off x="0" y="1285318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1CE10-EEAC-4906-9680-B96985434212}">
      <dsp:nvSpPr>
        <dsp:cNvPr id="0" name=""/>
        <dsp:cNvSpPr/>
      </dsp:nvSpPr>
      <dsp:spPr>
        <a:xfrm>
          <a:off x="0" y="1285318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URL </a:t>
          </a:r>
        </a:p>
      </dsp:txBody>
      <dsp:txXfrm>
        <a:off x="0" y="1285318"/>
        <a:ext cx="10848975" cy="642463"/>
      </dsp:txXfrm>
    </dsp:sp>
    <dsp:sp modelId="{C548D55F-00FC-489A-9C80-4BDDF7662913}">
      <dsp:nvSpPr>
        <dsp:cNvPr id="0" name=""/>
        <dsp:cNvSpPr/>
      </dsp:nvSpPr>
      <dsp:spPr>
        <a:xfrm>
          <a:off x="0" y="1927781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18E19-69AB-40E2-9488-E8F674041884}">
      <dsp:nvSpPr>
        <dsp:cNvPr id="0" name=""/>
        <dsp:cNvSpPr/>
      </dsp:nvSpPr>
      <dsp:spPr>
        <a:xfrm>
          <a:off x="0" y="1927781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Domain name</a:t>
          </a:r>
        </a:p>
      </dsp:txBody>
      <dsp:txXfrm>
        <a:off x="0" y="1927781"/>
        <a:ext cx="10848975" cy="642463"/>
      </dsp:txXfrm>
    </dsp:sp>
    <dsp:sp modelId="{7087E6F8-9256-45BF-8324-9BA527078F8A}">
      <dsp:nvSpPr>
        <dsp:cNvPr id="0" name=""/>
        <dsp:cNvSpPr/>
      </dsp:nvSpPr>
      <dsp:spPr>
        <a:xfrm>
          <a:off x="0" y="2570244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B0846-9AC5-4658-BB69-A0059DEC94DB}">
      <dsp:nvSpPr>
        <dsp:cNvPr id="0" name=""/>
        <dsp:cNvSpPr/>
      </dsp:nvSpPr>
      <dsp:spPr>
        <a:xfrm>
          <a:off x="0" y="2570244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Hosting </a:t>
          </a:r>
        </a:p>
      </dsp:txBody>
      <dsp:txXfrm>
        <a:off x="0" y="2570244"/>
        <a:ext cx="10848975" cy="642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838E4-D474-46A4-AB02-49990F02D2D6}">
      <dsp:nvSpPr>
        <dsp:cNvPr id="0" name=""/>
        <dsp:cNvSpPr/>
      </dsp:nvSpPr>
      <dsp:spPr>
        <a:xfrm>
          <a:off x="5540" y="2118035"/>
          <a:ext cx="3311920" cy="132476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What does HTML stand for?</a:t>
          </a:r>
        </a:p>
      </dsp:txBody>
      <dsp:txXfrm>
        <a:off x="667924" y="2118035"/>
        <a:ext cx="1987152" cy="1324768"/>
      </dsp:txXfrm>
    </dsp:sp>
    <dsp:sp modelId="{40AFCD9C-0038-44B8-A0F3-996AEFFA4823}">
      <dsp:nvSpPr>
        <dsp:cNvPr id="0" name=""/>
        <dsp:cNvSpPr/>
      </dsp:nvSpPr>
      <dsp:spPr>
        <a:xfrm>
          <a:off x="2986268" y="2118035"/>
          <a:ext cx="3311920" cy="132476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Hypertext Markup language. </a:t>
          </a:r>
        </a:p>
      </dsp:txBody>
      <dsp:txXfrm>
        <a:off x="3648652" y="2118035"/>
        <a:ext cx="1987152" cy="1324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EAF79-CB62-45FC-B4A0-64678A1497DD}">
      <dsp:nvSpPr>
        <dsp:cNvPr id="0" name=""/>
        <dsp:cNvSpPr/>
      </dsp:nvSpPr>
      <dsp:spPr>
        <a:xfrm>
          <a:off x="0" y="295420"/>
          <a:ext cx="6735443" cy="1535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Inline</a:t>
          </a:r>
        </a:p>
      </dsp:txBody>
      <dsp:txXfrm>
        <a:off x="74934" y="370354"/>
        <a:ext cx="6585575" cy="1385172"/>
      </dsp:txXfrm>
    </dsp:sp>
    <dsp:sp modelId="{A7DD40CD-8570-4543-9705-738C12CE5DEF}">
      <dsp:nvSpPr>
        <dsp:cNvPr id="0" name=""/>
        <dsp:cNvSpPr/>
      </dsp:nvSpPr>
      <dsp:spPr>
        <a:xfrm>
          <a:off x="0" y="2014780"/>
          <a:ext cx="6735443" cy="1535040"/>
        </a:xfrm>
        <a:prstGeom prst="roundRect">
          <a:avLst/>
        </a:prstGeom>
        <a:solidFill>
          <a:schemeClr val="accent2">
            <a:hueOff val="-756258"/>
            <a:satOff val="-253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Internal CSS</a:t>
          </a:r>
        </a:p>
      </dsp:txBody>
      <dsp:txXfrm>
        <a:off x="74934" y="2089714"/>
        <a:ext cx="6585575" cy="1385172"/>
      </dsp:txXfrm>
    </dsp:sp>
    <dsp:sp modelId="{23FBC7BF-453C-4D24-82B2-E3BD80588EFC}">
      <dsp:nvSpPr>
        <dsp:cNvPr id="0" name=""/>
        <dsp:cNvSpPr/>
      </dsp:nvSpPr>
      <dsp:spPr>
        <a:xfrm>
          <a:off x="0" y="3734141"/>
          <a:ext cx="6735443" cy="1535040"/>
        </a:xfrm>
        <a:prstGeom prst="roundRect">
          <a:avLst/>
        </a:prstGeom>
        <a:solidFill>
          <a:schemeClr val="accent2">
            <a:hueOff val="-1512515"/>
            <a:satOff val="-505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External CSS file</a:t>
          </a:r>
        </a:p>
      </dsp:txBody>
      <dsp:txXfrm>
        <a:off x="74934" y="3809075"/>
        <a:ext cx="6585575" cy="13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F7717-AB9F-4F3B-9610-14727DEE3F7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5A834-7672-4D57-9C05-E0278929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76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09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8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8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7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4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40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53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599E04D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8_390864B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30_855506DD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fi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8_E266509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AEE7D19-A7A2-4B6F-85A0-6704BAF15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02" r="806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FAE01-386F-4035-8269-8FBC458D5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Website Design and Development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3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AE54-FE86-4722-828A-5F6F6FB7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CCF6-2368-457E-817C-96F5A483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</a:t>
            </a:r>
          </a:p>
          <a:p>
            <a:r>
              <a:rPr lang="en-US" dirty="0"/>
              <a:t>Home page – Your name, image, P</a:t>
            </a:r>
          </a:p>
          <a:p>
            <a:r>
              <a:rPr lang="en-US" dirty="0"/>
              <a:t>Major- </a:t>
            </a:r>
          </a:p>
          <a:p>
            <a:r>
              <a:rPr lang="en-US" dirty="0"/>
              <a:t>Courses</a:t>
            </a:r>
          </a:p>
          <a:p>
            <a:r>
              <a:rPr lang="en-US" dirty="0"/>
              <a:t>Projects- </a:t>
            </a:r>
          </a:p>
        </p:txBody>
      </p:sp>
    </p:spTree>
    <p:extLst>
      <p:ext uri="{BB962C8B-B14F-4D97-AF65-F5344CB8AC3E}">
        <p14:creationId xmlns:p14="http://schemas.microsoft.com/office/powerpoint/2010/main" val="10071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9C78E5-B981-46B9-9B1B-F8E89FC7F517}"/>
              </a:ext>
            </a:extLst>
          </p:cNvPr>
          <p:cNvSpPr/>
          <p:nvPr/>
        </p:nvSpPr>
        <p:spPr>
          <a:xfrm>
            <a:off x="914400" y="895350"/>
            <a:ext cx="10782300" cy="471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18BC3-4C65-4A8F-AC74-A2920D1114C6}"/>
              </a:ext>
            </a:extLst>
          </p:cNvPr>
          <p:cNvSpPr/>
          <p:nvPr/>
        </p:nvSpPr>
        <p:spPr>
          <a:xfrm>
            <a:off x="914400" y="895350"/>
            <a:ext cx="10782300" cy="104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to my profile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02A65-5C66-49D0-9F4B-5770B234C565}"/>
              </a:ext>
            </a:extLst>
          </p:cNvPr>
          <p:cNvSpPr/>
          <p:nvPr/>
        </p:nvSpPr>
        <p:spPr>
          <a:xfrm>
            <a:off x="914400" y="1943101"/>
            <a:ext cx="1733550" cy="3057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F0AA1-194D-4EDA-9E45-861F3EF11A45}"/>
              </a:ext>
            </a:extLst>
          </p:cNvPr>
          <p:cNvSpPr txBox="1"/>
          <p:nvPr/>
        </p:nvSpPr>
        <p:spPr>
          <a:xfrm>
            <a:off x="914400" y="1952626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79B9F-90A8-46F2-91FA-24D9E19F7004}"/>
              </a:ext>
            </a:extLst>
          </p:cNvPr>
          <p:cNvSpPr txBox="1"/>
          <p:nvPr/>
        </p:nvSpPr>
        <p:spPr>
          <a:xfrm>
            <a:off x="914400" y="2321958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1378B-68AF-4A31-859A-04000ABE3B5D}"/>
              </a:ext>
            </a:extLst>
          </p:cNvPr>
          <p:cNvSpPr txBox="1"/>
          <p:nvPr/>
        </p:nvSpPr>
        <p:spPr>
          <a:xfrm>
            <a:off x="914400" y="2621520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69556-5CC7-493A-9A4D-90CDD24A99FA}"/>
              </a:ext>
            </a:extLst>
          </p:cNvPr>
          <p:cNvSpPr txBox="1"/>
          <p:nvPr/>
        </p:nvSpPr>
        <p:spPr>
          <a:xfrm>
            <a:off x="914400" y="293632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25188-9B5A-4C85-A0E1-474436CB8572}"/>
              </a:ext>
            </a:extLst>
          </p:cNvPr>
          <p:cNvSpPr/>
          <p:nvPr/>
        </p:nvSpPr>
        <p:spPr>
          <a:xfrm>
            <a:off x="914400" y="5000625"/>
            <a:ext cx="10782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copy rights are reserved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077E5E-4A52-4865-992C-FDA9C4B3E01C}"/>
              </a:ext>
            </a:extLst>
          </p:cNvPr>
          <p:cNvSpPr/>
          <p:nvPr/>
        </p:nvSpPr>
        <p:spPr>
          <a:xfrm>
            <a:off x="4557710" y="2007634"/>
            <a:ext cx="3733801" cy="185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840388-1B30-4E91-9352-91CFA4566A91}"/>
              </a:ext>
            </a:extLst>
          </p:cNvPr>
          <p:cNvCxnSpPr>
            <a:cxnSpLocks/>
          </p:cNvCxnSpPr>
          <p:nvPr/>
        </p:nvCxnSpPr>
        <p:spPr>
          <a:xfrm>
            <a:off x="4552946" y="2005013"/>
            <a:ext cx="3743329" cy="1833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7F6F58-FACA-4EDD-A7FB-1F934204353D}"/>
              </a:ext>
            </a:extLst>
          </p:cNvPr>
          <p:cNvCxnSpPr>
            <a:cxnSpLocks/>
          </p:cNvCxnSpPr>
          <p:nvPr/>
        </p:nvCxnSpPr>
        <p:spPr>
          <a:xfrm flipV="1">
            <a:off x="4552946" y="1998110"/>
            <a:ext cx="3752850" cy="184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EBA07-37CA-4843-AE1F-2D7D390287E0}"/>
              </a:ext>
            </a:extLst>
          </p:cNvPr>
          <p:cNvSpPr/>
          <p:nvPr/>
        </p:nvSpPr>
        <p:spPr>
          <a:xfrm>
            <a:off x="2828925" y="4114800"/>
            <a:ext cx="854392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Lorem ipsum dolor sit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amet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consectetuer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adipiscing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elit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Aenean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commodo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ligula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eget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dolor. Aenean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massa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Cum sociis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natoque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penatibus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et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magnis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8B7B-3122-4BBF-8EB5-2102E744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5BAC-231B-41B4-8020-FBF1A1E9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Sitemap </a:t>
            </a:r>
          </a:p>
          <a:p>
            <a:r>
              <a:rPr lang="en-US" dirty="0"/>
              <a:t>Wireframe – low fidelity no colors (White, black, grey, layout)</a:t>
            </a:r>
          </a:p>
          <a:p>
            <a:r>
              <a:rPr lang="en-US" dirty="0"/>
              <a:t>Mockup – mid fidelity added colors , real content, images , font family  </a:t>
            </a:r>
          </a:p>
          <a:p>
            <a:r>
              <a:rPr lang="en-US" dirty="0"/>
              <a:t>Prototype – high fidelity – Non-functional  </a:t>
            </a:r>
          </a:p>
        </p:txBody>
      </p:sp>
    </p:spTree>
    <p:extLst>
      <p:ext uri="{BB962C8B-B14F-4D97-AF65-F5344CB8AC3E}">
        <p14:creationId xmlns:p14="http://schemas.microsoft.com/office/powerpoint/2010/main" val="398451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C729-9974-4FE3-800A-DA7CFEEE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Layout to our webpages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7EDD6-4D26-4278-BA12-73B2F8A4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6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C8BA-C3F7-4AB4-B89F-CE439AE7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 Tags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B32D-685B-4340-B78A-A2694211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take input from the user – </a:t>
            </a:r>
          </a:p>
          <a:p>
            <a:r>
              <a:rPr lang="en-US" dirty="0"/>
              <a:t>Form tag</a:t>
            </a:r>
          </a:p>
          <a:p>
            <a:r>
              <a:rPr lang="en-US" dirty="0"/>
              <a:t>Input tags</a:t>
            </a:r>
          </a:p>
        </p:txBody>
      </p:sp>
    </p:spTree>
    <p:extLst>
      <p:ext uri="{BB962C8B-B14F-4D97-AF65-F5344CB8AC3E}">
        <p14:creationId xmlns:p14="http://schemas.microsoft.com/office/powerpoint/2010/main" val="234137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7553-343A-4875-8B1A-A875C96C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D837-A076-4B79-AF5D-CAF7F24E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type=“”&gt;</a:t>
            </a:r>
          </a:p>
          <a:p>
            <a:r>
              <a:rPr lang="en-US" dirty="0"/>
              <a:t>Values of type attribute : </a:t>
            </a:r>
          </a:p>
          <a:p>
            <a:pPr lvl="1"/>
            <a:r>
              <a:rPr lang="en-US" dirty="0"/>
              <a:t>Text 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Radio</a:t>
            </a:r>
          </a:p>
          <a:p>
            <a:pPr lvl="1"/>
            <a:r>
              <a:rPr lang="en-US" dirty="0"/>
              <a:t>Checkbox </a:t>
            </a:r>
          </a:p>
        </p:txBody>
      </p:sp>
    </p:spTree>
    <p:extLst>
      <p:ext uri="{BB962C8B-B14F-4D97-AF65-F5344CB8AC3E}">
        <p14:creationId xmlns:p14="http://schemas.microsoft.com/office/powerpoint/2010/main" val="316720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36ED-83C0-48D0-A54F-6EC8DFFD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web development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8B5E-C729-4DBB-93EB-045823A6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3250" cy="45751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Web development </a:t>
            </a:r>
          </a:p>
          <a:p>
            <a:r>
              <a:rPr lang="en-US" dirty="0"/>
              <a:t>Front- End: Interface  html, </a:t>
            </a:r>
            <a:r>
              <a:rPr lang="en-US" dirty="0" err="1"/>
              <a:t>css</a:t>
            </a:r>
            <a:r>
              <a:rPr lang="en-US" dirty="0"/>
              <a:t> , </a:t>
            </a:r>
            <a:r>
              <a:rPr lang="en-US" dirty="0" err="1"/>
              <a:t>javascript</a:t>
            </a:r>
            <a:r>
              <a:rPr lang="en-US" dirty="0"/>
              <a:t> – static webpage </a:t>
            </a:r>
          </a:p>
          <a:p>
            <a:r>
              <a:rPr lang="en-US" dirty="0"/>
              <a:t>Back- End: Functionality – Java, php, </a:t>
            </a:r>
            <a:r>
              <a:rPr lang="en-US" dirty="0" err="1"/>
              <a:t>.net</a:t>
            </a:r>
            <a:r>
              <a:rPr lang="en-US" dirty="0"/>
              <a:t> – retrieval data from database, insert data to the database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B1262-4B8F-4435-8FCE-3DE0041385EA}"/>
              </a:ext>
            </a:extLst>
          </p:cNvPr>
          <p:cNvSpPr/>
          <p:nvPr/>
        </p:nvSpPr>
        <p:spPr>
          <a:xfrm>
            <a:off x="4676775" y="4029075"/>
            <a:ext cx="1895475" cy="1047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B8337C-E9BB-407C-9CFF-0C04FB3AE445}"/>
              </a:ext>
            </a:extLst>
          </p:cNvPr>
          <p:cNvCxnSpPr/>
          <p:nvPr/>
        </p:nvCxnSpPr>
        <p:spPr>
          <a:xfrm>
            <a:off x="3524250" y="4486275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7A196E-6C48-43E8-A6FC-213EEDA23218}"/>
              </a:ext>
            </a:extLst>
          </p:cNvPr>
          <p:cNvSpPr txBox="1"/>
          <p:nvPr/>
        </p:nvSpPr>
        <p:spPr>
          <a:xfrm>
            <a:off x="1390651" y="3543300"/>
            <a:ext cx="200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</a:t>
            </a:r>
          </a:p>
          <a:p>
            <a:endParaRPr lang="en-US" dirty="0"/>
          </a:p>
          <a:p>
            <a:r>
              <a:rPr lang="en-US" dirty="0"/>
              <a:t>Username and password </a:t>
            </a:r>
          </a:p>
          <a:p>
            <a:r>
              <a:rPr lang="en-US" dirty="0"/>
              <a:t>Login -&gt; submit </a:t>
            </a:r>
          </a:p>
        </p:txBody>
      </p:sp>
    </p:spTree>
    <p:extLst>
      <p:ext uri="{BB962C8B-B14F-4D97-AF65-F5344CB8AC3E}">
        <p14:creationId xmlns:p14="http://schemas.microsoft.com/office/powerpoint/2010/main" val="313137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665A-F13C-44BD-8157-2F9FD8A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2E1B-0005-405F-B719-9D59C775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:</a:t>
            </a:r>
          </a:p>
          <a:p>
            <a:pPr marL="0" indent="0">
              <a:buNone/>
            </a:pPr>
            <a:r>
              <a:rPr lang="en-US" dirty="0"/>
              <a:t>Presentation Layer- Front end </a:t>
            </a:r>
          </a:p>
          <a:p>
            <a:r>
              <a:rPr lang="en-US" dirty="0"/>
              <a:t>Back end :</a:t>
            </a:r>
          </a:p>
          <a:p>
            <a:pPr marL="0" indent="0">
              <a:buNone/>
            </a:pPr>
            <a:r>
              <a:rPr lang="en-US" dirty="0"/>
              <a:t>Application Layer</a:t>
            </a:r>
          </a:p>
          <a:p>
            <a:pPr lvl="1"/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Data Layer – data 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05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A449-71BA-4F6F-9A22-D790FC2C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1881-60FE-4346-A141-3D136B71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HTML tags </a:t>
            </a:r>
          </a:p>
          <a:p>
            <a:r>
              <a:rPr lang="en-US" dirty="0"/>
              <a:t>Then present them </a:t>
            </a:r>
          </a:p>
        </p:txBody>
      </p:sp>
    </p:spTree>
    <p:extLst>
      <p:ext uri="{BB962C8B-B14F-4D97-AF65-F5344CB8AC3E}">
        <p14:creationId xmlns:p14="http://schemas.microsoft.com/office/powerpoint/2010/main" val="40919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8A25-F30B-4EC7-8801-A5803164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3D0B-4590-440D-A654-649AD387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292224"/>
            <a:ext cx="10515600" cy="4556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 </a:t>
            </a:r>
          </a:p>
          <a:p>
            <a:r>
              <a:rPr lang="en-US" dirty="0"/>
              <a:t>Table </a:t>
            </a:r>
          </a:p>
          <a:p>
            <a:endParaRPr lang="en-US" dirty="0"/>
          </a:p>
          <a:p>
            <a:r>
              <a:rPr lang="en-US" dirty="0"/>
              <a:t>HTML 5 – </a:t>
            </a:r>
          </a:p>
          <a:p>
            <a:r>
              <a:rPr lang="en-US" dirty="0"/>
              <a:t>&lt;header&gt; </a:t>
            </a:r>
          </a:p>
          <a:p>
            <a:r>
              <a:rPr lang="en-US" dirty="0"/>
              <a:t>&lt;nav&gt;</a:t>
            </a:r>
            <a:r>
              <a:rPr lang="ar-SA" dirty="0"/>
              <a:t> 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&lt;footer&gt;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536E-DB96-484D-B0C3-519BDF4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3A76F5-5912-4555-8121-6B6918162C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825625"/>
          <a:ext cx="10848975" cy="321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71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3D9-3DEC-4366-9731-B846DC85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9127-92C8-4160-A608-B6BAF4B9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Stylesheet.</a:t>
            </a:r>
          </a:p>
          <a:p>
            <a:r>
              <a:rPr lang="en-US" dirty="0"/>
              <a:t>Purpose : styling the webpages’ content.</a:t>
            </a:r>
          </a:p>
          <a:p>
            <a:r>
              <a:rPr lang="en-US" dirty="0"/>
              <a:t>Font type, font size, colors.</a:t>
            </a:r>
          </a:p>
          <a:p>
            <a:r>
              <a:rPr lang="en-US" dirty="0"/>
              <a:t>Background </a:t>
            </a:r>
          </a:p>
          <a:p>
            <a:r>
              <a:rPr lang="en-US" dirty="0"/>
              <a:t>Position of elements, layout of the webpages.</a:t>
            </a:r>
          </a:p>
          <a:p>
            <a:r>
              <a:rPr lang="en-US" dirty="0"/>
              <a:t>Responsive Design.    </a:t>
            </a:r>
          </a:p>
        </p:txBody>
      </p:sp>
    </p:spTree>
    <p:extLst>
      <p:ext uri="{BB962C8B-B14F-4D97-AF65-F5344CB8AC3E}">
        <p14:creationId xmlns:p14="http://schemas.microsoft.com/office/powerpoint/2010/main" val="187233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Ways of adding CSS to the document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79D4C3-43A0-4FFC-A6E6-15D9C79AC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12669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88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way of inserting </a:t>
            </a:r>
            <a:r>
              <a:rPr lang="en-US" dirty="0" err="1"/>
              <a:t>css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Inline </a:t>
            </a:r>
          </a:p>
          <a:p>
            <a:pPr marL="0" indent="0">
              <a:buNone/>
            </a:pPr>
            <a:r>
              <a:rPr lang="en-US" dirty="0"/>
              <a:t>Inside the tag, use the style attribute.</a:t>
            </a:r>
          </a:p>
          <a:p>
            <a:pPr marL="0" indent="0">
              <a:buNone/>
            </a:pPr>
            <a:r>
              <a:rPr lang="en-US" dirty="0"/>
              <a:t>&lt;header style=“</a:t>
            </a:r>
            <a:r>
              <a:rPr lang="en-US" dirty="0" err="1"/>
              <a:t>background-color:red</a:t>
            </a:r>
            <a:r>
              <a:rPr lang="en-US" dirty="0"/>
              <a:t>;”&gt; </a:t>
            </a:r>
          </a:p>
          <a:p>
            <a:pPr marL="0" indent="0">
              <a:buNone/>
            </a:pPr>
            <a:r>
              <a:rPr lang="en-US" dirty="0"/>
              <a:t>Property: value; </a:t>
            </a:r>
          </a:p>
          <a:p>
            <a:pPr marL="0" indent="0">
              <a:buNone/>
            </a:pPr>
            <a:r>
              <a:rPr lang="en-US" dirty="0"/>
              <a:t>Background-color:red;</a:t>
            </a:r>
          </a:p>
        </p:txBody>
      </p:sp>
    </p:spTree>
    <p:extLst>
      <p:ext uri="{BB962C8B-B14F-4D97-AF65-F5344CB8AC3E}">
        <p14:creationId xmlns:p14="http://schemas.microsoft.com/office/powerpoint/2010/main" val="3178663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Internally inside the &lt;style&gt; tag in &lt;head&gt;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Style tag inside the document.</a:t>
            </a:r>
          </a:p>
          <a:p>
            <a:r>
              <a:rPr lang="en-US" dirty="0"/>
              <a:t>Selectors :</a:t>
            </a:r>
          </a:p>
          <a:p>
            <a:r>
              <a:rPr lang="en-US" dirty="0"/>
              <a:t>By tag name. </a:t>
            </a:r>
          </a:p>
          <a:p>
            <a:r>
              <a:rPr lang="en-US" dirty="0"/>
              <a:t>P{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57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adding CSS to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Style tag inside the document.</a:t>
            </a:r>
          </a:p>
          <a:p>
            <a:r>
              <a:rPr lang="en-US" dirty="0"/>
              <a:t>Selectors :</a:t>
            </a:r>
          </a:p>
          <a:p>
            <a:r>
              <a:rPr lang="en-US" dirty="0"/>
              <a:t>By Id .   &lt;p id=“p1”&gt; &lt;/p&gt;</a:t>
            </a:r>
          </a:p>
          <a:p>
            <a:r>
              <a:rPr lang="en-US" dirty="0"/>
              <a:t>#p1{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004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adding CSS to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Style tag inside the document.</a:t>
            </a:r>
          </a:p>
          <a:p>
            <a:r>
              <a:rPr lang="en-US" dirty="0"/>
              <a:t>Selectors :</a:t>
            </a:r>
          </a:p>
          <a:p>
            <a:r>
              <a:rPr lang="en-US" dirty="0"/>
              <a:t>By class .   &lt;p class=“p1”&gt; &lt;/p&gt;</a:t>
            </a:r>
          </a:p>
          <a:p>
            <a:r>
              <a:rPr lang="en-US" dirty="0"/>
              <a:t>.p1{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809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B884-4A2B-4E11-AB24-7F662A5A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F162-8E8C-4D14-B8DE-7C176DF0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4327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Inline</a:t>
            </a:r>
          </a:p>
          <a:p>
            <a:r>
              <a:rPr lang="en-US" dirty="0"/>
              <a:t>&lt;style&gt; &lt;/style&gt;</a:t>
            </a:r>
          </a:p>
          <a:p>
            <a:r>
              <a:rPr lang="en-US" dirty="0"/>
              <a:t>External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Selectors – by tag name, by id , by class</a:t>
            </a:r>
          </a:p>
          <a:p>
            <a:r>
              <a:rPr lang="en-US" dirty="0"/>
              <a:t>Apply properties : </a:t>
            </a:r>
          </a:p>
          <a:p>
            <a:r>
              <a:rPr lang="en-US" dirty="0"/>
              <a:t>background-color: 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Text-align</a:t>
            </a:r>
          </a:p>
        </p:txBody>
      </p:sp>
    </p:spTree>
    <p:extLst>
      <p:ext uri="{BB962C8B-B14F-4D97-AF65-F5344CB8AC3E}">
        <p14:creationId xmlns:p14="http://schemas.microsoft.com/office/powerpoint/2010/main" val="685467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0736-C90C-49CB-96D5-749D30C3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external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142A-E605-4409-9D67-F9974F15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=“stylesheet” </a:t>
            </a:r>
            <a:r>
              <a:rPr lang="en-US" dirty="0" err="1"/>
              <a:t>href</a:t>
            </a:r>
            <a:r>
              <a:rPr lang="en-US" dirty="0"/>
              <a:t>=“”&gt;</a:t>
            </a:r>
          </a:p>
        </p:txBody>
      </p:sp>
    </p:spTree>
    <p:extLst>
      <p:ext uri="{BB962C8B-B14F-4D97-AF65-F5344CB8AC3E}">
        <p14:creationId xmlns:p14="http://schemas.microsoft.com/office/powerpoint/2010/main" val="299650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3068955" y="4832142"/>
            <a:ext cx="556095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DDDDE-3800-4A98-87C8-FA844927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90" y="1690688"/>
            <a:ext cx="6700681" cy="2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0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2962275" y="4839970"/>
            <a:ext cx="669607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4E164F-1557-4469-B6D4-444A2641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48" y="1928435"/>
            <a:ext cx="6312224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7C592-6134-4B8F-8B9E-8F100973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85ECAE-2F6D-41C0-A154-326BF68A8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81362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695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2406332" y="4953000"/>
            <a:ext cx="618299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910F8-B939-49D7-A0F8-46307F81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50" y="1823167"/>
            <a:ext cx="5988358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32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2490787" y="5123765"/>
            <a:ext cx="721042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A9D7E-4EE0-4507-8BB1-5D69ACCB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43" y="1690688"/>
            <a:ext cx="5886753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77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3314701" y="4838699"/>
            <a:ext cx="7496174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"../project3/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FF32E-930E-4570-97E8-8C4D2C2C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50" y="1497487"/>
            <a:ext cx="678849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83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62D4B-B398-4F79-A180-9F1D0E62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13" y="1952549"/>
            <a:ext cx="7264773" cy="2952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0A5BE-3DF7-4F4F-80FD-2F914451A5F3}"/>
              </a:ext>
            </a:extLst>
          </p:cNvPr>
          <p:cNvSpPr txBox="1"/>
          <p:nvPr/>
        </p:nvSpPr>
        <p:spPr>
          <a:xfrm>
            <a:off x="2905125" y="5096560"/>
            <a:ext cx="76009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"../../project3/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79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0C77-18EE-47BC-B8C1-C75A48C8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CSS properties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E16040-17A6-41CA-93BE-B9EFF8C7E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346128"/>
              </p:ext>
            </p:extLst>
          </p:nvPr>
        </p:nvGraphicFramePr>
        <p:xfrm>
          <a:off x="838200" y="1825625"/>
          <a:ext cx="11172825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70560">
                  <a:extLst>
                    <a:ext uri="{9D8B030D-6E8A-4147-A177-3AD203B41FA5}">
                      <a16:colId xmlns:a16="http://schemas.microsoft.com/office/drawing/2014/main" val="1684969479"/>
                    </a:ext>
                  </a:extLst>
                </a:gridCol>
                <a:gridCol w="3835600">
                  <a:extLst>
                    <a:ext uri="{9D8B030D-6E8A-4147-A177-3AD203B41FA5}">
                      <a16:colId xmlns:a16="http://schemas.microsoft.com/office/drawing/2014/main" val="2944104991"/>
                    </a:ext>
                  </a:extLst>
                </a:gridCol>
                <a:gridCol w="4766665">
                  <a:extLst>
                    <a:ext uri="{9D8B030D-6E8A-4147-A177-3AD203B41FA5}">
                      <a16:colId xmlns:a16="http://schemas.microsoft.com/office/drawing/2014/main" val="344352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3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Text-decoration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67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4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Text-indent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5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7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4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4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79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61D7-C845-4451-981B-AEE1E25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E-commerce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65A9-43FF-4DEC-A906-2D4CA88D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3- 4 pages.</a:t>
            </a:r>
          </a:p>
          <a:p>
            <a:r>
              <a:rPr lang="en-US" dirty="0"/>
              <a:t>Payment method: cash on delivery.</a:t>
            </a:r>
          </a:p>
          <a:p>
            <a:r>
              <a:rPr lang="en-US" dirty="0"/>
              <a:t>23th November, site map and wireframe.</a:t>
            </a:r>
          </a:p>
        </p:txBody>
      </p:sp>
    </p:spTree>
    <p:extLst>
      <p:ext uri="{BB962C8B-B14F-4D97-AF65-F5344CB8AC3E}">
        <p14:creationId xmlns:p14="http://schemas.microsoft.com/office/powerpoint/2010/main" val="709389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61D7-C845-4451-981B-AEE1E25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E-commerce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65A9-43FF-4DEC-A906-2D4CA88D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3- 4 pages.</a:t>
            </a:r>
          </a:p>
          <a:p>
            <a:r>
              <a:rPr lang="en-US" dirty="0"/>
              <a:t>Payment method: cash on delivery.</a:t>
            </a:r>
          </a:p>
          <a:p>
            <a:r>
              <a:rPr lang="en-US" dirty="0"/>
              <a:t>23th November, site map and wireframe.</a:t>
            </a:r>
          </a:p>
        </p:txBody>
      </p:sp>
    </p:spTree>
    <p:extLst>
      <p:ext uri="{BB962C8B-B14F-4D97-AF65-F5344CB8AC3E}">
        <p14:creationId xmlns:p14="http://schemas.microsoft.com/office/powerpoint/2010/main" val="1772439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64E2E3-1F33-4159-8CFE-5C5A76C1C2A2}"/>
              </a:ext>
            </a:extLst>
          </p:cNvPr>
          <p:cNvSpPr/>
          <p:nvPr/>
        </p:nvSpPr>
        <p:spPr>
          <a:xfrm>
            <a:off x="3548270" y="1656475"/>
            <a:ext cx="7673007" cy="385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6B305-9763-4874-ADFD-8E208A89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1B1-9843-4DE7-A4BD-C053287A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Border</a:t>
            </a:r>
          </a:p>
          <a:p>
            <a:r>
              <a:rPr lang="en-US" dirty="0"/>
              <a:t>Margin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353C4-3A86-448D-8D9F-6C3C7C5CED34}"/>
              </a:ext>
            </a:extLst>
          </p:cNvPr>
          <p:cNvSpPr/>
          <p:nvPr/>
        </p:nvSpPr>
        <p:spPr>
          <a:xfrm>
            <a:off x="4253948" y="2117035"/>
            <a:ext cx="6380922" cy="2842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2CF22-8A9E-4346-9E1B-396A8B9AE7CE}"/>
              </a:ext>
            </a:extLst>
          </p:cNvPr>
          <p:cNvSpPr/>
          <p:nvPr/>
        </p:nvSpPr>
        <p:spPr>
          <a:xfrm>
            <a:off x="5098774" y="2504661"/>
            <a:ext cx="4959626" cy="212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FE6BA-25C0-41AD-9B8B-A2BF8021A28D}"/>
              </a:ext>
            </a:extLst>
          </p:cNvPr>
          <p:cNvSpPr/>
          <p:nvPr/>
        </p:nvSpPr>
        <p:spPr>
          <a:xfrm>
            <a:off x="6096001" y="2971799"/>
            <a:ext cx="2710070" cy="1252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43087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0B16-5911-4AEE-B48E-EA765FE1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13B6-67E0-4A83-BDB7-4A04F1C4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5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CB7-F5EF-47B6-99DF-D9238923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3B0A-8D7D-48EF-9313-6425EF6C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DC10-7EC6-4E80-B5C9-2D92B9A0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B741-F345-4033-B8E8-FBD9BAE5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.html extension</a:t>
            </a:r>
          </a:p>
          <a:p>
            <a:r>
              <a:rPr lang="en-US" dirty="0"/>
              <a:t>Start with &lt;!DOCTYPE html&gt;</a:t>
            </a:r>
          </a:p>
          <a:p>
            <a:r>
              <a:rPr lang="en-US" dirty="0"/>
              <a:t>&lt;html&gt; </a:t>
            </a:r>
          </a:p>
          <a:p>
            <a:r>
              <a:rPr lang="en-US" dirty="0"/>
              <a:t>&lt;head&gt; &lt;/head&gt;</a:t>
            </a:r>
          </a:p>
          <a:p>
            <a:r>
              <a:rPr lang="en-US" dirty="0"/>
              <a:t>&lt;body&gt; &lt;/body&gt; 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03356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0B39-C8E9-4BC2-B10F-128DF012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cosmetics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D079E-5474-43C2-BE71-1E29BF04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Fav icon</a:t>
            </a:r>
            <a:endParaRPr lang="en-US" dirty="0"/>
          </a:p>
          <a:p>
            <a:r>
              <a:rPr lang="en-US" dirty="0"/>
              <a:t>Nav Bar </a:t>
            </a:r>
          </a:p>
          <a:p>
            <a:r>
              <a:rPr lang="en-US" dirty="0"/>
              <a:t>Font awesome</a:t>
            </a:r>
          </a:p>
          <a:p>
            <a:r>
              <a:rPr lang="en-US" dirty="0"/>
              <a:t>Font family - Google Fonts</a:t>
            </a:r>
          </a:p>
          <a:p>
            <a:r>
              <a:rPr lang="en-US" dirty="0"/>
              <a:t>Color palate </a:t>
            </a:r>
          </a:p>
        </p:txBody>
      </p:sp>
    </p:spTree>
    <p:extLst>
      <p:ext uri="{BB962C8B-B14F-4D97-AF65-F5344CB8AC3E}">
        <p14:creationId xmlns:p14="http://schemas.microsoft.com/office/powerpoint/2010/main" val="9568513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AFBF-ED7C-42DB-B233-A3B06C3D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FDF0-1DEA-4FDF-8AC0-7EE7052B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</a:t>
            </a:r>
          </a:p>
          <a:p>
            <a:r>
              <a:rPr lang="en-US" dirty="0"/>
              <a:t>Inline-block</a:t>
            </a:r>
          </a:p>
          <a:p>
            <a:r>
              <a:rPr lang="en-US" dirty="0"/>
              <a:t>Block </a:t>
            </a:r>
          </a:p>
          <a:p>
            <a:r>
              <a:rPr lang="en-US" dirty="0"/>
              <a:t>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8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A2E3-199B-4753-9F6F-88B9552A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AE27-1AC2-4BD7-9516-C4A66B43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r>
              <a:rPr lang="en-US" dirty="0"/>
              <a:t>Absolute</a:t>
            </a:r>
          </a:p>
          <a:p>
            <a:r>
              <a:rPr lang="en-US" dirty="0"/>
              <a:t>Relative</a:t>
            </a:r>
          </a:p>
          <a:p>
            <a:r>
              <a:rPr lang="en-US" dirty="0"/>
              <a:t>Fixed </a:t>
            </a:r>
          </a:p>
          <a:p>
            <a:r>
              <a:rPr lang="en-US" dirty="0"/>
              <a:t>Sticky</a:t>
            </a:r>
          </a:p>
        </p:txBody>
      </p:sp>
    </p:spTree>
    <p:extLst>
      <p:ext uri="{BB962C8B-B14F-4D97-AF65-F5344CB8AC3E}">
        <p14:creationId xmlns:p14="http://schemas.microsoft.com/office/powerpoint/2010/main" val="1372354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5E75-56E5-4C5D-BAB1-13A5156B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Flexbox- another value to 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2CE3-44C5-49D3-96F3-924AE02A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 </a:t>
            </a:r>
          </a:p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Flex-start</a:t>
            </a:r>
          </a:p>
          <a:p>
            <a:pPr lvl="1"/>
            <a:r>
              <a:rPr lang="en-US" dirty="0" err="1"/>
              <a:t>Flext</a:t>
            </a:r>
            <a:r>
              <a:rPr lang="en-US" dirty="0"/>
              <a:t>-end</a:t>
            </a:r>
          </a:p>
          <a:p>
            <a:pPr lvl="1"/>
            <a:r>
              <a:rPr lang="en-US" dirty="0"/>
              <a:t>Space-around</a:t>
            </a:r>
          </a:p>
          <a:p>
            <a:pPr lvl="1"/>
            <a:r>
              <a:rPr lang="en-US" dirty="0"/>
              <a:t>Space between </a:t>
            </a:r>
          </a:p>
          <a:p>
            <a:r>
              <a:rPr lang="en-US" dirty="0"/>
              <a:t>Align-items</a:t>
            </a:r>
          </a:p>
        </p:txBody>
      </p:sp>
    </p:spTree>
    <p:extLst>
      <p:ext uri="{BB962C8B-B14F-4D97-AF65-F5344CB8AC3E}">
        <p14:creationId xmlns:p14="http://schemas.microsoft.com/office/powerpoint/2010/main" val="2748364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D762-237E-41CA-8D42-5B47DE5B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another value for 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8189-0FC6-48AA-A098-FF870133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dimensions row </a:t>
            </a:r>
            <a:r>
              <a:rPr lang="en-US"/>
              <a:t>and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55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20277-7852-482E-A96C-BEDAEACE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Media Query for responsive Design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CD435C2A-4FC0-42D6-8455-CE387A38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7733" y="654567"/>
            <a:ext cx="5169282" cy="516928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15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FC09-7E00-469F-A7FA-D77C789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57C2-1CEA-4F7A-9847-0AF270FC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2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7D7-31A9-4685-AA9B-7E8BB260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</a:t>
            </a:r>
            <a:endParaRPr lang="en-US" dirty="0"/>
          </a:p>
        </p:txBody>
      </p:sp>
      <p:pic>
        <p:nvPicPr>
          <p:cNvPr id="17" name="Content Placeholder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F3E86F-FA79-4447-A402-92FA289D9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1"/>
          <a:stretch/>
        </p:blipFill>
        <p:spPr>
          <a:xfrm>
            <a:off x="5040716" y="1690688"/>
            <a:ext cx="1584618" cy="4572000"/>
          </a:xfrm>
        </p:spPr>
      </p:pic>
      <p:pic>
        <p:nvPicPr>
          <p:cNvPr id="22" name="Content Placeholder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C45087-924B-495E-B496-19E6B1E26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41"/>
          <a:stretch/>
        </p:blipFill>
        <p:spPr>
          <a:xfrm>
            <a:off x="2568026" y="1690688"/>
            <a:ext cx="1584617" cy="4572000"/>
          </a:xfrm>
          <a:prstGeom prst="rect">
            <a:avLst/>
          </a:prstGeom>
        </p:spPr>
      </p:pic>
      <p:pic>
        <p:nvPicPr>
          <p:cNvPr id="23" name="Content Placeholder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B65CCA9-8AF7-4A69-BEA8-B08FDE3B0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3" r="34292"/>
          <a:stretch/>
        </p:blipFill>
        <p:spPr>
          <a:xfrm>
            <a:off x="7513407" y="1690688"/>
            <a:ext cx="146920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42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300747CD-AF14-4069-9222-60C12CB13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94" y="640576"/>
            <a:ext cx="8046720" cy="4714874"/>
          </a:xfrm>
        </p:spPr>
      </p:pic>
    </p:spTree>
    <p:extLst>
      <p:ext uri="{BB962C8B-B14F-4D97-AF65-F5344CB8AC3E}">
        <p14:creationId xmlns:p14="http://schemas.microsoft.com/office/powerpoint/2010/main" val="22369420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CC58-127C-4022-824C-F7E9A0DA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3870" cy="769745"/>
          </a:xfrm>
        </p:spPr>
        <p:txBody>
          <a:bodyPr/>
          <a:lstStyle/>
          <a:p>
            <a:r>
              <a:rPr lang="en-US" dirty="0"/>
              <a:t>Some of JavaScript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997B-B2B6-4EDF-9500-EBEE98CE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07" y="1358157"/>
            <a:ext cx="3291619" cy="1761808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React : is a free and open-source front-end JavaScript library for building user interfaces based on UI components.</a:t>
            </a:r>
          </a:p>
          <a:p>
            <a:r>
              <a:rPr lang="en-US" sz="2900" dirty="0"/>
              <a:t>By Facebook </a:t>
            </a:r>
          </a:p>
          <a:p>
            <a:r>
              <a:rPr lang="en-US" sz="2900" dirty="0"/>
              <a:t>Pinterest/ </a:t>
            </a:r>
            <a:r>
              <a:rPr lang="en-US" sz="2900" dirty="0" err="1"/>
              <a:t>Netflex</a:t>
            </a:r>
            <a:r>
              <a:rPr lang="en-US" sz="2900" dirty="0"/>
              <a:t>/ </a:t>
            </a:r>
            <a:r>
              <a:rPr lang="en-US" sz="2900" dirty="0" err="1"/>
              <a:t>Whatsapp</a:t>
            </a:r>
            <a:r>
              <a:rPr lang="en-US" sz="2900" dirty="0"/>
              <a:t> </a:t>
            </a:r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5FBA7C1-D44F-47FC-B6CA-2A08E6B35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9" y="1576279"/>
            <a:ext cx="1872622" cy="13255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05E4E2-831E-404F-A542-20E3C8941628}"/>
              </a:ext>
            </a:extLst>
          </p:cNvPr>
          <p:cNvSpPr txBox="1">
            <a:spLocks/>
          </p:cNvSpPr>
          <p:nvPr/>
        </p:nvSpPr>
        <p:spPr>
          <a:xfrm>
            <a:off x="2055461" y="3620646"/>
            <a:ext cx="2874348" cy="153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Angular JS : is a </a:t>
            </a:r>
            <a:r>
              <a:rPr lang="en-US" sz="1600" dirty="0" err="1"/>
              <a:t>Javascript</a:t>
            </a:r>
            <a:r>
              <a:rPr lang="en-US" sz="1600" dirty="0"/>
              <a:t> open-source front-end framework that is mainly used to develop single-page web applications</a:t>
            </a:r>
          </a:p>
          <a:p>
            <a:r>
              <a:rPr lang="en-US" sz="1600" dirty="0"/>
              <a:t>By Google 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0F8419E-A9EE-4168-915B-987757619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6" y="3620646"/>
            <a:ext cx="1210175" cy="121017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3CF2B79-F4EE-4461-AC15-CF96D595F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80" y="1358157"/>
            <a:ext cx="1663356" cy="159682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600D28-F84C-4B9B-A7C1-3ED69CA3E4C4}"/>
              </a:ext>
            </a:extLst>
          </p:cNvPr>
          <p:cNvSpPr txBox="1">
            <a:spLocks/>
          </p:cNvSpPr>
          <p:nvPr/>
        </p:nvSpPr>
        <p:spPr>
          <a:xfrm>
            <a:off x="7305055" y="1415362"/>
            <a:ext cx="3291619" cy="1761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98850-B6FC-40D8-8828-FB2C31C3FBFA}"/>
              </a:ext>
            </a:extLst>
          </p:cNvPr>
          <p:cNvSpPr txBox="1"/>
          <p:nvPr/>
        </p:nvSpPr>
        <p:spPr>
          <a:xfrm>
            <a:off x="7269300" y="1145845"/>
            <a:ext cx="473148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Node </a:t>
            </a:r>
            <a:r>
              <a:rPr lang="en-US" sz="1600" dirty="0" err="1"/>
              <a:t>js</a:t>
            </a:r>
            <a:r>
              <a:rPr lang="en-US" sz="1600" dirty="0"/>
              <a:t>: is an open-source, cross-platform, back-end JavaScript runtime environment and executes JavaScript code outside a web browser.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lets developers use JavaScript to run scripts on server-side to produce dynamic web page content before the page is sent to the user's web browser.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87361-316C-490B-BDEE-45DF63CDE31A}"/>
              </a:ext>
            </a:extLst>
          </p:cNvPr>
          <p:cNvSpPr txBox="1"/>
          <p:nvPr/>
        </p:nvSpPr>
        <p:spPr>
          <a:xfrm>
            <a:off x="7389857" y="3691805"/>
            <a:ext cx="440789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jQuery : is a fast, small, and feature-rich JavaScript library. It makes things like HTML document traversal and manipulation, event handling, </a:t>
            </a:r>
            <a:r>
              <a:rPr lang="en-US" sz="1600" b="1" dirty="0"/>
              <a:t>animation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Write less, do more </a:t>
            </a:r>
          </a:p>
          <a:p>
            <a:endParaRPr lang="en-US" dirty="0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0F9B0729-D437-46B0-AB4C-2E13253E4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71" y="3561588"/>
            <a:ext cx="1467165" cy="15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1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E0E3-45EB-4B48-A387-2737E8A9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6BAC-F908-4623-A106-B409CE4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53751" cy="43275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DOCTYPE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Head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Title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Body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H1 … H6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Table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img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81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A9D-B4DC-40B1-A2B6-F9A3C48C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Adding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AD13-59C5-429A-9410-7F61D4A9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 document using &lt;script&gt; tag &lt;/script&gt; </a:t>
            </a:r>
          </a:p>
          <a:p>
            <a:pPr lvl="1"/>
            <a:r>
              <a:rPr lang="en-US" dirty="0"/>
              <a:t>Inside the head</a:t>
            </a:r>
          </a:p>
          <a:p>
            <a:pPr lvl="1"/>
            <a:r>
              <a:rPr lang="en-US" dirty="0"/>
              <a:t>Inside the body</a:t>
            </a:r>
          </a:p>
          <a:p>
            <a:pPr lvl="1"/>
            <a:endParaRPr lang="en-US" dirty="0"/>
          </a:p>
          <a:p>
            <a:r>
              <a:rPr lang="en-US" dirty="0"/>
              <a:t>In JavaScript file that has .</a:t>
            </a:r>
            <a:r>
              <a:rPr lang="en-US" dirty="0" err="1"/>
              <a:t>js</a:t>
            </a:r>
            <a:r>
              <a:rPr lang="en-US" dirty="0"/>
              <a:t> extension 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=“”&gt;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548742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C902-2617-474B-B9CF-629DED1B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JavaScript do?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612D4A-FAF6-4521-8CD0-B653A347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02966"/>
          </a:xfrm>
        </p:spPr>
        <p:txBody>
          <a:bodyPr/>
          <a:lstStyle/>
          <a:p>
            <a:r>
              <a:rPr lang="en-US" dirty="0"/>
              <a:t>JavaScript can change HTML content. </a:t>
            </a:r>
            <a:r>
              <a:rPr lang="en-US" sz="2000" dirty="0"/>
              <a:t>(example1)</a:t>
            </a:r>
          </a:p>
          <a:p>
            <a:r>
              <a:rPr lang="en-US" dirty="0"/>
              <a:t>JavaScript can change HTML attribute values. </a:t>
            </a:r>
            <a:r>
              <a:rPr lang="en-US" sz="1800" dirty="0"/>
              <a:t>(bulb Example)</a:t>
            </a:r>
          </a:p>
          <a:p>
            <a:r>
              <a:rPr lang="en-US" dirty="0"/>
              <a:t>JavaScript can change the style of an HTML element. (</a:t>
            </a:r>
            <a:r>
              <a:rPr lang="en-US" dirty="0" err="1"/>
              <a:t>changeSyle</a:t>
            </a:r>
            <a:r>
              <a:rPr lang="en-US" dirty="0"/>
              <a:t>)</a:t>
            </a:r>
          </a:p>
          <a:p>
            <a:r>
              <a:rPr lang="en-US" dirty="0"/>
              <a:t>JavaScript can hide HTML elements. (</a:t>
            </a:r>
            <a:r>
              <a:rPr lang="en-US" dirty="0" err="1"/>
              <a:t>showhide</a:t>
            </a:r>
            <a:r>
              <a:rPr lang="en-US" dirty="0"/>
              <a:t>)</a:t>
            </a:r>
          </a:p>
          <a:p>
            <a:r>
              <a:rPr lang="en-US" dirty="0"/>
              <a:t>JavaScript can show hidden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665041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D29E-A649-480A-99EE-7C65727B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F0F53-F32D-4B43-8E51-26CD4098C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60" y="700201"/>
            <a:ext cx="5273040" cy="5457597"/>
          </a:xfrm>
        </p:spPr>
      </p:pic>
    </p:spTree>
    <p:extLst>
      <p:ext uri="{BB962C8B-B14F-4D97-AF65-F5344CB8AC3E}">
        <p14:creationId xmlns:p14="http://schemas.microsoft.com/office/powerpoint/2010/main" val="2660756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CE75-42F9-4653-97A8-3C83040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an Element- </a:t>
            </a:r>
            <a:r>
              <a:rPr lang="en-US" dirty="0" err="1"/>
              <a:t>getElement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E75A-6E88-4139-AD60-0C32121A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2218"/>
          </a:xfrm>
        </p:spPr>
        <p:txBody>
          <a:bodyPr/>
          <a:lstStyle/>
          <a:p>
            <a:r>
              <a:rPr lang="en-US" dirty="0" err="1"/>
              <a:t>document.getElementById</a:t>
            </a:r>
            <a:r>
              <a:rPr lang="en-US" dirty="0"/>
              <a:t>(id); “pargraph1”  </a:t>
            </a:r>
          </a:p>
          <a:p>
            <a:r>
              <a:rPr lang="en-US" dirty="0" err="1"/>
              <a:t>document.getElementsByTagName</a:t>
            </a:r>
            <a:r>
              <a:rPr lang="en-US" dirty="0"/>
              <a:t>(name); “p”</a:t>
            </a:r>
          </a:p>
          <a:p>
            <a:r>
              <a:rPr lang="en-US" dirty="0" err="1"/>
              <a:t>document.getElementsByClassName</a:t>
            </a:r>
            <a:r>
              <a:rPr lang="en-US" dirty="0"/>
              <a:t>(“paragraphs”);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6AE25-0BDE-439A-93B7-0DE44B34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65" y="3836188"/>
            <a:ext cx="7524922" cy="17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83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F719-F6AD-4C07-B99A-1D04A45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an Element- </a:t>
            </a:r>
            <a:r>
              <a:rPr lang="en-US" dirty="0" err="1"/>
              <a:t>querySelector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EE5C-ECF7-499D-9DA8-4BAE4672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Document.querySelector</a:t>
            </a:r>
            <a:r>
              <a:rPr lang="en-US" dirty="0"/>
              <a:t>(“#paragraph1”);</a:t>
            </a:r>
          </a:p>
          <a:p>
            <a:r>
              <a:rPr lang="en-US" dirty="0" err="1"/>
              <a:t>Document.querySelector</a:t>
            </a:r>
            <a:r>
              <a:rPr lang="en-US" dirty="0"/>
              <a:t>(“p”);</a:t>
            </a:r>
          </a:p>
          <a:p>
            <a:r>
              <a:rPr lang="en-US" dirty="0" err="1"/>
              <a:t>Document.querySelector</a:t>
            </a:r>
            <a:r>
              <a:rPr lang="en-US" dirty="0"/>
              <a:t>(“.paragraphs”);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66122-4AD0-4116-994B-6691BA789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95" y="3755496"/>
            <a:ext cx="7524922" cy="17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213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C375-191E-4D08-A361-EAAB755E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9" y="365125"/>
            <a:ext cx="11489634" cy="1325563"/>
          </a:xfrm>
        </p:spPr>
        <p:txBody>
          <a:bodyPr/>
          <a:lstStyle/>
          <a:p>
            <a:r>
              <a:rPr lang="en-US" dirty="0"/>
              <a:t>How to Select an Element- </a:t>
            </a:r>
            <a:r>
              <a:rPr lang="en-US" dirty="0" err="1"/>
              <a:t>querySelectorAll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620D-5DC3-4BA2-9351-D9C248F9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Document.querySelectorAll</a:t>
            </a:r>
            <a:r>
              <a:rPr lang="en-US" dirty="0"/>
              <a:t>(“p”);</a:t>
            </a:r>
          </a:p>
          <a:p>
            <a:r>
              <a:rPr lang="en-US" dirty="0" err="1"/>
              <a:t>Document.querySelectorAll</a:t>
            </a:r>
            <a:r>
              <a:rPr lang="en-US" dirty="0"/>
              <a:t>(“.paragraphs”);</a:t>
            </a:r>
          </a:p>
        </p:txBody>
      </p:sp>
    </p:spTree>
    <p:extLst>
      <p:ext uri="{BB962C8B-B14F-4D97-AF65-F5344CB8AC3E}">
        <p14:creationId xmlns:p14="http://schemas.microsoft.com/office/powerpoint/2010/main" val="3204633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1557-E09E-4A83-A291-853848B0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6CCE-82C6-425A-B902-FDCDBDA1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user clicks a mouse.</a:t>
            </a:r>
          </a:p>
          <a:p>
            <a:pPr marL="0" indent="0">
              <a:buNone/>
            </a:pPr>
            <a:r>
              <a:rPr lang="en-US" dirty="0"/>
              <a:t>2- webpage has been loaded.</a:t>
            </a:r>
          </a:p>
          <a:p>
            <a:pPr marL="0" indent="0">
              <a:buNone/>
            </a:pPr>
            <a:r>
              <a:rPr lang="en-US" dirty="0"/>
              <a:t>3- image has been loaded.</a:t>
            </a:r>
          </a:p>
          <a:p>
            <a:pPr marL="0" indent="0">
              <a:buNone/>
            </a:pPr>
            <a:r>
              <a:rPr lang="en-US" dirty="0"/>
              <a:t>4- Mouse moves over/ out an element.</a:t>
            </a:r>
          </a:p>
          <a:p>
            <a:pPr marL="0" indent="0">
              <a:buNone/>
            </a:pPr>
            <a:r>
              <a:rPr lang="en-US" dirty="0"/>
              <a:t>5- Input field has been changed.</a:t>
            </a:r>
          </a:p>
          <a:p>
            <a:pPr marL="0" indent="0">
              <a:buNone/>
            </a:pPr>
            <a:r>
              <a:rPr lang="en-US" dirty="0"/>
              <a:t>6- HTML form has been submitted.</a:t>
            </a:r>
          </a:p>
        </p:txBody>
      </p:sp>
    </p:spTree>
    <p:extLst>
      <p:ext uri="{BB962C8B-B14F-4D97-AF65-F5344CB8AC3E}">
        <p14:creationId xmlns:p14="http://schemas.microsoft.com/office/powerpoint/2010/main" val="37983561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09CD-0CF3-43E4-9845-1C36EE6A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EventListener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0BDC-CB04-49AD-8123-6E64B5BD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Document.addEventListener</a:t>
            </a:r>
            <a:r>
              <a:rPr lang="en-US" dirty="0"/>
              <a:t>(event, function);</a:t>
            </a:r>
          </a:p>
        </p:txBody>
      </p:sp>
    </p:spTree>
    <p:extLst>
      <p:ext uri="{BB962C8B-B14F-4D97-AF65-F5344CB8AC3E}">
        <p14:creationId xmlns:p14="http://schemas.microsoft.com/office/powerpoint/2010/main" val="28911482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9DDD-36A7-4BFE-8F38-3FAFAC19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Handler-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C633-775F-407F-B926-DD50B5D5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669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6B4B-A22D-469A-BC5F-696EBF31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8BCF-CBE9-438D-A0A8-6CF78AF4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1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2C61-9BAE-49BA-B209-2C3977FC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6CC91A-9BB4-4A47-8455-D36D9B3A6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549153"/>
              </p:ext>
            </p:extLst>
          </p:nvPr>
        </p:nvGraphicFramePr>
        <p:xfrm>
          <a:off x="838200" y="1825625"/>
          <a:ext cx="7010398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707520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756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=“ ”/&gt;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 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3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&gt; 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 &lt;/h1 … &lt;h6&gt; &lt;/h6&gt;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5934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r>
                        <a:rPr lang="en-US" dirty="0"/>
                        <a:t>&lt;span&gt; &lt;/span&gt;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&lt;table&gt; &lt;/table&gt;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48990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&lt;div&gt; 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01501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4185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67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811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Arc 7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Freeform: Shape 7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1- Installing Bootstrap -">
            <a:extLst>
              <a:ext uri="{FF2B5EF4-FFF2-40B4-BE49-F238E27FC236}">
                <a16:creationId xmlns:a16="http://schemas.microsoft.com/office/drawing/2014/main" id="{CA772474-A0EA-4D5C-B0AE-19B7B320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431272"/>
            <a:ext cx="4777381" cy="382571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EE74-9DF4-4D4A-B01A-37AED8D0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266" y="1332740"/>
            <a:ext cx="5458838" cy="4192520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is a free front-end framework for faster and easier web development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gives you the ability to easily create responsive mobile-first websites.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26802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DA5-0CF5-4035-BF01-2C32D593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8DD7-19A4-4F1A-8A0A-22E23EA8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  <a:p>
            <a:r>
              <a:rPr lang="en-US" dirty="0"/>
              <a:t>Container-fluid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EF4AE-2489-4CC5-B14B-5E5E57DB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36" y="3319511"/>
            <a:ext cx="7455283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41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CC11-057A-42DC-AB86-6081B106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941594"/>
            <a:ext cx="11274286" cy="1314589"/>
          </a:xfrm>
        </p:spPr>
        <p:txBody>
          <a:bodyPr>
            <a:normAutofit/>
          </a:bodyPr>
          <a:lstStyle/>
          <a:p>
            <a:r>
              <a:rPr lang="en-US" sz="2800" dirty="0"/>
              <a:t>Container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class provides a responsive 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fixed width container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5E1329-231E-47A9-BDE8-85C9CDFC0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524" y="2714436"/>
            <a:ext cx="7988711" cy="11875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C686C2-B254-43FF-B255-14ADA0DF2A2E}"/>
              </a:ext>
            </a:extLst>
          </p:cNvPr>
          <p:cNvSpPr/>
          <p:nvPr/>
        </p:nvSpPr>
        <p:spPr>
          <a:xfrm>
            <a:off x="2266121" y="5398259"/>
            <a:ext cx="4303131" cy="103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Container.html </a:t>
            </a:r>
          </a:p>
        </p:txBody>
      </p:sp>
    </p:spTree>
    <p:extLst>
      <p:ext uri="{BB962C8B-B14F-4D97-AF65-F5344CB8AC3E}">
        <p14:creationId xmlns:p14="http://schemas.microsoft.com/office/powerpoint/2010/main" val="35903680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D253-0725-44AA-A12F-9CC1C9F4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Responsive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F3B9-E5AE-4058-9CEB-FDF7E564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477F5-FD00-48BB-A982-B581D3D9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10" y="2035103"/>
            <a:ext cx="7391780" cy="2787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704629-ECEE-4464-85F4-6FFA909DF094}"/>
              </a:ext>
            </a:extLst>
          </p:cNvPr>
          <p:cNvSpPr/>
          <p:nvPr/>
        </p:nvSpPr>
        <p:spPr>
          <a:xfrm>
            <a:off x="2266121" y="5398259"/>
            <a:ext cx="4303131" cy="103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responsivecontainer.html </a:t>
            </a:r>
          </a:p>
        </p:txBody>
      </p:sp>
    </p:spTree>
    <p:extLst>
      <p:ext uri="{BB962C8B-B14F-4D97-AF65-F5344CB8AC3E}">
        <p14:creationId xmlns:p14="http://schemas.microsoft.com/office/powerpoint/2010/main" val="21171723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A55C-B2FF-431C-93FA-73AE8DEB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container-fluid class provides a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full width container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spanning the entire width of the viewport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C99F-039D-497A-BC8B-45B2FC22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068"/>
            <a:ext cx="10515600" cy="3859742"/>
          </a:xfrm>
        </p:spPr>
        <p:txBody>
          <a:bodyPr/>
          <a:lstStyle/>
          <a:p>
            <a:r>
              <a:rPr lang="en-US" dirty="0"/>
              <a:t>to create a full width container, that will always span the entire width of the screen (width is always 100%)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B0653-C626-4D14-82C6-31418B4A8C94}"/>
              </a:ext>
            </a:extLst>
          </p:cNvPr>
          <p:cNvSpPr/>
          <p:nvPr/>
        </p:nvSpPr>
        <p:spPr>
          <a:xfrm>
            <a:off x="2266121" y="5398259"/>
            <a:ext cx="4303131" cy="103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containerfluid.html </a:t>
            </a:r>
          </a:p>
        </p:txBody>
      </p:sp>
    </p:spTree>
    <p:extLst>
      <p:ext uri="{BB962C8B-B14F-4D97-AF65-F5344CB8AC3E}">
        <p14:creationId xmlns:p14="http://schemas.microsoft.com/office/powerpoint/2010/main" val="2263340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6098-34B5-49BD-9A86-A01297A6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F834-0CE3-41CE-B3D0-AE0417D7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Bootstrap's grid system is built with flexbox and allows up to </a:t>
            </a:r>
            <a:r>
              <a:rPr lang="en-US" dirty="0">
                <a:highlight>
                  <a:srgbClr val="FFFF00"/>
                </a:highlight>
              </a:rPr>
              <a:t>12</a:t>
            </a:r>
            <a:r>
              <a:rPr lang="en-US" dirty="0"/>
              <a:t> columns across the page.</a:t>
            </a:r>
          </a:p>
          <a:p>
            <a:r>
              <a:rPr lang="en-US"/>
              <a:t>Justify and align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AD24F-F13E-40CF-9DB7-9DA3807DE5B3}"/>
              </a:ext>
            </a:extLst>
          </p:cNvPr>
          <p:cNvSpPr/>
          <p:nvPr/>
        </p:nvSpPr>
        <p:spPr>
          <a:xfrm>
            <a:off x="2266121" y="5398259"/>
            <a:ext cx="4303131" cy="103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GRID folder </a:t>
            </a:r>
          </a:p>
        </p:txBody>
      </p:sp>
    </p:spTree>
    <p:extLst>
      <p:ext uri="{BB962C8B-B14F-4D97-AF65-F5344CB8AC3E}">
        <p14:creationId xmlns:p14="http://schemas.microsoft.com/office/powerpoint/2010/main" val="1563017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AA37-9D54-4512-A66D-966A5F7F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11F9-4D34-4F4F-A480-A2242481B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Typography headings example</a:t>
            </a:r>
          </a:p>
        </p:txBody>
      </p:sp>
    </p:spTree>
    <p:extLst>
      <p:ext uri="{BB962C8B-B14F-4D97-AF65-F5344CB8AC3E}">
        <p14:creationId xmlns:p14="http://schemas.microsoft.com/office/powerpoint/2010/main" val="24361320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918A-69AF-41E9-88C6-CE3FAFF0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9D2A-72F7-45CB-B960-217DDAA9E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colors example</a:t>
            </a:r>
          </a:p>
        </p:txBody>
      </p:sp>
    </p:spTree>
    <p:extLst>
      <p:ext uri="{BB962C8B-B14F-4D97-AF65-F5344CB8AC3E}">
        <p14:creationId xmlns:p14="http://schemas.microsoft.com/office/powerpoint/2010/main" val="24270172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9BDE-C822-44C3-BEB2-4B6FB8C5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19B20-4E52-4162-9E8A-0CDE4C33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tables examples</a:t>
            </a:r>
          </a:p>
        </p:txBody>
      </p:sp>
    </p:spTree>
    <p:extLst>
      <p:ext uri="{BB962C8B-B14F-4D97-AF65-F5344CB8AC3E}">
        <p14:creationId xmlns:p14="http://schemas.microsoft.com/office/powerpoint/2010/main" val="19626553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B3DA-BEBD-4838-B90A-70F8583D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A2A60-AC90-4884-A34D-4EB7FD3D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alerts examples</a:t>
            </a:r>
          </a:p>
        </p:txBody>
      </p:sp>
    </p:spTree>
    <p:extLst>
      <p:ext uri="{BB962C8B-B14F-4D97-AF65-F5344CB8AC3E}">
        <p14:creationId xmlns:p14="http://schemas.microsoft.com/office/powerpoint/2010/main" val="253048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6DC-6415-408A-8598-EB5E432A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SDLC-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841E-4CA5-49DA-95F9-D14C85076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3725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gathering phase </a:t>
            </a:r>
          </a:p>
          <a:p>
            <a:r>
              <a:rPr lang="en-US" dirty="0"/>
              <a:t>Design phase – </a:t>
            </a:r>
          </a:p>
          <a:p>
            <a:pPr lvl="1"/>
            <a:r>
              <a:rPr lang="en-US" dirty="0"/>
              <a:t>Sitemap – Information about the web pages and relationship between them</a:t>
            </a:r>
          </a:p>
          <a:p>
            <a:pPr lvl="1"/>
            <a:r>
              <a:rPr lang="en-US" dirty="0"/>
              <a:t>Wire frame – Layout without colors, images, layout, basic components, data dummy data</a:t>
            </a:r>
          </a:p>
          <a:p>
            <a:r>
              <a:rPr lang="en-US" dirty="0"/>
              <a:t>Development phase </a:t>
            </a:r>
          </a:p>
          <a:p>
            <a:r>
              <a:rPr lang="en-US" dirty="0"/>
              <a:t>Testing phase</a:t>
            </a:r>
          </a:p>
          <a:p>
            <a:r>
              <a:rPr lang="en-US" dirty="0"/>
              <a:t>Deployment phase/ publishing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47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C29E-E073-4DD6-99A8-AD0D0D15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Buttons: </a:t>
            </a:r>
            <a:r>
              <a:rPr lang="en-US" sz="1600" dirty="0"/>
              <a:t>The button classes can be used on &lt;a&gt;, &lt;button&gt;, or &lt;input&gt;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CEF3-23A5-4138-B014-C372A541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9F9C45-6F5E-4D64-AF2E-47CAAA317AEC}"/>
              </a:ext>
            </a:extLst>
          </p:cNvPr>
          <p:cNvSpPr txBox="1">
            <a:spLocks/>
          </p:cNvSpPr>
          <p:nvPr/>
        </p:nvSpPr>
        <p:spPr>
          <a:xfrm>
            <a:off x="838200" y="1826154"/>
            <a:ext cx="10515600" cy="385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See buttons examples</a:t>
            </a:r>
          </a:p>
        </p:txBody>
      </p:sp>
    </p:spTree>
    <p:extLst>
      <p:ext uri="{BB962C8B-B14F-4D97-AF65-F5344CB8AC3E}">
        <p14:creationId xmlns:p14="http://schemas.microsoft.com/office/powerpoint/2010/main" val="4888699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0A48-A72E-46D5-A1EC-D7E73828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FF98-B931-4FDD-9CDD-9124E49B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4F8E-2D8D-4A6A-85EC-E722A5B93B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85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See navbar </a:t>
            </a: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686675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F6FD-F888-44A1-A5FE-45E78DC1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FD3F-2493-487D-97C8-649B3547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E9FCA-C77A-4044-B5F9-F88516EC58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85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See slider example</a:t>
            </a:r>
          </a:p>
        </p:txBody>
      </p:sp>
    </p:spTree>
    <p:extLst>
      <p:ext uri="{BB962C8B-B14F-4D97-AF65-F5344CB8AC3E}">
        <p14:creationId xmlns:p14="http://schemas.microsoft.com/office/powerpoint/2010/main" val="20417910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3BE9-5CFD-4BA5-8640-FD07833A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OffCanvas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1887-6829-4910-8735-DA64FE7DE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7BC7E-3DF4-462A-8671-495CB8E7C5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85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See </a:t>
            </a:r>
            <a:r>
              <a:rPr lang="en-US" dirty="0" err="1"/>
              <a:t>offCanvas</a:t>
            </a:r>
            <a:r>
              <a:rPr lang="en-US" dirty="0"/>
              <a:t>- sidebar example</a:t>
            </a:r>
          </a:p>
        </p:txBody>
      </p:sp>
    </p:spTree>
    <p:extLst>
      <p:ext uri="{BB962C8B-B14F-4D97-AF65-F5344CB8AC3E}">
        <p14:creationId xmlns:p14="http://schemas.microsoft.com/office/powerpoint/2010/main" val="3836005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3BE9-5CFD-4BA5-8640-FD07833A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1887-6829-4910-8735-DA64FE7DE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7BC7E-3DF4-462A-8671-495CB8E7C5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85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See borders example</a:t>
            </a:r>
          </a:p>
        </p:txBody>
      </p:sp>
    </p:spTree>
    <p:extLst>
      <p:ext uri="{BB962C8B-B14F-4D97-AF65-F5344CB8AC3E}">
        <p14:creationId xmlns:p14="http://schemas.microsoft.com/office/powerpoint/2010/main" val="26360507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449C-D85F-420F-A55A-5302B395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73B8F-05C3-4798-9885-644E615A0A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See forms examples</a:t>
            </a:r>
          </a:p>
          <a:p>
            <a:pPr algn="ctr"/>
            <a:r>
              <a:rPr lang="en-US" dirty="0"/>
              <a:t>Example4 ( disabled, </a:t>
            </a:r>
            <a:r>
              <a:rPr lang="en-US" dirty="0" err="1"/>
              <a:t>readonly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786946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449C-D85F-420F-A55A-5302B395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73B8F-05C3-4798-9885-644E615A0A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85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See  </a:t>
            </a:r>
            <a:r>
              <a:rPr lang="en-US"/>
              <a:t>forms Example5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6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7311-9468-4DCC-A414-373940EB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0C26-9A48-429D-B83F-86A384B2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endParaRPr lang="en-US" dirty="0"/>
          </a:p>
          <a:p>
            <a:r>
              <a:rPr lang="en-US" dirty="0" err="1"/>
              <a:t>Xmind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1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852E-8FBA-4255-8790-D745DF3F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Wireframe?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6F0B-5B53-46B1-B348-5BFE9180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point</a:t>
            </a:r>
          </a:p>
          <a:p>
            <a:r>
              <a:rPr lang="en-US" dirty="0" err="1"/>
              <a:t>MockFlow</a:t>
            </a:r>
            <a:r>
              <a:rPr lang="en-US" dirty="0"/>
              <a:t> </a:t>
            </a:r>
          </a:p>
          <a:p>
            <a:r>
              <a:rPr lang="en-US" dirty="0"/>
              <a:t>Draw.io</a:t>
            </a:r>
          </a:p>
          <a:p>
            <a:r>
              <a:rPr lang="en-US" dirty="0"/>
              <a:t>Proto.io</a:t>
            </a:r>
          </a:p>
          <a:p>
            <a:r>
              <a:rPr lang="en-US" dirty="0" err="1"/>
              <a:t>JustInMind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76692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6E8E2"/>
      </a:lt2>
      <a:accent1>
        <a:srgbClr val="9B73E9"/>
      </a:accent1>
      <a:accent2>
        <a:srgbClr val="545FE5"/>
      </a:accent2>
      <a:accent3>
        <a:srgbClr val="6BA9E8"/>
      </a:accent3>
      <a:accent4>
        <a:srgbClr val="3CB4BF"/>
      </a:accent4>
      <a:accent5>
        <a:srgbClr val="42B790"/>
      </a:accent5>
      <a:accent6>
        <a:srgbClr val="3DBA5D"/>
      </a:accent6>
      <a:hlink>
        <a:srgbClr val="778953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1461</Words>
  <Application>Microsoft Office PowerPoint</Application>
  <PresentationFormat>Widescreen</PresentationFormat>
  <Paragraphs>329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Aharoni</vt:lpstr>
      <vt:lpstr>Arial</vt:lpstr>
      <vt:lpstr>Avenir Next LT Pro</vt:lpstr>
      <vt:lpstr>Calibri</vt:lpstr>
      <vt:lpstr>Consolas</vt:lpstr>
      <vt:lpstr>Segoe UI</vt:lpstr>
      <vt:lpstr>Verdana</vt:lpstr>
      <vt:lpstr>Wingdings</vt:lpstr>
      <vt:lpstr>ShapesVTI</vt:lpstr>
      <vt:lpstr>Website Design and Development</vt:lpstr>
      <vt:lpstr>Web Development Concepts</vt:lpstr>
      <vt:lpstr>HTML</vt:lpstr>
      <vt:lpstr>HTML Document</vt:lpstr>
      <vt:lpstr>HTML tags</vt:lpstr>
      <vt:lpstr>Tags</vt:lpstr>
      <vt:lpstr>SDLC- Software Development Life Cycle</vt:lpstr>
      <vt:lpstr>Site Map</vt:lpstr>
      <vt:lpstr>What is Wireframe?  </vt:lpstr>
      <vt:lpstr>Requirements</vt:lpstr>
      <vt:lpstr>PowerPoint Presentation</vt:lpstr>
      <vt:lpstr>Design </vt:lpstr>
      <vt:lpstr>Apply Layout to our webpages</vt:lpstr>
      <vt:lpstr>More HTML Tags </vt:lpstr>
      <vt:lpstr>Input tag types</vt:lpstr>
      <vt:lpstr>More web development concepts</vt:lpstr>
      <vt:lpstr>Three tier model </vt:lpstr>
      <vt:lpstr>Practice time</vt:lpstr>
      <vt:lpstr>Semantic Tags</vt:lpstr>
      <vt:lpstr>CSS </vt:lpstr>
      <vt:lpstr>Ways of adding CSS to the document</vt:lpstr>
      <vt:lpstr>Inline way of inserting css </vt:lpstr>
      <vt:lpstr>Internally inside the &lt;style&gt; tag in &lt;head&gt;</vt:lpstr>
      <vt:lpstr>Ways of adding CSS to the document</vt:lpstr>
      <vt:lpstr>Ways of adding CSS to the document</vt:lpstr>
      <vt:lpstr>CSS</vt:lpstr>
      <vt:lpstr>CSS external file</vt:lpstr>
      <vt:lpstr>File location </vt:lpstr>
      <vt:lpstr>File location </vt:lpstr>
      <vt:lpstr>File location </vt:lpstr>
      <vt:lpstr>File location </vt:lpstr>
      <vt:lpstr>File location </vt:lpstr>
      <vt:lpstr>File location </vt:lpstr>
      <vt:lpstr>More CSS properties</vt:lpstr>
      <vt:lpstr>Choose the E-commerce Domain</vt:lpstr>
      <vt:lpstr>Choose the E-commerce Domain</vt:lpstr>
      <vt:lpstr>CSS Box Model</vt:lpstr>
      <vt:lpstr>Float property</vt:lpstr>
      <vt:lpstr>Practice</vt:lpstr>
      <vt:lpstr>Web page cosmetics </vt:lpstr>
      <vt:lpstr>Display</vt:lpstr>
      <vt:lpstr>position</vt:lpstr>
      <vt:lpstr>Flexbox- another value to display property</vt:lpstr>
      <vt:lpstr>Grid another value for display property</vt:lpstr>
      <vt:lpstr>Media Query for responsive Design</vt:lpstr>
      <vt:lpstr>Responsive Menu</vt:lpstr>
      <vt:lpstr>JavaScript </vt:lpstr>
      <vt:lpstr>PowerPoint Presentation</vt:lpstr>
      <vt:lpstr>Some of JavaScript Libraries</vt:lpstr>
      <vt:lpstr>Ways of Adding JS</vt:lpstr>
      <vt:lpstr>What can JavaScript do?</vt:lpstr>
      <vt:lpstr>DOM</vt:lpstr>
      <vt:lpstr>How to Select an Element- getElement </vt:lpstr>
      <vt:lpstr>How to Select an Element- querySelector </vt:lpstr>
      <vt:lpstr>How to Select an Element- querySelectorAll </vt:lpstr>
      <vt:lpstr>Events </vt:lpstr>
      <vt:lpstr>EventListener</vt:lpstr>
      <vt:lpstr>Handler- Function</vt:lpstr>
      <vt:lpstr>Examples</vt:lpstr>
      <vt:lpstr>PowerPoint Presentation</vt:lpstr>
      <vt:lpstr>Containers</vt:lpstr>
      <vt:lpstr>Container class provides a responsive fixed width container</vt:lpstr>
      <vt:lpstr>Responsive Containers</vt:lpstr>
      <vt:lpstr>container-fluid class provides a full width container, spanning the entire width of the viewport</vt:lpstr>
      <vt:lpstr>Bootstrap 5 Grid System</vt:lpstr>
      <vt:lpstr>Typography </vt:lpstr>
      <vt:lpstr>Colors</vt:lpstr>
      <vt:lpstr>Tables</vt:lpstr>
      <vt:lpstr>Alerts</vt:lpstr>
      <vt:lpstr>Buttons: The button classes can be used on &lt;a&gt;, &lt;button&gt;, or &lt;input&gt;</vt:lpstr>
      <vt:lpstr>Navbar</vt:lpstr>
      <vt:lpstr>Carousel </vt:lpstr>
      <vt:lpstr>OffCanvas</vt:lpstr>
      <vt:lpstr>Borders</vt:lpstr>
      <vt:lpstr>forms</vt:lpstr>
      <vt:lpstr>Form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and Development</dc:title>
  <dc:creator>hana</dc:creator>
  <cp:lastModifiedBy>Hana</cp:lastModifiedBy>
  <cp:revision>2</cp:revision>
  <dcterms:created xsi:type="dcterms:W3CDTF">2021-11-03T10:15:04Z</dcterms:created>
  <dcterms:modified xsi:type="dcterms:W3CDTF">2022-01-02T08:15:57Z</dcterms:modified>
</cp:coreProperties>
</file>