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4"/>
  </p:notesMasterIdLst>
  <p:sldIdLst>
    <p:sldId id="256" r:id="rId2"/>
    <p:sldId id="272" r:id="rId3"/>
    <p:sldId id="257" r:id="rId4"/>
    <p:sldId id="258" r:id="rId5"/>
    <p:sldId id="260" r:id="rId6"/>
    <p:sldId id="259" r:id="rId7"/>
    <p:sldId id="261" r:id="rId8"/>
    <p:sldId id="262" r:id="rId9"/>
    <p:sldId id="266" r:id="rId10"/>
    <p:sldId id="263" r:id="rId11"/>
    <p:sldId id="264" r:id="rId12"/>
    <p:sldId id="267" r:id="rId13"/>
    <p:sldId id="269" r:id="rId14"/>
    <p:sldId id="270" r:id="rId15"/>
    <p:sldId id="271" r:id="rId16"/>
    <p:sldId id="274" r:id="rId17"/>
    <p:sldId id="275" r:id="rId18"/>
    <p:sldId id="276" r:id="rId19"/>
    <p:sldId id="279" r:id="rId20"/>
    <p:sldId id="277" r:id="rId21"/>
    <p:sldId id="278" r:id="rId22"/>
    <p:sldId id="280" r:id="rId23"/>
    <p:sldId id="281" r:id="rId24"/>
    <p:sldId id="282" r:id="rId25"/>
    <p:sldId id="283" r:id="rId26"/>
    <p:sldId id="284" r:id="rId27"/>
    <p:sldId id="285" r:id="rId28"/>
    <p:sldId id="286" r:id="rId29"/>
    <p:sldId id="287" r:id="rId30"/>
    <p:sldId id="300" r:id="rId31"/>
    <p:sldId id="301" r:id="rId32"/>
    <p:sldId id="302" r:id="rId33"/>
    <p:sldId id="303" r:id="rId34"/>
    <p:sldId id="299" r:id="rId35"/>
    <p:sldId id="293" r:id="rId36"/>
    <p:sldId id="292" r:id="rId37"/>
    <p:sldId id="295" r:id="rId38"/>
    <p:sldId id="296" r:id="rId39"/>
    <p:sldId id="289" r:id="rId40"/>
    <p:sldId id="291" r:id="rId41"/>
    <p:sldId id="290"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1B6AF7-CE46-4CA0-9DF8-BC68F2EDD262}">
          <p14:sldIdLst/>
        </p14:section>
        <p14:section name="P1 Identify the purpose" id="{4010B5A1-E860-4C61-8758-4CA3DCAF0D6E}">
          <p14:sldIdLst>
            <p14:sldId id="256"/>
            <p14:sldId id="272"/>
            <p14:sldId id="257"/>
            <p14:sldId id="258"/>
            <p14:sldId id="260"/>
            <p14:sldId id="259"/>
            <p14:sldId id="261"/>
            <p14:sldId id="262"/>
            <p14:sldId id="266"/>
            <p14:sldId id="263"/>
            <p14:sldId id="264"/>
            <p14:sldId id="267"/>
            <p14:sldId id="269"/>
            <p14:sldId id="270"/>
            <p14:sldId id="271"/>
            <p14:sldId id="274"/>
          </p14:sldIdLst>
        </p14:section>
        <p14:section name="p2" id="{BED88514-2385-446C-AF68-766DFC8E6D3A}">
          <p14:sldIdLst>
            <p14:sldId id="275"/>
            <p14:sldId id="276"/>
            <p14:sldId id="279"/>
            <p14:sldId id="277"/>
            <p14:sldId id="278"/>
            <p14:sldId id="280"/>
            <p14:sldId id="281"/>
            <p14:sldId id="282"/>
            <p14:sldId id="283"/>
            <p14:sldId id="284"/>
            <p14:sldId id="285"/>
            <p14:sldId id="286"/>
            <p14:sldId id="287"/>
            <p14:sldId id="300"/>
            <p14:sldId id="301"/>
            <p14:sldId id="302"/>
            <p14:sldId id="303"/>
          </p14:sldIdLst>
        </p14:section>
        <p14:section name="p3" id="{F879DD6C-6AA1-4186-9B59-3A4E72518372}">
          <p14:sldIdLst>
            <p14:sldId id="299"/>
            <p14:sldId id="293"/>
            <p14:sldId id="292"/>
            <p14:sldId id="295"/>
            <p14:sldId id="296"/>
            <p14:sldId id="289"/>
            <p14:sldId id="291"/>
            <p14:sldId id="290"/>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8C95F-D06F-41D2-8C8C-6D8B50EA3571}" v="240" dt="2022-01-02T06:39:50.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3557" autoAdjust="0"/>
  </p:normalViewPr>
  <p:slideViewPr>
    <p:cSldViewPr snapToGrid="0">
      <p:cViewPr varScale="1">
        <p:scale>
          <a:sx n="60" d="100"/>
          <a:sy n="60" d="100"/>
        </p:scale>
        <p:origin x="72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
    </p:cViewPr>
  </p:sorterViewPr>
  <p:notesViewPr>
    <p:cSldViewPr snapToGrid="0">
      <p:cViewPr varScale="1">
        <p:scale>
          <a:sx n="49" d="100"/>
          <a:sy n="49" d="100"/>
        </p:scale>
        <p:origin x="274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192A5-E301-4CA1-B519-3CB3E33A2D24}"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AB7C805-D521-43D5-B28F-926A231F32E7}">
      <dgm:prSet/>
      <dgm:spPr/>
      <dgm:t>
        <a:bodyPr/>
        <a:lstStyle/>
        <a:p>
          <a:r>
            <a:rPr lang="en-US" dirty="0"/>
            <a:t>Recursive resolvers</a:t>
          </a:r>
        </a:p>
      </dgm:t>
    </dgm:pt>
    <dgm:pt modelId="{04645A52-057A-4B13-8C82-931BA4FC0FDD}" type="parTrans" cxnId="{37A7CFF1-3B0A-47D7-BA35-9A70A8A61B2B}">
      <dgm:prSet/>
      <dgm:spPr/>
      <dgm:t>
        <a:bodyPr/>
        <a:lstStyle/>
        <a:p>
          <a:endParaRPr lang="en-US"/>
        </a:p>
      </dgm:t>
    </dgm:pt>
    <dgm:pt modelId="{53B04194-393A-4762-BF5E-74C277065287}" type="sibTrans" cxnId="{37A7CFF1-3B0A-47D7-BA35-9A70A8A61B2B}">
      <dgm:prSet phldrT="01" phldr="0"/>
      <dgm:spPr/>
      <dgm:t>
        <a:bodyPr/>
        <a:lstStyle/>
        <a:p>
          <a:r>
            <a:rPr lang="en-US"/>
            <a:t>01</a:t>
          </a:r>
        </a:p>
      </dgm:t>
    </dgm:pt>
    <dgm:pt modelId="{9A330546-2835-427B-AEEB-D7E5485DA6EF}">
      <dgm:prSet/>
      <dgm:spPr/>
      <dgm:t>
        <a:bodyPr/>
        <a:lstStyle/>
        <a:p>
          <a:r>
            <a:rPr lang="en-US"/>
            <a:t>Root</a:t>
          </a:r>
        </a:p>
      </dgm:t>
    </dgm:pt>
    <dgm:pt modelId="{2FD8FAF2-4A49-4D45-8829-EFEAB2C8B56A}" type="parTrans" cxnId="{986C6707-C70C-46BA-B516-285F4BDF6AB9}">
      <dgm:prSet/>
      <dgm:spPr/>
      <dgm:t>
        <a:bodyPr/>
        <a:lstStyle/>
        <a:p>
          <a:endParaRPr lang="en-US"/>
        </a:p>
      </dgm:t>
    </dgm:pt>
    <dgm:pt modelId="{B62684B8-A96E-4790-9878-582DFF4C177F}" type="sibTrans" cxnId="{986C6707-C70C-46BA-B516-285F4BDF6AB9}">
      <dgm:prSet phldrT="02" phldr="0"/>
      <dgm:spPr/>
      <dgm:t>
        <a:bodyPr/>
        <a:lstStyle/>
        <a:p>
          <a:r>
            <a:rPr lang="en-US"/>
            <a:t>02</a:t>
          </a:r>
        </a:p>
      </dgm:t>
    </dgm:pt>
    <dgm:pt modelId="{66A10801-368B-483C-A7AC-A9341932B3B3}">
      <dgm:prSet/>
      <dgm:spPr/>
      <dgm:t>
        <a:bodyPr/>
        <a:lstStyle/>
        <a:p>
          <a:r>
            <a:rPr lang="en-US"/>
            <a:t>TLD (Top Level Domain)</a:t>
          </a:r>
        </a:p>
      </dgm:t>
    </dgm:pt>
    <dgm:pt modelId="{16FFA87F-3938-49B4-AC81-0CE7A43AA12C}" type="parTrans" cxnId="{10D1C6D3-4D5D-4EE8-87DF-B461296092C4}">
      <dgm:prSet/>
      <dgm:spPr/>
      <dgm:t>
        <a:bodyPr/>
        <a:lstStyle/>
        <a:p>
          <a:endParaRPr lang="en-US"/>
        </a:p>
      </dgm:t>
    </dgm:pt>
    <dgm:pt modelId="{6BC41FAF-36AE-4606-ACBF-E1A737D34818}" type="sibTrans" cxnId="{10D1C6D3-4D5D-4EE8-87DF-B461296092C4}">
      <dgm:prSet phldrT="03" phldr="0"/>
      <dgm:spPr/>
      <dgm:t>
        <a:bodyPr/>
        <a:lstStyle/>
        <a:p>
          <a:r>
            <a:rPr lang="en-US"/>
            <a:t>03</a:t>
          </a:r>
        </a:p>
      </dgm:t>
    </dgm:pt>
    <dgm:pt modelId="{80649344-0C44-4BD8-B50E-D9420674290D}">
      <dgm:prSet/>
      <dgm:spPr/>
      <dgm:t>
        <a:bodyPr/>
        <a:lstStyle/>
        <a:p>
          <a:r>
            <a:rPr lang="en-US" dirty="0"/>
            <a:t>Authoritative</a:t>
          </a:r>
        </a:p>
      </dgm:t>
    </dgm:pt>
    <dgm:pt modelId="{29A07FB4-9A4A-4E97-9E25-A3B3C1A11286}" type="parTrans" cxnId="{C4FB81AF-F41A-49AA-A705-7F4C9161A18C}">
      <dgm:prSet/>
      <dgm:spPr/>
      <dgm:t>
        <a:bodyPr/>
        <a:lstStyle/>
        <a:p>
          <a:endParaRPr lang="en-US"/>
        </a:p>
      </dgm:t>
    </dgm:pt>
    <dgm:pt modelId="{4C20344C-A511-4B10-AFCB-29368419EC9A}" type="sibTrans" cxnId="{C4FB81AF-F41A-49AA-A705-7F4C9161A18C}">
      <dgm:prSet phldrT="04" phldr="0"/>
      <dgm:spPr/>
      <dgm:t>
        <a:bodyPr/>
        <a:lstStyle/>
        <a:p>
          <a:r>
            <a:rPr lang="en-US"/>
            <a:t>04</a:t>
          </a:r>
        </a:p>
      </dgm:t>
    </dgm:pt>
    <dgm:pt modelId="{B7388A44-B470-44FF-8EDA-83C2E27DE7F4}" type="pres">
      <dgm:prSet presAssocID="{2F1192A5-E301-4CA1-B519-3CB3E33A2D24}" presName="Name0" presStyleCnt="0">
        <dgm:presLayoutVars>
          <dgm:animLvl val="lvl"/>
          <dgm:resizeHandles val="exact"/>
        </dgm:presLayoutVars>
      </dgm:prSet>
      <dgm:spPr/>
    </dgm:pt>
    <dgm:pt modelId="{9A185F19-7471-4AFF-B513-13A60049C3D3}" type="pres">
      <dgm:prSet presAssocID="{7AB7C805-D521-43D5-B28F-926A231F32E7}" presName="compositeNode" presStyleCnt="0">
        <dgm:presLayoutVars>
          <dgm:bulletEnabled val="1"/>
        </dgm:presLayoutVars>
      </dgm:prSet>
      <dgm:spPr/>
    </dgm:pt>
    <dgm:pt modelId="{C45B47F7-28A8-4D29-8709-21207F8DB4C6}" type="pres">
      <dgm:prSet presAssocID="{7AB7C805-D521-43D5-B28F-926A231F32E7}" presName="bgRect" presStyleLbl="alignNode1" presStyleIdx="0" presStyleCnt="4"/>
      <dgm:spPr/>
    </dgm:pt>
    <dgm:pt modelId="{4613DFC8-A682-4E45-8C5F-4FB33D5389C7}" type="pres">
      <dgm:prSet presAssocID="{53B04194-393A-4762-BF5E-74C277065287}" presName="sibTransNodeRect" presStyleLbl="alignNode1" presStyleIdx="0" presStyleCnt="4">
        <dgm:presLayoutVars>
          <dgm:chMax val="0"/>
          <dgm:bulletEnabled val="1"/>
        </dgm:presLayoutVars>
      </dgm:prSet>
      <dgm:spPr/>
    </dgm:pt>
    <dgm:pt modelId="{02ACF417-EACA-4304-B854-0790417C4F09}" type="pres">
      <dgm:prSet presAssocID="{7AB7C805-D521-43D5-B28F-926A231F32E7}" presName="nodeRect" presStyleLbl="alignNode1" presStyleIdx="0" presStyleCnt="4">
        <dgm:presLayoutVars>
          <dgm:bulletEnabled val="1"/>
        </dgm:presLayoutVars>
      </dgm:prSet>
      <dgm:spPr/>
    </dgm:pt>
    <dgm:pt modelId="{5D97E47E-5EDB-40FE-8369-AE88582B0DCF}" type="pres">
      <dgm:prSet presAssocID="{53B04194-393A-4762-BF5E-74C277065287}" presName="sibTrans" presStyleCnt="0"/>
      <dgm:spPr/>
    </dgm:pt>
    <dgm:pt modelId="{B092EEA2-CC50-4478-8ABD-A61810FEEE3B}" type="pres">
      <dgm:prSet presAssocID="{9A330546-2835-427B-AEEB-D7E5485DA6EF}" presName="compositeNode" presStyleCnt="0">
        <dgm:presLayoutVars>
          <dgm:bulletEnabled val="1"/>
        </dgm:presLayoutVars>
      </dgm:prSet>
      <dgm:spPr/>
    </dgm:pt>
    <dgm:pt modelId="{12E491D1-E1C9-456C-8156-2A7489BE12AC}" type="pres">
      <dgm:prSet presAssocID="{9A330546-2835-427B-AEEB-D7E5485DA6EF}" presName="bgRect" presStyleLbl="alignNode1" presStyleIdx="1" presStyleCnt="4"/>
      <dgm:spPr/>
    </dgm:pt>
    <dgm:pt modelId="{8B8B3329-AF99-4DE4-99D1-6C4EB459DA7C}" type="pres">
      <dgm:prSet presAssocID="{B62684B8-A96E-4790-9878-582DFF4C177F}" presName="sibTransNodeRect" presStyleLbl="alignNode1" presStyleIdx="1" presStyleCnt="4">
        <dgm:presLayoutVars>
          <dgm:chMax val="0"/>
          <dgm:bulletEnabled val="1"/>
        </dgm:presLayoutVars>
      </dgm:prSet>
      <dgm:spPr/>
    </dgm:pt>
    <dgm:pt modelId="{10DC4B8F-9E95-4633-AED1-9DB4C3F54A4C}" type="pres">
      <dgm:prSet presAssocID="{9A330546-2835-427B-AEEB-D7E5485DA6EF}" presName="nodeRect" presStyleLbl="alignNode1" presStyleIdx="1" presStyleCnt="4">
        <dgm:presLayoutVars>
          <dgm:bulletEnabled val="1"/>
        </dgm:presLayoutVars>
      </dgm:prSet>
      <dgm:spPr/>
    </dgm:pt>
    <dgm:pt modelId="{612F1C6B-6C50-4E01-8A74-F0378A928BA1}" type="pres">
      <dgm:prSet presAssocID="{B62684B8-A96E-4790-9878-582DFF4C177F}" presName="sibTrans" presStyleCnt="0"/>
      <dgm:spPr/>
    </dgm:pt>
    <dgm:pt modelId="{49474C9E-001A-4998-A6C3-5E9CE3A65878}" type="pres">
      <dgm:prSet presAssocID="{66A10801-368B-483C-A7AC-A9341932B3B3}" presName="compositeNode" presStyleCnt="0">
        <dgm:presLayoutVars>
          <dgm:bulletEnabled val="1"/>
        </dgm:presLayoutVars>
      </dgm:prSet>
      <dgm:spPr/>
    </dgm:pt>
    <dgm:pt modelId="{DC29F996-264D-43C2-A5D8-E48870419BB5}" type="pres">
      <dgm:prSet presAssocID="{66A10801-368B-483C-A7AC-A9341932B3B3}" presName="bgRect" presStyleLbl="alignNode1" presStyleIdx="2" presStyleCnt="4"/>
      <dgm:spPr/>
    </dgm:pt>
    <dgm:pt modelId="{7083DE25-3EDE-4EF6-AC0F-6CC0BDC7B2CB}" type="pres">
      <dgm:prSet presAssocID="{6BC41FAF-36AE-4606-ACBF-E1A737D34818}" presName="sibTransNodeRect" presStyleLbl="alignNode1" presStyleIdx="2" presStyleCnt="4">
        <dgm:presLayoutVars>
          <dgm:chMax val="0"/>
          <dgm:bulletEnabled val="1"/>
        </dgm:presLayoutVars>
      </dgm:prSet>
      <dgm:spPr/>
    </dgm:pt>
    <dgm:pt modelId="{457419C7-ED96-4E37-B32F-B557BD7877C5}" type="pres">
      <dgm:prSet presAssocID="{66A10801-368B-483C-A7AC-A9341932B3B3}" presName="nodeRect" presStyleLbl="alignNode1" presStyleIdx="2" presStyleCnt="4">
        <dgm:presLayoutVars>
          <dgm:bulletEnabled val="1"/>
        </dgm:presLayoutVars>
      </dgm:prSet>
      <dgm:spPr/>
    </dgm:pt>
    <dgm:pt modelId="{4CE6F6BC-B7AF-4A6B-A3F0-4D228A9FB17D}" type="pres">
      <dgm:prSet presAssocID="{6BC41FAF-36AE-4606-ACBF-E1A737D34818}" presName="sibTrans" presStyleCnt="0"/>
      <dgm:spPr/>
    </dgm:pt>
    <dgm:pt modelId="{BFEE87EB-1C8D-455A-9C0C-C99894A8A397}" type="pres">
      <dgm:prSet presAssocID="{80649344-0C44-4BD8-B50E-D9420674290D}" presName="compositeNode" presStyleCnt="0">
        <dgm:presLayoutVars>
          <dgm:bulletEnabled val="1"/>
        </dgm:presLayoutVars>
      </dgm:prSet>
      <dgm:spPr/>
    </dgm:pt>
    <dgm:pt modelId="{4EFED289-5CC8-4204-83DA-81FF9CD7CCFF}" type="pres">
      <dgm:prSet presAssocID="{80649344-0C44-4BD8-B50E-D9420674290D}" presName="bgRect" presStyleLbl="alignNode1" presStyleIdx="3" presStyleCnt="4"/>
      <dgm:spPr/>
    </dgm:pt>
    <dgm:pt modelId="{FEC88DD0-808D-437B-B92F-B8BC19B63743}" type="pres">
      <dgm:prSet presAssocID="{4C20344C-A511-4B10-AFCB-29368419EC9A}" presName="sibTransNodeRect" presStyleLbl="alignNode1" presStyleIdx="3" presStyleCnt="4">
        <dgm:presLayoutVars>
          <dgm:chMax val="0"/>
          <dgm:bulletEnabled val="1"/>
        </dgm:presLayoutVars>
      </dgm:prSet>
      <dgm:spPr/>
    </dgm:pt>
    <dgm:pt modelId="{865C0D13-179F-4186-9C72-172648FFA55F}" type="pres">
      <dgm:prSet presAssocID="{80649344-0C44-4BD8-B50E-D9420674290D}" presName="nodeRect" presStyleLbl="alignNode1" presStyleIdx="3" presStyleCnt="4">
        <dgm:presLayoutVars>
          <dgm:bulletEnabled val="1"/>
        </dgm:presLayoutVars>
      </dgm:prSet>
      <dgm:spPr/>
    </dgm:pt>
  </dgm:ptLst>
  <dgm:cxnLst>
    <dgm:cxn modelId="{4A637501-559B-4DD0-9E7C-5EE11E919A86}" type="presOf" srcId="{6BC41FAF-36AE-4606-ACBF-E1A737D34818}" destId="{7083DE25-3EDE-4EF6-AC0F-6CC0BDC7B2CB}" srcOrd="0" destOrd="0" presId="urn:microsoft.com/office/officeart/2016/7/layout/LinearBlockProcessNumbered"/>
    <dgm:cxn modelId="{986C6707-C70C-46BA-B516-285F4BDF6AB9}" srcId="{2F1192A5-E301-4CA1-B519-3CB3E33A2D24}" destId="{9A330546-2835-427B-AEEB-D7E5485DA6EF}" srcOrd="1" destOrd="0" parTransId="{2FD8FAF2-4A49-4D45-8829-EFEAB2C8B56A}" sibTransId="{B62684B8-A96E-4790-9878-582DFF4C177F}"/>
    <dgm:cxn modelId="{37372809-6D5A-4967-8170-546ADCC9AFFF}" type="presOf" srcId="{7AB7C805-D521-43D5-B28F-926A231F32E7}" destId="{02ACF417-EACA-4304-B854-0790417C4F09}" srcOrd="1" destOrd="0" presId="urn:microsoft.com/office/officeart/2016/7/layout/LinearBlockProcessNumbered"/>
    <dgm:cxn modelId="{2BC78028-63F2-4744-B971-C325C4C0DC70}" type="presOf" srcId="{2F1192A5-E301-4CA1-B519-3CB3E33A2D24}" destId="{B7388A44-B470-44FF-8EDA-83C2E27DE7F4}" srcOrd="0" destOrd="0" presId="urn:microsoft.com/office/officeart/2016/7/layout/LinearBlockProcessNumbered"/>
    <dgm:cxn modelId="{D3E1BE2A-6FBD-4DC0-A6E6-EA95E39F6A2C}" type="presOf" srcId="{4C20344C-A511-4B10-AFCB-29368419EC9A}" destId="{FEC88DD0-808D-437B-B92F-B8BC19B63743}" srcOrd="0" destOrd="0" presId="urn:microsoft.com/office/officeart/2016/7/layout/LinearBlockProcessNumbered"/>
    <dgm:cxn modelId="{02E9802F-020C-41C7-A79B-DCF4231E4721}" type="presOf" srcId="{53B04194-393A-4762-BF5E-74C277065287}" destId="{4613DFC8-A682-4E45-8C5F-4FB33D5389C7}" srcOrd="0" destOrd="0" presId="urn:microsoft.com/office/officeart/2016/7/layout/LinearBlockProcessNumbered"/>
    <dgm:cxn modelId="{D767EF67-D364-4159-8415-D80441C5D69F}" type="presOf" srcId="{7AB7C805-D521-43D5-B28F-926A231F32E7}" destId="{C45B47F7-28A8-4D29-8709-21207F8DB4C6}" srcOrd="0" destOrd="0" presId="urn:microsoft.com/office/officeart/2016/7/layout/LinearBlockProcessNumbered"/>
    <dgm:cxn modelId="{F89FEA7C-5051-400A-AE9D-A726C363B6B4}" type="presOf" srcId="{9A330546-2835-427B-AEEB-D7E5485DA6EF}" destId="{10DC4B8F-9E95-4633-AED1-9DB4C3F54A4C}" srcOrd="1" destOrd="0" presId="urn:microsoft.com/office/officeart/2016/7/layout/LinearBlockProcessNumbered"/>
    <dgm:cxn modelId="{1F4E7585-BE43-49F4-95C0-D4F1D65CEFBE}" type="presOf" srcId="{9A330546-2835-427B-AEEB-D7E5485DA6EF}" destId="{12E491D1-E1C9-456C-8156-2A7489BE12AC}" srcOrd="0" destOrd="0" presId="urn:microsoft.com/office/officeart/2016/7/layout/LinearBlockProcessNumbered"/>
    <dgm:cxn modelId="{FE9C429A-E356-4D08-AD4C-C64D66F00DCF}" type="presOf" srcId="{80649344-0C44-4BD8-B50E-D9420674290D}" destId="{865C0D13-179F-4186-9C72-172648FFA55F}" srcOrd="1" destOrd="0" presId="urn:microsoft.com/office/officeart/2016/7/layout/LinearBlockProcessNumbered"/>
    <dgm:cxn modelId="{4EC68FA2-A418-4A7D-917D-CA5554CA2624}" type="presOf" srcId="{B62684B8-A96E-4790-9878-582DFF4C177F}" destId="{8B8B3329-AF99-4DE4-99D1-6C4EB459DA7C}" srcOrd="0" destOrd="0" presId="urn:microsoft.com/office/officeart/2016/7/layout/LinearBlockProcessNumbered"/>
    <dgm:cxn modelId="{6D84EFA8-6B9B-443A-B513-1A1D02CEB9D1}" type="presOf" srcId="{66A10801-368B-483C-A7AC-A9341932B3B3}" destId="{DC29F996-264D-43C2-A5D8-E48870419BB5}" srcOrd="0" destOrd="0" presId="urn:microsoft.com/office/officeart/2016/7/layout/LinearBlockProcessNumbered"/>
    <dgm:cxn modelId="{C4FB81AF-F41A-49AA-A705-7F4C9161A18C}" srcId="{2F1192A5-E301-4CA1-B519-3CB3E33A2D24}" destId="{80649344-0C44-4BD8-B50E-D9420674290D}" srcOrd="3" destOrd="0" parTransId="{29A07FB4-9A4A-4E97-9E25-A3B3C1A11286}" sibTransId="{4C20344C-A511-4B10-AFCB-29368419EC9A}"/>
    <dgm:cxn modelId="{B739C4C2-7B12-4215-98D8-D4E6677572E9}" type="presOf" srcId="{66A10801-368B-483C-A7AC-A9341932B3B3}" destId="{457419C7-ED96-4E37-B32F-B557BD7877C5}" srcOrd="1" destOrd="0" presId="urn:microsoft.com/office/officeart/2016/7/layout/LinearBlockProcessNumbered"/>
    <dgm:cxn modelId="{10D1C6D3-4D5D-4EE8-87DF-B461296092C4}" srcId="{2F1192A5-E301-4CA1-B519-3CB3E33A2D24}" destId="{66A10801-368B-483C-A7AC-A9341932B3B3}" srcOrd="2" destOrd="0" parTransId="{16FFA87F-3938-49B4-AC81-0CE7A43AA12C}" sibTransId="{6BC41FAF-36AE-4606-ACBF-E1A737D34818}"/>
    <dgm:cxn modelId="{B5C100DD-83D4-4A35-A5EC-EB1069774FBA}" type="presOf" srcId="{80649344-0C44-4BD8-B50E-D9420674290D}" destId="{4EFED289-5CC8-4204-83DA-81FF9CD7CCFF}" srcOrd="0" destOrd="0" presId="urn:microsoft.com/office/officeart/2016/7/layout/LinearBlockProcessNumbered"/>
    <dgm:cxn modelId="{37A7CFF1-3B0A-47D7-BA35-9A70A8A61B2B}" srcId="{2F1192A5-E301-4CA1-B519-3CB3E33A2D24}" destId="{7AB7C805-D521-43D5-B28F-926A231F32E7}" srcOrd="0" destOrd="0" parTransId="{04645A52-057A-4B13-8C82-931BA4FC0FDD}" sibTransId="{53B04194-393A-4762-BF5E-74C277065287}"/>
    <dgm:cxn modelId="{01573AA9-E702-4A2B-BE97-5DC86C1E2DA5}" type="presParOf" srcId="{B7388A44-B470-44FF-8EDA-83C2E27DE7F4}" destId="{9A185F19-7471-4AFF-B513-13A60049C3D3}" srcOrd="0" destOrd="0" presId="urn:microsoft.com/office/officeart/2016/7/layout/LinearBlockProcessNumbered"/>
    <dgm:cxn modelId="{A3A213A2-C581-4484-9540-6992FAC16D2E}" type="presParOf" srcId="{9A185F19-7471-4AFF-B513-13A60049C3D3}" destId="{C45B47F7-28A8-4D29-8709-21207F8DB4C6}" srcOrd="0" destOrd="0" presId="urn:microsoft.com/office/officeart/2016/7/layout/LinearBlockProcessNumbered"/>
    <dgm:cxn modelId="{AFA89528-1E8C-43D3-97B2-7D7F80C0EAEB}" type="presParOf" srcId="{9A185F19-7471-4AFF-B513-13A60049C3D3}" destId="{4613DFC8-A682-4E45-8C5F-4FB33D5389C7}" srcOrd="1" destOrd="0" presId="urn:microsoft.com/office/officeart/2016/7/layout/LinearBlockProcessNumbered"/>
    <dgm:cxn modelId="{4670E842-18DF-4A55-8D5D-F6DC31F0D504}" type="presParOf" srcId="{9A185F19-7471-4AFF-B513-13A60049C3D3}" destId="{02ACF417-EACA-4304-B854-0790417C4F09}" srcOrd="2" destOrd="0" presId="urn:microsoft.com/office/officeart/2016/7/layout/LinearBlockProcessNumbered"/>
    <dgm:cxn modelId="{85A87FE1-BEA7-4A37-BBF0-CD2C20343D24}" type="presParOf" srcId="{B7388A44-B470-44FF-8EDA-83C2E27DE7F4}" destId="{5D97E47E-5EDB-40FE-8369-AE88582B0DCF}" srcOrd="1" destOrd="0" presId="urn:microsoft.com/office/officeart/2016/7/layout/LinearBlockProcessNumbered"/>
    <dgm:cxn modelId="{0ABA91F7-46ED-48FD-8F8B-F209AFDD6445}" type="presParOf" srcId="{B7388A44-B470-44FF-8EDA-83C2E27DE7F4}" destId="{B092EEA2-CC50-4478-8ABD-A61810FEEE3B}" srcOrd="2" destOrd="0" presId="urn:microsoft.com/office/officeart/2016/7/layout/LinearBlockProcessNumbered"/>
    <dgm:cxn modelId="{DF5F90A1-6DB2-4F78-A64A-6D533646CA73}" type="presParOf" srcId="{B092EEA2-CC50-4478-8ABD-A61810FEEE3B}" destId="{12E491D1-E1C9-456C-8156-2A7489BE12AC}" srcOrd="0" destOrd="0" presId="urn:microsoft.com/office/officeart/2016/7/layout/LinearBlockProcessNumbered"/>
    <dgm:cxn modelId="{CD59A81E-912B-4361-BA67-9479F828750E}" type="presParOf" srcId="{B092EEA2-CC50-4478-8ABD-A61810FEEE3B}" destId="{8B8B3329-AF99-4DE4-99D1-6C4EB459DA7C}" srcOrd="1" destOrd="0" presId="urn:microsoft.com/office/officeart/2016/7/layout/LinearBlockProcessNumbered"/>
    <dgm:cxn modelId="{3B92204B-2A3A-4783-9269-CCE6319E0781}" type="presParOf" srcId="{B092EEA2-CC50-4478-8ABD-A61810FEEE3B}" destId="{10DC4B8F-9E95-4633-AED1-9DB4C3F54A4C}" srcOrd="2" destOrd="0" presId="urn:microsoft.com/office/officeart/2016/7/layout/LinearBlockProcessNumbered"/>
    <dgm:cxn modelId="{87D47E20-A9BC-475B-BBF9-399BD8EB104F}" type="presParOf" srcId="{B7388A44-B470-44FF-8EDA-83C2E27DE7F4}" destId="{612F1C6B-6C50-4E01-8A74-F0378A928BA1}" srcOrd="3" destOrd="0" presId="urn:microsoft.com/office/officeart/2016/7/layout/LinearBlockProcessNumbered"/>
    <dgm:cxn modelId="{D7C92863-58F0-48E3-8DED-26BB028AF382}" type="presParOf" srcId="{B7388A44-B470-44FF-8EDA-83C2E27DE7F4}" destId="{49474C9E-001A-4998-A6C3-5E9CE3A65878}" srcOrd="4" destOrd="0" presId="urn:microsoft.com/office/officeart/2016/7/layout/LinearBlockProcessNumbered"/>
    <dgm:cxn modelId="{CFFAE36E-3DFD-4BBF-886D-EFBCB7261D73}" type="presParOf" srcId="{49474C9E-001A-4998-A6C3-5E9CE3A65878}" destId="{DC29F996-264D-43C2-A5D8-E48870419BB5}" srcOrd="0" destOrd="0" presId="urn:microsoft.com/office/officeart/2016/7/layout/LinearBlockProcessNumbered"/>
    <dgm:cxn modelId="{AC2B9E54-951B-40A4-A918-67694BD418E7}" type="presParOf" srcId="{49474C9E-001A-4998-A6C3-5E9CE3A65878}" destId="{7083DE25-3EDE-4EF6-AC0F-6CC0BDC7B2CB}" srcOrd="1" destOrd="0" presId="urn:microsoft.com/office/officeart/2016/7/layout/LinearBlockProcessNumbered"/>
    <dgm:cxn modelId="{147A3CF6-BB53-4992-B170-E8EF8B2DC4AD}" type="presParOf" srcId="{49474C9E-001A-4998-A6C3-5E9CE3A65878}" destId="{457419C7-ED96-4E37-B32F-B557BD7877C5}" srcOrd="2" destOrd="0" presId="urn:microsoft.com/office/officeart/2016/7/layout/LinearBlockProcessNumbered"/>
    <dgm:cxn modelId="{0F8A0AB1-4045-4682-8E5C-730F211B611E}" type="presParOf" srcId="{B7388A44-B470-44FF-8EDA-83C2E27DE7F4}" destId="{4CE6F6BC-B7AF-4A6B-A3F0-4D228A9FB17D}" srcOrd="5" destOrd="0" presId="urn:microsoft.com/office/officeart/2016/7/layout/LinearBlockProcessNumbered"/>
    <dgm:cxn modelId="{4D06A29D-3607-46C0-86A1-2A0C32816F2E}" type="presParOf" srcId="{B7388A44-B470-44FF-8EDA-83C2E27DE7F4}" destId="{BFEE87EB-1C8D-455A-9C0C-C99894A8A397}" srcOrd="6" destOrd="0" presId="urn:microsoft.com/office/officeart/2016/7/layout/LinearBlockProcessNumbered"/>
    <dgm:cxn modelId="{30BC9281-36FB-4DBD-99B7-8A62D94EB40F}" type="presParOf" srcId="{BFEE87EB-1C8D-455A-9C0C-C99894A8A397}" destId="{4EFED289-5CC8-4204-83DA-81FF9CD7CCFF}" srcOrd="0" destOrd="0" presId="urn:microsoft.com/office/officeart/2016/7/layout/LinearBlockProcessNumbered"/>
    <dgm:cxn modelId="{D823E99D-5852-4B34-86A3-54CEAB67B50C}" type="presParOf" srcId="{BFEE87EB-1C8D-455A-9C0C-C99894A8A397}" destId="{FEC88DD0-808D-437B-B92F-B8BC19B63743}" srcOrd="1" destOrd="0" presId="urn:microsoft.com/office/officeart/2016/7/layout/LinearBlockProcessNumbered"/>
    <dgm:cxn modelId="{F718CA90-552E-43D1-901D-4DCC7EFEC6FF}" type="presParOf" srcId="{BFEE87EB-1C8D-455A-9C0C-C99894A8A397}" destId="{865C0D13-179F-4186-9C72-172648FFA55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9E2DC7-C0C3-4DAE-AE28-62814DEFF1C4}"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A14DAFE5-B894-4474-BAF8-DBC083F11D07}">
      <dgm:prSet/>
      <dgm:spPr/>
      <dgm:t>
        <a:bodyPr/>
        <a:lstStyle/>
        <a:p>
          <a:pPr>
            <a:lnSpc>
              <a:spcPct val="100000"/>
            </a:lnSpc>
          </a:pPr>
          <a:r>
            <a:rPr lang="en-US"/>
            <a:t>communication protocols are rules that determine the format and transmission of data. These protocols can be implemented via hardware devices, software or both.</a:t>
          </a:r>
        </a:p>
      </dgm:t>
    </dgm:pt>
    <dgm:pt modelId="{6B8C13E2-7BDD-481E-A489-6774F84167A6}" type="parTrans" cxnId="{6950C5AC-764F-4D7C-A337-7C460AB20071}">
      <dgm:prSet/>
      <dgm:spPr/>
      <dgm:t>
        <a:bodyPr/>
        <a:lstStyle/>
        <a:p>
          <a:endParaRPr lang="en-US"/>
        </a:p>
      </dgm:t>
    </dgm:pt>
    <dgm:pt modelId="{2C2F5A41-6CB9-401A-8F80-DFFE619591F5}" type="sibTrans" cxnId="{6950C5AC-764F-4D7C-A337-7C460AB20071}">
      <dgm:prSet/>
      <dgm:spPr/>
      <dgm:t>
        <a:bodyPr/>
        <a:lstStyle/>
        <a:p>
          <a:endParaRPr lang="en-US"/>
        </a:p>
      </dgm:t>
    </dgm:pt>
    <dgm:pt modelId="{BA527F59-98F1-4E8E-B071-B63198E7CC2B}">
      <dgm:prSet/>
      <dgm:spPr/>
      <dgm:t>
        <a:bodyPr/>
        <a:lstStyle/>
        <a:p>
          <a:pPr>
            <a:lnSpc>
              <a:spcPct val="100000"/>
            </a:lnSpc>
          </a:pPr>
          <a:r>
            <a:rPr lang="en-US"/>
            <a:t>Set of rules that govern data communication.</a:t>
          </a:r>
        </a:p>
      </dgm:t>
    </dgm:pt>
    <dgm:pt modelId="{7DAD2644-8A72-4B51-8E3F-52C2ABE1082D}" type="parTrans" cxnId="{83B11D12-C4A2-4DB1-BCA9-84C89CD3CF00}">
      <dgm:prSet/>
      <dgm:spPr/>
      <dgm:t>
        <a:bodyPr/>
        <a:lstStyle/>
        <a:p>
          <a:endParaRPr lang="en-US"/>
        </a:p>
      </dgm:t>
    </dgm:pt>
    <dgm:pt modelId="{EDE1C8DA-7023-4A83-9DBD-5DB7EA24A1B5}" type="sibTrans" cxnId="{83B11D12-C4A2-4DB1-BCA9-84C89CD3CF00}">
      <dgm:prSet/>
      <dgm:spPr/>
      <dgm:t>
        <a:bodyPr/>
        <a:lstStyle/>
        <a:p>
          <a:endParaRPr lang="en-US"/>
        </a:p>
      </dgm:t>
    </dgm:pt>
    <dgm:pt modelId="{A83B6EB1-44B6-4CB0-8D5A-18D4009ADCCE}" type="pres">
      <dgm:prSet presAssocID="{269E2DC7-C0C3-4DAE-AE28-62814DEFF1C4}" presName="root" presStyleCnt="0">
        <dgm:presLayoutVars>
          <dgm:dir/>
          <dgm:resizeHandles val="exact"/>
        </dgm:presLayoutVars>
      </dgm:prSet>
      <dgm:spPr/>
    </dgm:pt>
    <dgm:pt modelId="{CA17E4DF-23E3-413C-B452-ECAD8F17F416}" type="pres">
      <dgm:prSet presAssocID="{A14DAFE5-B894-4474-BAF8-DBC083F11D07}" presName="compNode" presStyleCnt="0"/>
      <dgm:spPr/>
    </dgm:pt>
    <dgm:pt modelId="{BADE7A27-0165-4C25-8876-A292D5BD9456}" type="pres">
      <dgm:prSet presAssocID="{A14DAFE5-B894-4474-BAF8-DBC083F11D07}" presName="bgRect" presStyleLbl="bgShp" presStyleIdx="0" presStyleCnt="2"/>
      <dgm:spPr/>
    </dgm:pt>
    <dgm:pt modelId="{B5722F6B-8A6B-4CBD-9308-53C59298C6E2}" type="pres">
      <dgm:prSet presAssocID="{A14DAFE5-B894-4474-BAF8-DBC083F11D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D480A20-E3AA-4B21-B872-ACBBC562F248}" type="pres">
      <dgm:prSet presAssocID="{A14DAFE5-B894-4474-BAF8-DBC083F11D07}" presName="spaceRect" presStyleCnt="0"/>
      <dgm:spPr/>
    </dgm:pt>
    <dgm:pt modelId="{81D525B8-B4E9-46A6-978C-A62BC0E01AC7}" type="pres">
      <dgm:prSet presAssocID="{A14DAFE5-B894-4474-BAF8-DBC083F11D07}" presName="parTx" presStyleLbl="revTx" presStyleIdx="0" presStyleCnt="2">
        <dgm:presLayoutVars>
          <dgm:chMax val="0"/>
          <dgm:chPref val="0"/>
        </dgm:presLayoutVars>
      </dgm:prSet>
      <dgm:spPr/>
    </dgm:pt>
    <dgm:pt modelId="{CA15EA07-F878-48AC-AD64-37C690D5F1DB}" type="pres">
      <dgm:prSet presAssocID="{2C2F5A41-6CB9-401A-8F80-DFFE619591F5}" presName="sibTrans" presStyleCnt="0"/>
      <dgm:spPr/>
    </dgm:pt>
    <dgm:pt modelId="{E612623F-BCB3-46C1-9D1E-72A5005D3C88}" type="pres">
      <dgm:prSet presAssocID="{BA527F59-98F1-4E8E-B071-B63198E7CC2B}" presName="compNode" presStyleCnt="0"/>
      <dgm:spPr/>
    </dgm:pt>
    <dgm:pt modelId="{50EE0B1B-258C-44EF-9035-2EBF89B19E52}" type="pres">
      <dgm:prSet presAssocID="{BA527F59-98F1-4E8E-B071-B63198E7CC2B}" presName="bgRect" presStyleLbl="bgShp" presStyleIdx="1" presStyleCnt="2"/>
      <dgm:spPr/>
    </dgm:pt>
    <dgm:pt modelId="{AA0F1AFF-29AF-438A-A691-DE376A5D6D54}" type="pres">
      <dgm:prSet presAssocID="{BA527F59-98F1-4E8E-B071-B63198E7CC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B150F514-E9D8-4882-928C-D89EDDE04FD9}" type="pres">
      <dgm:prSet presAssocID="{BA527F59-98F1-4E8E-B071-B63198E7CC2B}" presName="spaceRect" presStyleCnt="0"/>
      <dgm:spPr/>
    </dgm:pt>
    <dgm:pt modelId="{31FDD052-143A-4B60-9FB9-D7E90F0A60D7}" type="pres">
      <dgm:prSet presAssocID="{BA527F59-98F1-4E8E-B071-B63198E7CC2B}" presName="parTx" presStyleLbl="revTx" presStyleIdx="1" presStyleCnt="2">
        <dgm:presLayoutVars>
          <dgm:chMax val="0"/>
          <dgm:chPref val="0"/>
        </dgm:presLayoutVars>
      </dgm:prSet>
      <dgm:spPr/>
    </dgm:pt>
  </dgm:ptLst>
  <dgm:cxnLst>
    <dgm:cxn modelId="{83B11D12-C4A2-4DB1-BCA9-84C89CD3CF00}" srcId="{269E2DC7-C0C3-4DAE-AE28-62814DEFF1C4}" destId="{BA527F59-98F1-4E8E-B071-B63198E7CC2B}" srcOrd="1" destOrd="0" parTransId="{7DAD2644-8A72-4B51-8E3F-52C2ABE1082D}" sibTransId="{EDE1C8DA-7023-4A83-9DBD-5DB7EA24A1B5}"/>
    <dgm:cxn modelId="{26F07634-B544-47BA-B20E-95519FB08F32}" type="presOf" srcId="{A14DAFE5-B894-4474-BAF8-DBC083F11D07}" destId="{81D525B8-B4E9-46A6-978C-A62BC0E01AC7}" srcOrd="0" destOrd="0" presId="urn:microsoft.com/office/officeart/2018/2/layout/IconVerticalSolidList"/>
    <dgm:cxn modelId="{5452BE54-FE43-4540-AC04-138BAD27F637}" type="presOf" srcId="{BA527F59-98F1-4E8E-B071-B63198E7CC2B}" destId="{31FDD052-143A-4B60-9FB9-D7E90F0A60D7}" srcOrd="0" destOrd="0" presId="urn:microsoft.com/office/officeart/2018/2/layout/IconVerticalSolidList"/>
    <dgm:cxn modelId="{E1C240A3-80F8-4777-A762-14AC9C335FC9}" type="presOf" srcId="{269E2DC7-C0C3-4DAE-AE28-62814DEFF1C4}" destId="{A83B6EB1-44B6-4CB0-8D5A-18D4009ADCCE}" srcOrd="0" destOrd="0" presId="urn:microsoft.com/office/officeart/2018/2/layout/IconVerticalSolidList"/>
    <dgm:cxn modelId="{6950C5AC-764F-4D7C-A337-7C460AB20071}" srcId="{269E2DC7-C0C3-4DAE-AE28-62814DEFF1C4}" destId="{A14DAFE5-B894-4474-BAF8-DBC083F11D07}" srcOrd="0" destOrd="0" parTransId="{6B8C13E2-7BDD-481E-A489-6774F84167A6}" sibTransId="{2C2F5A41-6CB9-401A-8F80-DFFE619591F5}"/>
    <dgm:cxn modelId="{DA1137CD-E787-46F2-A6A0-3AFDDD5A82AF}" type="presParOf" srcId="{A83B6EB1-44B6-4CB0-8D5A-18D4009ADCCE}" destId="{CA17E4DF-23E3-413C-B452-ECAD8F17F416}" srcOrd="0" destOrd="0" presId="urn:microsoft.com/office/officeart/2018/2/layout/IconVerticalSolidList"/>
    <dgm:cxn modelId="{491D237F-D312-44EF-9B30-DEBFE528DF1B}" type="presParOf" srcId="{CA17E4DF-23E3-413C-B452-ECAD8F17F416}" destId="{BADE7A27-0165-4C25-8876-A292D5BD9456}" srcOrd="0" destOrd="0" presId="urn:microsoft.com/office/officeart/2018/2/layout/IconVerticalSolidList"/>
    <dgm:cxn modelId="{CF92A114-35C5-41B0-9AF1-B95F42E21FF2}" type="presParOf" srcId="{CA17E4DF-23E3-413C-B452-ECAD8F17F416}" destId="{B5722F6B-8A6B-4CBD-9308-53C59298C6E2}" srcOrd="1" destOrd="0" presId="urn:microsoft.com/office/officeart/2018/2/layout/IconVerticalSolidList"/>
    <dgm:cxn modelId="{A583A9BA-9DF0-4E0B-A34E-C27E4A8B7D2A}" type="presParOf" srcId="{CA17E4DF-23E3-413C-B452-ECAD8F17F416}" destId="{2D480A20-E3AA-4B21-B872-ACBBC562F248}" srcOrd="2" destOrd="0" presId="urn:microsoft.com/office/officeart/2018/2/layout/IconVerticalSolidList"/>
    <dgm:cxn modelId="{30D6D5E7-7B58-4091-BDC6-7E12920D8B8B}" type="presParOf" srcId="{CA17E4DF-23E3-413C-B452-ECAD8F17F416}" destId="{81D525B8-B4E9-46A6-978C-A62BC0E01AC7}" srcOrd="3" destOrd="0" presId="urn:microsoft.com/office/officeart/2018/2/layout/IconVerticalSolidList"/>
    <dgm:cxn modelId="{DFBD1415-C879-4F6A-9074-BCA1C8F432A1}" type="presParOf" srcId="{A83B6EB1-44B6-4CB0-8D5A-18D4009ADCCE}" destId="{CA15EA07-F878-48AC-AD64-37C690D5F1DB}" srcOrd="1" destOrd="0" presId="urn:microsoft.com/office/officeart/2018/2/layout/IconVerticalSolidList"/>
    <dgm:cxn modelId="{AB4B1793-8034-4FC6-AD72-668C5C85C41B}" type="presParOf" srcId="{A83B6EB1-44B6-4CB0-8D5A-18D4009ADCCE}" destId="{E612623F-BCB3-46C1-9D1E-72A5005D3C88}" srcOrd="2" destOrd="0" presId="urn:microsoft.com/office/officeart/2018/2/layout/IconVerticalSolidList"/>
    <dgm:cxn modelId="{4A81D4DF-D947-4261-99BA-766C55E31610}" type="presParOf" srcId="{E612623F-BCB3-46C1-9D1E-72A5005D3C88}" destId="{50EE0B1B-258C-44EF-9035-2EBF89B19E52}" srcOrd="0" destOrd="0" presId="urn:microsoft.com/office/officeart/2018/2/layout/IconVerticalSolidList"/>
    <dgm:cxn modelId="{00925BCF-B769-44A6-9651-4A6DB5287F65}" type="presParOf" srcId="{E612623F-BCB3-46C1-9D1E-72A5005D3C88}" destId="{AA0F1AFF-29AF-438A-A691-DE376A5D6D54}" srcOrd="1" destOrd="0" presId="urn:microsoft.com/office/officeart/2018/2/layout/IconVerticalSolidList"/>
    <dgm:cxn modelId="{54CB345C-835B-4DA1-AA30-E8F9186A0442}" type="presParOf" srcId="{E612623F-BCB3-46C1-9D1E-72A5005D3C88}" destId="{B150F514-E9D8-4882-928C-D89EDDE04FD9}" srcOrd="2" destOrd="0" presId="urn:microsoft.com/office/officeart/2018/2/layout/IconVerticalSolidList"/>
    <dgm:cxn modelId="{2CD5D88D-0B9E-4450-879D-94D500D8A5F1}" type="presParOf" srcId="{E612623F-BCB3-46C1-9D1E-72A5005D3C88}" destId="{31FDD052-143A-4B60-9FB9-D7E90F0A60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121875-F810-429A-9335-F4F01A53A1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6B0852F-E57A-4C03-BCFA-609EA8B9813D}">
      <dgm:prSet/>
      <dgm:spPr/>
      <dgm:t>
        <a:bodyPr/>
        <a:lstStyle/>
        <a:p>
          <a:r>
            <a:rPr lang="en-US"/>
            <a:t>HTTP</a:t>
          </a:r>
        </a:p>
      </dgm:t>
    </dgm:pt>
    <dgm:pt modelId="{303CB37F-BBD2-46B7-9B95-56E10B09966C}" type="parTrans" cxnId="{8F0B3067-57F9-4C8B-A1C0-1C76962F2FBE}">
      <dgm:prSet/>
      <dgm:spPr/>
      <dgm:t>
        <a:bodyPr/>
        <a:lstStyle/>
        <a:p>
          <a:endParaRPr lang="en-US"/>
        </a:p>
      </dgm:t>
    </dgm:pt>
    <dgm:pt modelId="{118A64F1-D129-464A-A66F-468C98DE58DC}" type="sibTrans" cxnId="{8F0B3067-57F9-4C8B-A1C0-1C76962F2FBE}">
      <dgm:prSet/>
      <dgm:spPr/>
      <dgm:t>
        <a:bodyPr/>
        <a:lstStyle/>
        <a:p>
          <a:endParaRPr lang="en-US"/>
        </a:p>
      </dgm:t>
    </dgm:pt>
    <dgm:pt modelId="{089401CA-08AA-4E46-BED0-8C6373D4D9AC}">
      <dgm:prSet/>
      <dgm:spPr/>
      <dgm:t>
        <a:bodyPr/>
        <a:lstStyle/>
        <a:p>
          <a:r>
            <a:rPr lang="en-US"/>
            <a:t>HTTPS</a:t>
          </a:r>
        </a:p>
      </dgm:t>
    </dgm:pt>
    <dgm:pt modelId="{C849F70B-8D37-4978-9F80-C45D76F7A7B7}" type="parTrans" cxnId="{4704CFB0-6C70-4235-8B19-980A4BD46364}">
      <dgm:prSet/>
      <dgm:spPr/>
      <dgm:t>
        <a:bodyPr/>
        <a:lstStyle/>
        <a:p>
          <a:endParaRPr lang="en-US"/>
        </a:p>
      </dgm:t>
    </dgm:pt>
    <dgm:pt modelId="{A417C48C-3348-4CA5-96F7-4C40E9885D4A}" type="sibTrans" cxnId="{4704CFB0-6C70-4235-8B19-980A4BD46364}">
      <dgm:prSet/>
      <dgm:spPr/>
      <dgm:t>
        <a:bodyPr/>
        <a:lstStyle/>
        <a:p>
          <a:endParaRPr lang="en-US"/>
        </a:p>
      </dgm:t>
    </dgm:pt>
    <dgm:pt modelId="{2688F0FA-BDC8-4B3C-BD52-6ED51982F4D3}">
      <dgm:prSet/>
      <dgm:spPr/>
      <dgm:t>
        <a:bodyPr/>
        <a:lstStyle/>
        <a:p>
          <a:r>
            <a:rPr lang="en-US"/>
            <a:t>TCP/IP</a:t>
          </a:r>
        </a:p>
      </dgm:t>
    </dgm:pt>
    <dgm:pt modelId="{34F84929-F2B8-40CA-9BC2-0034A06558D0}" type="parTrans" cxnId="{CFAE7C81-7E5A-4C8B-A892-5472AD39A627}">
      <dgm:prSet/>
      <dgm:spPr/>
      <dgm:t>
        <a:bodyPr/>
        <a:lstStyle/>
        <a:p>
          <a:endParaRPr lang="en-US"/>
        </a:p>
      </dgm:t>
    </dgm:pt>
    <dgm:pt modelId="{84721364-E564-4CD5-ACD1-FA8CDB856345}" type="sibTrans" cxnId="{CFAE7C81-7E5A-4C8B-A892-5472AD39A627}">
      <dgm:prSet/>
      <dgm:spPr/>
      <dgm:t>
        <a:bodyPr/>
        <a:lstStyle/>
        <a:p>
          <a:endParaRPr lang="en-US"/>
        </a:p>
      </dgm:t>
    </dgm:pt>
    <dgm:pt modelId="{55DE1BE3-7256-4216-9079-5D226136AB37}">
      <dgm:prSet/>
      <dgm:spPr/>
      <dgm:t>
        <a:bodyPr/>
        <a:lstStyle/>
        <a:p>
          <a:r>
            <a:rPr lang="en-US"/>
            <a:t>FTP</a:t>
          </a:r>
        </a:p>
      </dgm:t>
    </dgm:pt>
    <dgm:pt modelId="{FFF6F951-0ED2-460F-AD68-A05DF6D49F5F}" type="parTrans" cxnId="{4EF74E7C-32F9-4856-87C9-5602F2613C33}">
      <dgm:prSet/>
      <dgm:spPr/>
      <dgm:t>
        <a:bodyPr/>
        <a:lstStyle/>
        <a:p>
          <a:endParaRPr lang="en-US"/>
        </a:p>
      </dgm:t>
    </dgm:pt>
    <dgm:pt modelId="{BA570068-500E-4795-B6FB-13CF3458F02A}" type="sibTrans" cxnId="{4EF74E7C-32F9-4856-87C9-5602F2613C33}">
      <dgm:prSet/>
      <dgm:spPr/>
      <dgm:t>
        <a:bodyPr/>
        <a:lstStyle/>
        <a:p>
          <a:endParaRPr lang="en-US"/>
        </a:p>
      </dgm:t>
    </dgm:pt>
    <dgm:pt modelId="{E4A5C993-200C-4762-BC74-F9E1699C294B}">
      <dgm:prSet/>
      <dgm:spPr/>
      <dgm:t>
        <a:bodyPr/>
        <a:lstStyle/>
        <a:p>
          <a:r>
            <a:rPr lang="en-US"/>
            <a:t>SMTP</a:t>
          </a:r>
        </a:p>
      </dgm:t>
    </dgm:pt>
    <dgm:pt modelId="{2F7D99F0-2B4D-49A7-BB47-593A6B88CDBE}" type="parTrans" cxnId="{55254AEF-AC2D-4675-922C-EB2C68B55F2D}">
      <dgm:prSet/>
      <dgm:spPr/>
      <dgm:t>
        <a:bodyPr/>
        <a:lstStyle/>
        <a:p>
          <a:endParaRPr lang="en-US"/>
        </a:p>
      </dgm:t>
    </dgm:pt>
    <dgm:pt modelId="{268966F5-85CB-45AD-BBBF-C2F2D7EE0B97}" type="sibTrans" cxnId="{55254AEF-AC2D-4675-922C-EB2C68B55F2D}">
      <dgm:prSet/>
      <dgm:spPr/>
      <dgm:t>
        <a:bodyPr/>
        <a:lstStyle/>
        <a:p>
          <a:endParaRPr lang="en-US"/>
        </a:p>
      </dgm:t>
    </dgm:pt>
    <dgm:pt modelId="{13D88EEC-4709-45AB-B610-B349CE311992}">
      <dgm:prSet/>
      <dgm:spPr/>
      <dgm:t>
        <a:bodyPr/>
        <a:lstStyle/>
        <a:p>
          <a:r>
            <a:rPr lang="en-US"/>
            <a:t>POP</a:t>
          </a:r>
        </a:p>
      </dgm:t>
    </dgm:pt>
    <dgm:pt modelId="{7D473582-6C71-4A86-94B2-614F2B4A520A}" type="parTrans" cxnId="{EF289EAF-477D-4FB2-93DA-E171A48A6DF2}">
      <dgm:prSet/>
      <dgm:spPr/>
      <dgm:t>
        <a:bodyPr/>
        <a:lstStyle/>
        <a:p>
          <a:endParaRPr lang="en-US"/>
        </a:p>
      </dgm:t>
    </dgm:pt>
    <dgm:pt modelId="{D2D57823-A469-4A5E-97ED-7973C1A1ED6E}" type="sibTrans" cxnId="{EF289EAF-477D-4FB2-93DA-E171A48A6DF2}">
      <dgm:prSet/>
      <dgm:spPr/>
      <dgm:t>
        <a:bodyPr/>
        <a:lstStyle/>
        <a:p>
          <a:endParaRPr lang="en-US"/>
        </a:p>
      </dgm:t>
    </dgm:pt>
    <dgm:pt modelId="{1E474297-ABD7-4ACC-9FB9-2EB977E7C0EB}">
      <dgm:prSet/>
      <dgm:spPr/>
      <dgm:t>
        <a:bodyPr/>
        <a:lstStyle/>
        <a:p>
          <a:r>
            <a:rPr lang="en-US"/>
            <a:t>UDP</a:t>
          </a:r>
        </a:p>
      </dgm:t>
    </dgm:pt>
    <dgm:pt modelId="{862DBADF-89B7-4E32-8FB7-DE7225E3F652}" type="parTrans" cxnId="{63052245-B35E-4F09-B868-BF9D7863A333}">
      <dgm:prSet/>
      <dgm:spPr/>
      <dgm:t>
        <a:bodyPr/>
        <a:lstStyle/>
        <a:p>
          <a:endParaRPr lang="en-US"/>
        </a:p>
      </dgm:t>
    </dgm:pt>
    <dgm:pt modelId="{0BC2EBCA-2EE4-43D8-845C-F7FD57E2A1E6}" type="sibTrans" cxnId="{63052245-B35E-4F09-B868-BF9D7863A333}">
      <dgm:prSet/>
      <dgm:spPr/>
      <dgm:t>
        <a:bodyPr/>
        <a:lstStyle/>
        <a:p>
          <a:endParaRPr lang="en-US"/>
        </a:p>
      </dgm:t>
    </dgm:pt>
    <dgm:pt modelId="{0CDA0273-C7D0-45C3-BAE0-3D0051C632D0}">
      <dgm:prSet/>
      <dgm:spPr/>
      <dgm:t>
        <a:bodyPr/>
        <a:lstStyle/>
        <a:p>
          <a:r>
            <a:rPr lang="en-US"/>
            <a:t>DHCP</a:t>
          </a:r>
        </a:p>
      </dgm:t>
    </dgm:pt>
    <dgm:pt modelId="{C4288BD8-0434-4064-925A-26AED59E8F25}" type="parTrans" cxnId="{95C4ABD9-7F72-43B4-A75E-B9717377F98F}">
      <dgm:prSet/>
      <dgm:spPr/>
      <dgm:t>
        <a:bodyPr/>
        <a:lstStyle/>
        <a:p>
          <a:endParaRPr lang="en-US"/>
        </a:p>
      </dgm:t>
    </dgm:pt>
    <dgm:pt modelId="{7FC98F7E-1793-4A76-82BF-6FC836BCD0D6}" type="sibTrans" cxnId="{95C4ABD9-7F72-43B4-A75E-B9717377F98F}">
      <dgm:prSet/>
      <dgm:spPr/>
      <dgm:t>
        <a:bodyPr/>
        <a:lstStyle/>
        <a:p>
          <a:endParaRPr lang="en-US"/>
        </a:p>
      </dgm:t>
    </dgm:pt>
    <dgm:pt modelId="{1A23388D-1102-4401-8936-49E2FB470B24}" type="pres">
      <dgm:prSet presAssocID="{AF121875-F810-429A-9335-F4F01A53A1E4}" presName="linear" presStyleCnt="0">
        <dgm:presLayoutVars>
          <dgm:animLvl val="lvl"/>
          <dgm:resizeHandles val="exact"/>
        </dgm:presLayoutVars>
      </dgm:prSet>
      <dgm:spPr/>
    </dgm:pt>
    <dgm:pt modelId="{7AAAB960-041B-4D8A-B7FB-0D6B791091C6}" type="pres">
      <dgm:prSet presAssocID="{06B0852F-E57A-4C03-BCFA-609EA8B9813D}" presName="parentText" presStyleLbl="node1" presStyleIdx="0" presStyleCnt="8">
        <dgm:presLayoutVars>
          <dgm:chMax val="0"/>
          <dgm:bulletEnabled val="1"/>
        </dgm:presLayoutVars>
      </dgm:prSet>
      <dgm:spPr/>
    </dgm:pt>
    <dgm:pt modelId="{D296ECA8-1F9A-44AA-9A36-8967077F86A3}" type="pres">
      <dgm:prSet presAssocID="{118A64F1-D129-464A-A66F-468C98DE58DC}" presName="spacer" presStyleCnt="0"/>
      <dgm:spPr/>
    </dgm:pt>
    <dgm:pt modelId="{32CE48C4-5556-4488-B920-99443AD539B2}" type="pres">
      <dgm:prSet presAssocID="{089401CA-08AA-4E46-BED0-8C6373D4D9AC}" presName="parentText" presStyleLbl="node1" presStyleIdx="1" presStyleCnt="8">
        <dgm:presLayoutVars>
          <dgm:chMax val="0"/>
          <dgm:bulletEnabled val="1"/>
        </dgm:presLayoutVars>
      </dgm:prSet>
      <dgm:spPr/>
    </dgm:pt>
    <dgm:pt modelId="{E0546461-D3EB-447D-8BF6-7BB458116DA6}" type="pres">
      <dgm:prSet presAssocID="{A417C48C-3348-4CA5-96F7-4C40E9885D4A}" presName="spacer" presStyleCnt="0"/>
      <dgm:spPr/>
    </dgm:pt>
    <dgm:pt modelId="{052C9797-2825-4236-A521-C2C3F76945F2}" type="pres">
      <dgm:prSet presAssocID="{2688F0FA-BDC8-4B3C-BD52-6ED51982F4D3}" presName="parentText" presStyleLbl="node1" presStyleIdx="2" presStyleCnt="8">
        <dgm:presLayoutVars>
          <dgm:chMax val="0"/>
          <dgm:bulletEnabled val="1"/>
        </dgm:presLayoutVars>
      </dgm:prSet>
      <dgm:spPr/>
    </dgm:pt>
    <dgm:pt modelId="{918D3D6A-EB98-47E7-9AB4-7F1E35CBBF5B}" type="pres">
      <dgm:prSet presAssocID="{84721364-E564-4CD5-ACD1-FA8CDB856345}" presName="spacer" presStyleCnt="0"/>
      <dgm:spPr/>
    </dgm:pt>
    <dgm:pt modelId="{14506FC8-172A-44C9-A2A5-B164A99F2A84}" type="pres">
      <dgm:prSet presAssocID="{55DE1BE3-7256-4216-9079-5D226136AB37}" presName="parentText" presStyleLbl="node1" presStyleIdx="3" presStyleCnt="8">
        <dgm:presLayoutVars>
          <dgm:chMax val="0"/>
          <dgm:bulletEnabled val="1"/>
        </dgm:presLayoutVars>
      </dgm:prSet>
      <dgm:spPr/>
    </dgm:pt>
    <dgm:pt modelId="{1BBB5A96-B913-4515-9B75-D48D0960BDF2}" type="pres">
      <dgm:prSet presAssocID="{BA570068-500E-4795-B6FB-13CF3458F02A}" presName="spacer" presStyleCnt="0"/>
      <dgm:spPr/>
    </dgm:pt>
    <dgm:pt modelId="{CEC823F8-926F-4F9A-A40C-1B3C07B8303B}" type="pres">
      <dgm:prSet presAssocID="{E4A5C993-200C-4762-BC74-F9E1699C294B}" presName="parentText" presStyleLbl="node1" presStyleIdx="4" presStyleCnt="8">
        <dgm:presLayoutVars>
          <dgm:chMax val="0"/>
          <dgm:bulletEnabled val="1"/>
        </dgm:presLayoutVars>
      </dgm:prSet>
      <dgm:spPr/>
    </dgm:pt>
    <dgm:pt modelId="{B787A5CD-18E8-4DF7-8430-C13F45AAE79B}" type="pres">
      <dgm:prSet presAssocID="{268966F5-85CB-45AD-BBBF-C2F2D7EE0B97}" presName="spacer" presStyleCnt="0"/>
      <dgm:spPr/>
    </dgm:pt>
    <dgm:pt modelId="{59DDD8E6-A20C-406F-A349-B9554B26A526}" type="pres">
      <dgm:prSet presAssocID="{13D88EEC-4709-45AB-B610-B349CE311992}" presName="parentText" presStyleLbl="node1" presStyleIdx="5" presStyleCnt="8">
        <dgm:presLayoutVars>
          <dgm:chMax val="0"/>
          <dgm:bulletEnabled val="1"/>
        </dgm:presLayoutVars>
      </dgm:prSet>
      <dgm:spPr/>
    </dgm:pt>
    <dgm:pt modelId="{CDD24A71-7259-4916-997B-526781DDE652}" type="pres">
      <dgm:prSet presAssocID="{D2D57823-A469-4A5E-97ED-7973C1A1ED6E}" presName="spacer" presStyleCnt="0"/>
      <dgm:spPr/>
    </dgm:pt>
    <dgm:pt modelId="{61E867F7-5D37-4989-B3E6-25D3F0AC7F56}" type="pres">
      <dgm:prSet presAssocID="{1E474297-ABD7-4ACC-9FB9-2EB977E7C0EB}" presName="parentText" presStyleLbl="node1" presStyleIdx="6" presStyleCnt="8">
        <dgm:presLayoutVars>
          <dgm:chMax val="0"/>
          <dgm:bulletEnabled val="1"/>
        </dgm:presLayoutVars>
      </dgm:prSet>
      <dgm:spPr/>
    </dgm:pt>
    <dgm:pt modelId="{3A64C586-0517-4EC9-902B-BAB3FAFFD574}" type="pres">
      <dgm:prSet presAssocID="{0BC2EBCA-2EE4-43D8-845C-F7FD57E2A1E6}" presName="spacer" presStyleCnt="0"/>
      <dgm:spPr/>
    </dgm:pt>
    <dgm:pt modelId="{540BB446-5B80-4463-A0C5-BE49FFC161E2}" type="pres">
      <dgm:prSet presAssocID="{0CDA0273-C7D0-45C3-BAE0-3D0051C632D0}" presName="parentText" presStyleLbl="node1" presStyleIdx="7" presStyleCnt="8">
        <dgm:presLayoutVars>
          <dgm:chMax val="0"/>
          <dgm:bulletEnabled val="1"/>
        </dgm:presLayoutVars>
      </dgm:prSet>
      <dgm:spPr/>
    </dgm:pt>
  </dgm:ptLst>
  <dgm:cxnLst>
    <dgm:cxn modelId="{E3DD8727-8F4E-4760-9477-6762A72A5759}" type="presOf" srcId="{13D88EEC-4709-45AB-B610-B349CE311992}" destId="{59DDD8E6-A20C-406F-A349-B9554B26A526}" srcOrd="0" destOrd="0" presId="urn:microsoft.com/office/officeart/2005/8/layout/vList2"/>
    <dgm:cxn modelId="{9E0E922B-3713-4D39-8067-FE0D646FAA18}" type="presOf" srcId="{0CDA0273-C7D0-45C3-BAE0-3D0051C632D0}" destId="{540BB446-5B80-4463-A0C5-BE49FFC161E2}" srcOrd="0" destOrd="0" presId="urn:microsoft.com/office/officeart/2005/8/layout/vList2"/>
    <dgm:cxn modelId="{63052245-B35E-4F09-B868-BF9D7863A333}" srcId="{AF121875-F810-429A-9335-F4F01A53A1E4}" destId="{1E474297-ABD7-4ACC-9FB9-2EB977E7C0EB}" srcOrd="6" destOrd="0" parTransId="{862DBADF-89B7-4E32-8FB7-DE7225E3F652}" sibTransId="{0BC2EBCA-2EE4-43D8-845C-F7FD57E2A1E6}"/>
    <dgm:cxn modelId="{CA176D46-E792-46D3-B464-0D2EDE9B579C}" type="presOf" srcId="{06B0852F-E57A-4C03-BCFA-609EA8B9813D}" destId="{7AAAB960-041B-4D8A-B7FB-0D6B791091C6}" srcOrd="0" destOrd="0" presId="urn:microsoft.com/office/officeart/2005/8/layout/vList2"/>
    <dgm:cxn modelId="{8F0B3067-57F9-4C8B-A1C0-1C76962F2FBE}" srcId="{AF121875-F810-429A-9335-F4F01A53A1E4}" destId="{06B0852F-E57A-4C03-BCFA-609EA8B9813D}" srcOrd="0" destOrd="0" parTransId="{303CB37F-BBD2-46B7-9B95-56E10B09966C}" sibTransId="{118A64F1-D129-464A-A66F-468C98DE58DC}"/>
    <dgm:cxn modelId="{AF0E0A4C-C978-4300-9F86-CFF0621E5581}" type="presOf" srcId="{1E474297-ABD7-4ACC-9FB9-2EB977E7C0EB}" destId="{61E867F7-5D37-4989-B3E6-25D3F0AC7F56}" srcOrd="0" destOrd="0" presId="urn:microsoft.com/office/officeart/2005/8/layout/vList2"/>
    <dgm:cxn modelId="{4EF74E7C-32F9-4856-87C9-5602F2613C33}" srcId="{AF121875-F810-429A-9335-F4F01A53A1E4}" destId="{55DE1BE3-7256-4216-9079-5D226136AB37}" srcOrd="3" destOrd="0" parTransId="{FFF6F951-0ED2-460F-AD68-A05DF6D49F5F}" sibTransId="{BA570068-500E-4795-B6FB-13CF3458F02A}"/>
    <dgm:cxn modelId="{CFAE7C81-7E5A-4C8B-A892-5472AD39A627}" srcId="{AF121875-F810-429A-9335-F4F01A53A1E4}" destId="{2688F0FA-BDC8-4B3C-BD52-6ED51982F4D3}" srcOrd="2" destOrd="0" parTransId="{34F84929-F2B8-40CA-9BC2-0034A06558D0}" sibTransId="{84721364-E564-4CD5-ACD1-FA8CDB856345}"/>
    <dgm:cxn modelId="{EF289EAF-477D-4FB2-93DA-E171A48A6DF2}" srcId="{AF121875-F810-429A-9335-F4F01A53A1E4}" destId="{13D88EEC-4709-45AB-B610-B349CE311992}" srcOrd="5" destOrd="0" parTransId="{7D473582-6C71-4A86-94B2-614F2B4A520A}" sibTransId="{D2D57823-A469-4A5E-97ED-7973C1A1ED6E}"/>
    <dgm:cxn modelId="{4704CFB0-6C70-4235-8B19-980A4BD46364}" srcId="{AF121875-F810-429A-9335-F4F01A53A1E4}" destId="{089401CA-08AA-4E46-BED0-8C6373D4D9AC}" srcOrd="1" destOrd="0" parTransId="{C849F70B-8D37-4978-9F80-C45D76F7A7B7}" sibTransId="{A417C48C-3348-4CA5-96F7-4C40E9885D4A}"/>
    <dgm:cxn modelId="{F1996CB8-014F-47E6-B98A-F2CA738CD1FF}" type="presOf" srcId="{2688F0FA-BDC8-4B3C-BD52-6ED51982F4D3}" destId="{052C9797-2825-4236-A521-C2C3F76945F2}" srcOrd="0" destOrd="0" presId="urn:microsoft.com/office/officeart/2005/8/layout/vList2"/>
    <dgm:cxn modelId="{415876CE-A88F-486F-A6E7-D4A5A35A8D2C}" type="presOf" srcId="{089401CA-08AA-4E46-BED0-8C6373D4D9AC}" destId="{32CE48C4-5556-4488-B920-99443AD539B2}" srcOrd="0" destOrd="0" presId="urn:microsoft.com/office/officeart/2005/8/layout/vList2"/>
    <dgm:cxn modelId="{95C4ABD9-7F72-43B4-A75E-B9717377F98F}" srcId="{AF121875-F810-429A-9335-F4F01A53A1E4}" destId="{0CDA0273-C7D0-45C3-BAE0-3D0051C632D0}" srcOrd="7" destOrd="0" parTransId="{C4288BD8-0434-4064-925A-26AED59E8F25}" sibTransId="{7FC98F7E-1793-4A76-82BF-6FC836BCD0D6}"/>
    <dgm:cxn modelId="{55254AEF-AC2D-4675-922C-EB2C68B55F2D}" srcId="{AF121875-F810-429A-9335-F4F01A53A1E4}" destId="{E4A5C993-200C-4762-BC74-F9E1699C294B}" srcOrd="4" destOrd="0" parTransId="{2F7D99F0-2B4D-49A7-BB47-593A6B88CDBE}" sibTransId="{268966F5-85CB-45AD-BBBF-C2F2D7EE0B97}"/>
    <dgm:cxn modelId="{923956F3-9D10-4476-9CC9-B31D9A7E65DC}" type="presOf" srcId="{AF121875-F810-429A-9335-F4F01A53A1E4}" destId="{1A23388D-1102-4401-8936-49E2FB470B24}" srcOrd="0" destOrd="0" presId="urn:microsoft.com/office/officeart/2005/8/layout/vList2"/>
    <dgm:cxn modelId="{BC1A12F5-AC7C-470C-A933-8C73C08230AB}" type="presOf" srcId="{55DE1BE3-7256-4216-9079-5D226136AB37}" destId="{14506FC8-172A-44C9-A2A5-B164A99F2A84}" srcOrd="0" destOrd="0" presId="urn:microsoft.com/office/officeart/2005/8/layout/vList2"/>
    <dgm:cxn modelId="{A86375F7-75C5-4F54-8A2C-D4DD3224DB5F}" type="presOf" srcId="{E4A5C993-200C-4762-BC74-F9E1699C294B}" destId="{CEC823F8-926F-4F9A-A40C-1B3C07B8303B}" srcOrd="0" destOrd="0" presId="urn:microsoft.com/office/officeart/2005/8/layout/vList2"/>
    <dgm:cxn modelId="{0CDBC53B-7640-4398-8476-A8995D055435}" type="presParOf" srcId="{1A23388D-1102-4401-8936-49E2FB470B24}" destId="{7AAAB960-041B-4D8A-B7FB-0D6B791091C6}" srcOrd="0" destOrd="0" presId="urn:microsoft.com/office/officeart/2005/8/layout/vList2"/>
    <dgm:cxn modelId="{D3A4D4E1-AADE-416F-8F59-6B9F1CB07353}" type="presParOf" srcId="{1A23388D-1102-4401-8936-49E2FB470B24}" destId="{D296ECA8-1F9A-44AA-9A36-8967077F86A3}" srcOrd="1" destOrd="0" presId="urn:microsoft.com/office/officeart/2005/8/layout/vList2"/>
    <dgm:cxn modelId="{89A0FEFA-F311-4EF7-B5D4-AA2EC4ACF05A}" type="presParOf" srcId="{1A23388D-1102-4401-8936-49E2FB470B24}" destId="{32CE48C4-5556-4488-B920-99443AD539B2}" srcOrd="2" destOrd="0" presId="urn:microsoft.com/office/officeart/2005/8/layout/vList2"/>
    <dgm:cxn modelId="{1D9A2933-53E6-4E66-83CD-B36AD43B63F7}" type="presParOf" srcId="{1A23388D-1102-4401-8936-49E2FB470B24}" destId="{E0546461-D3EB-447D-8BF6-7BB458116DA6}" srcOrd="3" destOrd="0" presId="urn:microsoft.com/office/officeart/2005/8/layout/vList2"/>
    <dgm:cxn modelId="{F1B800CE-E305-48E9-96BC-1F517E906959}" type="presParOf" srcId="{1A23388D-1102-4401-8936-49E2FB470B24}" destId="{052C9797-2825-4236-A521-C2C3F76945F2}" srcOrd="4" destOrd="0" presId="urn:microsoft.com/office/officeart/2005/8/layout/vList2"/>
    <dgm:cxn modelId="{56DD4DA5-741A-4279-BDE0-5088A06F151B}" type="presParOf" srcId="{1A23388D-1102-4401-8936-49E2FB470B24}" destId="{918D3D6A-EB98-47E7-9AB4-7F1E35CBBF5B}" srcOrd="5" destOrd="0" presId="urn:microsoft.com/office/officeart/2005/8/layout/vList2"/>
    <dgm:cxn modelId="{72C5A825-6EBA-4497-B237-CE158CC3FEB7}" type="presParOf" srcId="{1A23388D-1102-4401-8936-49E2FB470B24}" destId="{14506FC8-172A-44C9-A2A5-B164A99F2A84}" srcOrd="6" destOrd="0" presId="urn:microsoft.com/office/officeart/2005/8/layout/vList2"/>
    <dgm:cxn modelId="{C7F7FC80-E35A-48FA-9745-3EB0BF486C12}" type="presParOf" srcId="{1A23388D-1102-4401-8936-49E2FB470B24}" destId="{1BBB5A96-B913-4515-9B75-D48D0960BDF2}" srcOrd="7" destOrd="0" presId="urn:microsoft.com/office/officeart/2005/8/layout/vList2"/>
    <dgm:cxn modelId="{9C07F068-ECD7-464E-88D6-85B1438AE644}" type="presParOf" srcId="{1A23388D-1102-4401-8936-49E2FB470B24}" destId="{CEC823F8-926F-4F9A-A40C-1B3C07B8303B}" srcOrd="8" destOrd="0" presId="urn:microsoft.com/office/officeart/2005/8/layout/vList2"/>
    <dgm:cxn modelId="{EB8C52C4-6B01-4C67-B739-294B3EB15FAE}" type="presParOf" srcId="{1A23388D-1102-4401-8936-49E2FB470B24}" destId="{B787A5CD-18E8-4DF7-8430-C13F45AAE79B}" srcOrd="9" destOrd="0" presId="urn:microsoft.com/office/officeart/2005/8/layout/vList2"/>
    <dgm:cxn modelId="{7629FF5E-A01F-4549-9333-21DDAAB301A5}" type="presParOf" srcId="{1A23388D-1102-4401-8936-49E2FB470B24}" destId="{59DDD8E6-A20C-406F-A349-B9554B26A526}" srcOrd="10" destOrd="0" presId="urn:microsoft.com/office/officeart/2005/8/layout/vList2"/>
    <dgm:cxn modelId="{B96C1ECB-E900-4AA4-8115-A81C1B61FB76}" type="presParOf" srcId="{1A23388D-1102-4401-8936-49E2FB470B24}" destId="{CDD24A71-7259-4916-997B-526781DDE652}" srcOrd="11" destOrd="0" presId="urn:microsoft.com/office/officeart/2005/8/layout/vList2"/>
    <dgm:cxn modelId="{E3069337-1956-4234-8820-678D7AF048FE}" type="presParOf" srcId="{1A23388D-1102-4401-8936-49E2FB470B24}" destId="{61E867F7-5D37-4989-B3E6-25D3F0AC7F56}" srcOrd="12" destOrd="0" presId="urn:microsoft.com/office/officeart/2005/8/layout/vList2"/>
    <dgm:cxn modelId="{D78C09BE-7ACB-4717-840D-FE07D765C06F}" type="presParOf" srcId="{1A23388D-1102-4401-8936-49E2FB470B24}" destId="{3A64C586-0517-4EC9-902B-BAB3FAFFD574}" srcOrd="13" destOrd="0" presId="urn:microsoft.com/office/officeart/2005/8/layout/vList2"/>
    <dgm:cxn modelId="{F8CA87E1-08D3-407A-A46B-729F0D987411}" type="presParOf" srcId="{1A23388D-1102-4401-8936-49E2FB470B24}" destId="{540BB446-5B80-4463-A0C5-BE49FFC161E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610C29-4C17-4C33-BC90-63EF74195A3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1A9EFBB-9265-467D-8F71-F9B72B86BA33}">
      <dgm:prSet/>
      <dgm:spPr/>
      <dgm:t>
        <a:bodyPr/>
        <a:lstStyle/>
        <a:p>
          <a:r>
            <a:rPr lang="en-US"/>
            <a:t>As a Hardware</a:t>
          </a:r>
        </a:p>
      </dgm:t>
    </dgm:pt>
    <dgm:pt modelId="{390553BC-F59A-42E0-9961-81D07FC50594}" type="parTrans" cxnId="{484FCA25-D485-435A-AC9E-B7B1FE8E4745}">
      <dgm:prSet/>
      <dgm:spPr/>
      <dgm:t>
        <a:bodyPr/>
        <a:lstStyle/>
        <a:p>
          <a:endParaRPr lang="en-US"/>
        </a:p>
      </dgm:t>
    </dgm:pt>
    <dgm:pt modelId="{FC974F10-2134-4BD1-91CA-1AC8EA9B492A}" type="sibTrans" cxnId="{484FCA25-D485-435A-AC9E-B7B1FE8E4745}">
      <dgm:prSet/>
      <dgm:spPr/>
      <dgm:t>
        <a:bodyPr/>
        <a:lstStyle/>
        <a:p>
          <a:endParaRPr lang="en-US"/>
        </a:p>
      </dgm:t>
    </dgm:pt>
    <dgm:pt modelId="{62D33E10-448E-44A1-B6B2-E07B2B34C7A8}">
      <dgm:prSet/>
      <dgm:spPr/>
      <dgm:t>
        <a:bodyPr/>
        <a:lstStyle/>
        <a:p>
          <a:r>
            <a:rPr lang="en-US" dirty="0"/>
            <a:t>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dgm:t>
    </dgm:pt>
    <dgm:pt modelId="{7A27ED81-EA0C-4766-B281-DB753F094D64}" type="parTrans" cxnId="{5A7427DD-4479-4954-B53C-DB8004ED67E5}">
      <dgm:prSet/>
      <dgm:spPr/>
      <dgm:t>
        <a:bodyPr/>
        <a:lstStyle/>
        <a:p>
          <a:endParaRPr lang="en-US"/>
        </a:p>
      </dgm:t>
    </dgm:pt>
    <dgm:pt modelId="{93FC7419-BDD8-436C-AE87-0576E9F5015F}" type="sibTrans" cxnId="{5A7427DD-4479-4954-B53C-DB8004ED67E5}">
      <dgm:prSet/>
      <dgm:spPr/>
      <dgm:t>
        <a:bodyPr/>
        <a:lstStyle/>
        <a:p>
          <a:endParaRPr lang="en-US"/>
        </a:p>
      </dgm:t>
    </dgm:pt>
    <dgm:pt modelId="{EA7D0710-E884-4B9F-9785-9AC48F90D185}">
      <dgm:prSet/>
      <dgm:spPr/>
      <dgm:t>
        <a:bodyPr/>
        <a:lstStyle/>
        <a:p>
          <a:r>
            <a:rPr lang="en-US"/>
            <a:t>As a software</a:t>
          </a:r>
        </a:p>
      </dgm:t>
    </dgm:pt>
    <dgm:pt modelId="{872360DD-5034-4FBD-A750-406B84FBA3D5}" type="parTrans" cxnId="{9484CFFD-4D3A-49A9-97DB-0EEFC96B9D7D}">
      <dgm:prSet/>
      <dgm:spPr/>
      <dgm:t>
        <a:bodyPr/>
        <a:lstStyle/>
        <a:p>
          <a:endParaRPr lang="en-US"/>
        </a:p>
      </dgm:t>
    </dgm:pt>
    <dgm:pt modelId="{684BADFD-5DA5-4470-9403-DE9A6AB2056B}" type="sibTrans" cxnId="{9484CFFD-4D3A-49A9-97DB-0EEFC96B9D7D}">
      <dgm:prSet/>
      <dgm:spPr/>
      <dgm:t>
        <a:bodyPr/>
        <a:lstStyle/>
        <a:p>
          <a:endParaRPr lang="en-US"/>
        </a:p>
      </dgm:t>
    </dgm:pt>
    <dgm:pt modelId="{034A4ECE-43BE-4B19-A6BB-397B782877D7}">
      <dgm:prSet/>
      <dgm:spPr/>
      <dgm:t>
        <a:bodyPr/>
        <a:lstStyle/>
        <a:p>
          <a:r>
            <a:rPr lang="en-US" dirty="0"/>
            <a:t>Web server includes several parts that control how web users access hosted files. </a:t>
          </a:r>
        </a:p>
      </dgm:t>
    </dgm:pt>
    <dgm:pt modelId="{97D8235B-075C-469C-8EC8-FBD387F525BB}" type="parTrans" cxnId="{AC7FE9D3-D5EF-402B-840A-0B09071E2ACA}">
      <dgm:prSet/>
      <dgm:spPr/>
      <dgm:t>
        <a:bodyPr/>
        <a:lstStyle/>
        <a:p>
          <a:endParaRPr lang="en-US"/>
        </a:p>
      </dgm:t>
    </dgm:pt>
    <dgm:pt modelId="{F977C361-9A2D-404B-B1B3-83C5CDC35B01}" type="sibTrans" cxnId="{AC7FE9D3-D5EF-402B-840A-0B09071E2ACA}">
      <dgm:prSet/>
      <dgm:spPr/>
      <dgm:t>
        <a:bodyPr/>
        <a:lstStyle/>
        <a:p>
          <a:endParaRPr lang="en-US"/>
        </a:p>
      </dgm:t>
    </dgm:pt>
    <dgm:pt modelId="{574DCFC7-9921-4769-A041-91D207E1FFBF}" type="pres">
      <dgm:prSet presAssocID="{3F610C29-4C17-4C33-BC90-63EF74195A39}" presName="linear" presStyleCnt="0">
        <dgm:presLayoutVars>
          <dgm:dir/>
          <dgm:animLvl val="lvl"/>
          <dgm:resizeHandles val="exact"/>
        </dgm:presLayoutVars>
      </dgm:prSet>
      <dgm:spPr/>
    </dgm:pt>
    <dgm:pt modelId="{A1B62BD5-8F1E-4B1D-86E3-DDCBC75C0D9C}" type="pres">
      <dgm:prSet presAssocID="{91A9EFBB-9265-467D-8F71-F9B72B86BA33}" presName="parentLin" presStyleCnt="0"/>
      <dgm:spPr/>
    </dgm:pt>
    <dgm:pt modelId="{C7B23515-ADB4-47D1-A96C-C68B027D4447}" type="pres">
      <dgm:prSet presAssocID="{91A9EFBB-9265-467D-8F71-F9B72B86BA33}" presName="parentLeftMargin" presStyleLbl="node1" presStyleIdx="0" presStyleCnt="2"/>
      <dgm:spPr/>
    </dgm:pt>
    <dgm:pt modelId="{68293D6D-6DCD-443F-A5FD-E3590CFA9F4A}" type="pres">
      <dgm:prSet presAssocID="{91A9EFBB-9265-467D-8F71-F9B72B86BA33}" presName="parentText" presStyleLbl="node1" presStyleIdx="0" presStyleCnt="2">
        <dgm:presLayoutVars>
          <dgm:chMax val="0"/>
          <dgm:bulletEnabled val="1"/>
        </dgm:presLayoutVars>
      </dgm:prSet>
      <dgm:spPr/>
    </dgm:pt>
    <dgm:pt modelId="{F81E6549-AA4B-48C4-9D90-6BFF2BA2CB5C}" type="pres">
      <dgm:prSet presAssocID="{91A9EFBB-9265-467D-8F71-F9B72B86BA33}" presName="negativeSpace" presStyleCnt="0"/>
      <dgm:spPr/>
    </dgm:pt>
    <dgm:pt modelId="{019CF688-2926-4DB2-B845-58BE7E315968}" type="pres">
      <dgm:prSet presAssocID="{91A9EFBB-9265-467D-8F71-F9B72B86BA33}" presName="childText" presStyleLbl="conFgAcc1" presStyleIdx="0" presStyleCnt="2">
        <dgm:presLayoutVars>
          <dgm:bulletEnabled val="1"/>
        </dgm:presLayoutVars>
      </dgm:prSet>
      <dgm:spPr/>
    </dgm:pt>
    <dgm:pt modelId="{F5A26E6E-B57F-4BB2-89CC-AE589831DEED}" type="pres">
      <dgm:prSet presAssocID="{FC974F10-2134-4BD1-91CA-1AC8EA9B492A}" presName="spaceBetweenRectangles" presStyleCnt="0"/>
      <dgm:spPr/>
    </dgm:pt>
    <dgm:pt modelId="{4A5BDDED-26AD-4F4D-BEAF-97197CD76D94}" type="pres">
      <dgm:prSet presAssocID="{EA7D0710-E884-4B9F-9785-9AC48F90D185}" presName="parentLin" presStyleCnt="0"/>
      <dgm:spPr/>
    </dgm:pt>
    <dgm:pt modelId="{4745EC47-B954-4EF2-ABA9-BD100F3188E3}" type="pres">
      <dgm:prSet presAssocID="{EA7D0710-E884-4B9F-9785-9AC48F90D185}" presName="parentLeftMargin" presStyleLbl="node1" presStyleIdx="0" presStyleCnt="2"/>
      <dgm:spPr/>
    </dgm:pt>
    <dgm:pt modelId="{A488A0D0-9053-4A74-AEB6-E9289BDEAE0F}" type="pres">
      <dgm:prSet presAssocID="{EA7D0710-E884-4B9F-9785-9AC48F90D185}" presName="parentText" presStyleLbl="node1" presStyleIdx="1" presStyleCnt="2">
        <dgm:presLayoutVars>
          <dgm:chMax val="0"/>
          <dgm:bulletEnabled val="1"/>
        </dgm:presLayoutVars>
      </dgm:prSet>
      <dgm:spPr/>
    </dgm:pt>
    <dgm:pt modelId="{87C8CAF5-144A-4E8A-922E-26E9DA8F4FB0}" type="pres">
      <dgm:prSet presAssocID="{EA7D0710-E884-4B9F-9785-9AC48F90D185}" presName="negativeSpace" presStyleCnt="0"/>
      <dgm:spPr/>
    </dgm:pt>
    <dgm:pt modelId="{CE91D023-79A5-40E0-80E1-4353C9D64FA4}" type="pres">
      <dgm:prSet presAssocID="{EA7D0710-E884-4B9F-9785-9AC48F90D185}" presName="childText" presStyleLbl="conFgAcc1" presStyleIdx="1" presStyleCnt="2">
        <dgm:presLayoutVars>
          <dgm:bulletEnabled val="1"/>
        </dgm:presLayoutVars>
      </dgm:prSet>
      <dgm:spPr/>
    </dgm:pt>
  </dgm:ptLst>
  <dgm:cxnLst>
    <dgm:cxn modelId="{484FCA25-D485-435A-AC9E-B7B1FE8E4745}" srcId="{3F610C29-4C17-4C33-BC90-63EF74195A39}" destId="{91A9EFBB-9265-467D-8F71-F9B72B86BA33}" srcOrd="0" destOrd="0" parTransId="{390553BC-F59A-42E0-9961-81D07FC50594}" sibTransId="{FC974F10-2134-4BD1-91CA-1AC8EA9B492A}"/>
    <dgm:cxn modelId="{7E7F8431-2432-4300-ADCF-A59302F6FADE}" type="presOf" srcId="{62D33E10-448E-44A1-B6B2-E07B2B34C7A8}" destId="{019CF688-2926-4DB2-B845-58BE7E315968}" srcOrd="0" destOrd="0" presId="urn:microsoft.com/office/officeart/2005/8/layout/list1"/>
    <dgm:cxn modelId="{74371062-51D1-4403-A47A-D2D3DAA9C7CE}" type="presOf" srcId="{EA7D0710-E884-4B9F-9785-9AC48F90D185}" destId="{A488A0D0-9053-4A74-AEB6-E9289BDEAE0F}" srcOrd="1" destOrd="0" presId="urn:microsoft.com/office/officeart/2005/8/layout/list1"/>
    <dgm:cxn modelId="{CDAB5671-DDC2-439B-BF6D-C3994287B6FC}" type="presOf" srcId="{034A4ECE-43BE-4B19-A6BB-397B782877D7}" destId="{CE91D023-79A5-40E0-80E1-4353C9D64FA4}" srcOrd="0" destOrd="0" presId="urn:microsoft.com/office/officeart/2005/8/layout/list1"/>
    <dgm:cxn modelId="{72C57890-7E7C-4692-B508-3F9302BEF6E4}" type="presOf" srcId="{91A9EFBB-9265-467D-8F71-F9B72B86BA33}" destId="{C7B23515-ADB4-47D1-A96C-C68B027D4447}" srcOrd="0" destOrd="0" presId="urn:microsoft.com/office/officeart/2005/8/layout/list1"/>
    <dgm:cxn modelId="{4D9121CA-CA2A-4A0E-BD61-7E6C955EC922}" type="presOf" srcId="{3F610C29-4C17-4C33-BC90-63EF74195A39}" destId="{574DCFC7-9921-4769-A041-91D207E1FFBF}" srcOrd="0" destOrd="0" presId="urn:microsoft.com/office/officeart/2005/8/layout/list1"/>
    <dgm:cxn modelId="{AC7FE9D3-D5EF-402B-840A-0B09071E2ACA}" srcId="{EA7D0710-E884-4B9F-9785-9AC48F90D185}" destId="{034A4ECE-43BE-4B19-A6BB-397B782877D7}" srcOrd="0" destOrd="0" parTransId="{97D8235B-075C-469C-8EC8-FBD387F525BB}" sibTransId="{F977C361-9A2D-404B-B1B3-83C5CDC35B01}"/>
    <dgm:cxn modelId="{1389EDDA-CBD1-4B8C-89E0-74E1D145C6E1}" type="presOf" srcId="{91A9EFBB-9265-467D-8F71-F9B72B86BA33}" destId="{68293D6D-6DCD-443F-A5FD-E3590CFA9F4A}" srcOrd="1" destOrd="0" presId="urn:microsoft.com/office/officeart/2005/8/layout/list1"/>
    <dgm:cxn modelId="{5A7427DD-4479-4954-B53C-DB8004ED67E5}" srcId="{91A9EFBB-9265-467D-8F71-F9B72B86BA33}" destId="{62D33E10-448E-44A1-B6B2-E07B2B34C7A8}" srcOrd="0" destOrd="0" parTransId="{7A27ED81-EA0C-4766-B281-DB753F094D64}" sibTransId="{93FC7419-BDD8-436C-AE87-0576E9F5015F}"/>
    <dgm:cxn modelId="{1B2D32F5-F7E1-4388-874F-F43564F4D65E}" type="presOf" srcId="{EA7D0710-E884-4B9F-9785-9AC48F90D185}" destId="{4745EC47-B954-4EF2-ABA9-BD100F3188E3}" srcOrd="0" destOrd="0" presId="urn:microsoft.com/office/officeart/2005/8/layout/list1"/>
    <dgm:cxn modelId="{9484CFFD-4D3A-49A9-97DB-0EEFC96B9D7D}" srcId="{3F610C29-4C17-4C33-BC90-63EF74195A39}" destId="{EA7D0710-E884-4B9F-9785-9AC48F90D185}" srcOrd="1" destOrd="0" parTransId="{872360DD-5034-4FBD-A750-406B84FBA3D5}" sibTransId="{684BADFD-5DA5-4470-9403-DE9A6AB2056B}"/>
    <dgm:cxn modelId="{937ED4F4-FE6C-434B-BD46-885877D2DC6D}" type="presParOf" srcId="{574DCFC7-9921-4769-A041-91D207E1FFBF}" destId="{A1B62BD5-8F1E-4B1D-86E3-DDCBC75C0D9C}" srcOrd="0" destOrd="0" presId="urn:microsoft.com/office/officeart/2005/8/layout/list1"/>
    <dgm:cxn modelId="{F85FBC72-64E9-4C83-A779-C58DF1B8AE80}" type="presParOf" srcId="{A1B62BD5-8F1E-4B1D-86E3-DDCBC75C0D9C}" destId="{C7B23515-ADB4-47D1-A96C-C68B027D4447}" srcOrd="0" destOrd="0" presId="urn:microsoft.com/office/officeart/2005/8/layout/list1"/>
    <dgm:cxn modelId="{B4934A57-CFB0-42C1-8A0B-4C3896DFE816}" type="presParOf" srcId="{A1B62BD5-8F1E-4B1D-86E3-DDCBC75C0D9C}" destId="{68293D6D-6DCD-443F-A5FD-E3590CFA9F4A}" srcOrd="1" destOrd="0" presId="urn:microsoft.com/office/officeart/2005/8/layout/list1"/>
    <dgm:cxn modelId="{6A2415DF-B457-4437-B2FA-AFD65DD7866E}" type="presParOf" srcId="{574DCFC7-9921-4769-A041-91D207E1FFBF}" destId="{F81E6549-AA4B-48C4-9D90-6BFF2BA2CB5C}" srcOrd="1" destOrd="0" presId="urn:microsoft.com/office/officeart/2005/8/layout/list1"/>
    <dgm:cxn modelId="{91F89431-1B88-4AF8-8163-2B8CCE0DD0B6}" type="presParOf" srcId="{574DCFC7-9921-4769-A041-91D207E1FFBF}" destId="{019CF688-2926-4DB2-B845-58BE7E315968}" srcOrd="2" destOrd="0" presId="urn:microsoft.com/office/officeart/2005/8/layout/list1"/>
    <dgm:cxn modelId="{48512B32-F4C9-45CF-9300-993A0B3B4D80}" type="presParOf" srcId="{574DCFC7-9921-4769-A041-91D207E1FFBF}" destId="{F5A26E6E-B57F-4BB2-89CC-AE589831DEED}" srcOrd="3" destOrd="0" presId="urn:microsoft.com/office/officeart/2005/8/layout/list1"/>
    <dgm:cxn modelId="{62674928-0D04-443A-90FA-C403694F8BC9}" type="presParOf" srcId="{574DCFC7-9921-4769-A041-91D207E1FFBF}" destId="{4A5BDDED-26AD-4F4D-BEAF-97197CD76D94}" srcOrd="4" destOrd="0" presId="urn:microsoft.com/office/officeart/2005/8/layout/list1"/>
    <dgm:cxn modelId="{0051BD0C-AF8C-4951-955B-951C070C829C}" type="presParOf" srcId="{4A5BDDED-26AD-4F4D-BEAF-97197CD76D94}" destId="{4745EC47-B954-4EF2-ABA9-BD100F3188E3}" srcOrd="0" destOrd="0" presId="urn:microsoft.com/office/officeart/2005/8/layout/list1"/>
    <dgm:cxn modelId="{CFDF5A3D-4AF3-4BEE-BD5F-16B65AB91958}" type="presParOf" srcId="{4A5BDDED-26AD-4F4D-BEAF-97197CD76D94}" destId="{A488A0D0-9053-4A74-AEB6-E9289BDEAE0F}" srcOrd="1" destOrd="0" presId="urn:microsoft.com/office/officeart/2005/8/layout/list1"/>
    <dgm:cxn modelId="{1BC87C37-4454-4228-9671-6D5799A13F26}" type="presParOf" srcId="{574DCFC7-9921-4769-A041-91D207E1FFBF}" destId="{87C8CAF5-144A-4E8A-922E-26E9DA8F4FB0}" srcOrd="5" destOrd="0" presId="urn:microsoft.com/office/officeart/2005/8/layout/list1"/>
    <dgm:cxn modelId="{BCCF51BC-30CF-490D-A23A-ADB55FDC2578}" type="presParOf" srcId="{574DCFC7-9921-4769-A041-91D207E1FFBF}" destId="{CE91D023-79A5-40E0-80E1-4353C9D64FA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49EB6E-D8EB-4864-A6BB-C4A8A14FA18A}" type="doc">
      <dgm:prSet loTypeId="urn:microsoft.com/office/officeart/2005/8/layout/vProcess5" loCatId="process" qsTypeId="urn:microsoft.com/office/officeart/2005/8/quickstyle/simple2" qsCatId="simple" csTypeId="urn:microsoft.com/office/officeart/2005/8/colors/colorful5" csCatId="colorful"/>
      <dgm:spPr/>
      <dgm:t>
        <a:bodyPr/>
        <a:lstStyle/>
        <a:p>
          <a:endParaRPr lang="en-US"/>
        </a:p>
      </dgm:t>
    </dgm:pt>
    <dgm:pt modelId="{E6F24861-D1A8-4908-B810-4D87DA07C28D}">
      <dgm:prSet/>
      <dgm:spPr/>
      <dgm:t>
        <a:bodyPr/>
        <a:lstStyle/>
        <a:p>
          <a:r>
            <a:rPr lang="en-US"/>
            <a:t>Accepts the request from a web browser</a:t>
          </a:r>
        </a:p>
      </dgm:t>
    </dgm:pt>
    <dgm:pt modelId="{92E568C6-EE4A-4E88-92D9-46E69A95D5F5}" type="parTrans" cxnId="{0C4D0C8F-4A52-43BB-A0E5-691EF41BC10F}">
      <dgm:prSet/>
      <dgm:spPr/>
      <dgm:t>
        <a:bodyPr/>
        <a:lstStyle/>
        <a:p>
          <a:endParaRPr lang="en-US"/>
        </a:p>
      </dgm:t>
    </dgm:pt>
    <dgm:pt modelId="{40A20BF0-3AAF-4EA5-A6BF-1A9587214330}" type="sibTrans" cxnId="{0C4D0C8F-4A52-43BB-A0E5-691EF41BC10F}">
      <dgm:prSet/>
      <dgm:spPr/>
      <dgm:t>
        <a:bodyPr/>
        <a:lstStyle/>
        <a:p>
          <a:endParaRPr lang="en-US"/>
        </a:p>
      </dgm:t>
    </dgm:pt>
    <dgm:pt modelId="{AF12D703-B858-4EE3-A282-BE84D12B1A2B}">
      <dgm:prSet/>
      <dgm:spPr/>
      <dgm:t>
        <a:bodyPr/>
        <a:lstStyle/>
        <a:p>
          <a:r>
            <a:rPr lang="en-US"/>
            <a:t>Finds the requested document</a:t>
          </a:r>
        </a:p>
      </dgm:t>
    </dgm:pt>
    <dgm:pt modelId="{B14CE90B-3652-4C7D-9ADD-7D864ECFB3EA}" type="parTrans" cxnId="{9D421648-5B79-4A84-B413-524D2027887A}">
      <dgm:prSet/>
      <dgm:spPr/>
      <dgm:t>
        <a:bodyPr/>
        <a:lstStyle/>
        <a:p>
          <a:endParaRPr lang="en-US"/>
        </a:p>
      </dgm:t>
    </dgm:pt>
    <dgm:pt modelId="{906A09B2-90F8-46F7-AA51-FF40DCFBFC57}" type="sibTrans" cxnId="{9D421648-5B79-4A84-B413-524D2027887A}">
      <dgm:prSet/>
      <dgm:spPr/>
      <dgm:t>
        <a:bodyPr/>
        <a:lstStyle/>
        <a:p>
          <a:endParaRPr lang="en-US"/>
        </a:p>
      </dgm:t>
    </dgm:pt>
    <dgm:pt modelId="{0101054D-2CC4-4434-8727-EC501652CB72}">
      <dgm:prSet/>
      <dgm:spPr/>
      <dgm:t>
        <a:bodyPr/>
        <a:lstStyle/>
        <a:p>
          <a:r>
            <a:rPr lang="en-US"/>
            <a:t>Sends the document back to the browser through HTTP/HTTPS</a:t>
          </a:r>
        </a:p>
      </dgm:t>
    </dgm:pt>
    <dgm:pt modelId="{3FECD4BA-3BFC-46C9-8437-95A1BAF7F95A}" type="parTrans" cxnId="{00A92EB0-8559-4167-97B0-B580B7E7AF59}">
      <dgm:prSet/>
      <dgm:spPr/>
      <dgm:t>
        <a:bodyPr/>
        <a:lstStyle/>
        <a:p>
          <a:endParaRPr lang="en-US"/>
        </a:p>
      </dgm:t>
    </dgm:pt>
    <dgm:pt modelId="{DF55130A-8130-4F1C-9CE1-6421024CF0CC}" type="sibTrans" cxnId="{00A92EB0-8559-4167-97B0-B580B7E7AF59}">
      <dgm:prSet/>
      <dgm:spPr/>
      <dgm:t>
        <a:bodyPr/>
        <a:lstStyle/>
        <a:p>
          <a:endParaRPr lang="en-US"/>
        </a:p>
      </dgm:t>
    </dgm:pt>
    <dgm:pt modelId="{78B28801-0AC6-4CAB-87CB-FBA8B6E3AD12}">
      <dgm:prSet/>
      <dgm:spPr/>
      <dgm:t>
        <a:bodyPr/>
        <a:lstStyle/>
        <a:p>
          <a:r>
            <a:rPr lang="en-US"/>
            <a:t>If the server doesn't find the requested document, it returns a 404response instead</a:t>
          </a:r>
        </a:p>
      </dgm:t>
    </dgm:pt>
    <dgm:pt modelId="{04CECAF4-5D41-4DF6-B0AD-4FC967F21FCC}" type="parTrans" cxnId="{9F1B9860-4484-42D2-94EF-099B1B4222DE}">
      <dgm:prSet/>
      <dgm:spPr/>
      <dgm:t>
        <a:bodyPr/>
        <a:lstStyle/>
        <a:p>
          <a:endParaRPr lang="en-US"/>
        </a:p>
      </dgm:t>
    </dgm:pt>
    <dgm:pt modelId="{DC843FEC-5CBB-4486-AE59-C18935AE4FBA}" type="sibTrans" cxnId="{9F1B9860-4484-42D2-94EF-099B1B4222DE}">
      <dgm:prSet/>
      <dgm:spPr/>
      <dgm:t>
        <a:bodyPr/>
        <a:lstStyle/>
        <a:p>
          <a:endParaRPr lang="en-US"/>
        </a:p>
      </dgm:t>
    </dgm:pt>
    <dgm:pt modelId="{AD2186F8-0A94-4482-B0E1-AEDC5D3A1884}" type="pres">
      <dgm:prSet presAssocID="{BA49EB6E-D8EB-4864-A6BB-C4A8A14FA18A}" presName="outerComposite" presStyleCnt="0">
        <dgm:presLayoutVars>
          <dgm:chMax val="5"/>
          <dgm:dir/>
          <dgm:resizeHandles val="exact"/>
        </dgm:presLayoutVars>
      </dgm:prSet>
      <dgm:spPr/>
    </dgm:pt>
    <dgm:pt modelId="{055A3660-23B7-4FB5-B4CD-D8E89B4A452D}" type="pres">
      <dgm:prSet presAssocID="{BA49EB6E-D8EB-4864-A6BB-C4A8A14FA18A}" presName="dummyMaxCanvas" presStyleCnt="0">
        <dgm:presLayoutVars/>
      </dgm:prSet>
      <dgm:spPr/>
    </dgm:pt>
    <dgm:pt modelId="{C256EA48-9228-4AF8-901C-970269A07408}" type="pres">
      <dgm:prSet presAssocID="{BA49EB6E-D8EB-4864-A6BB-C4A8A14FA18A}" presName="FourNodes_1" presStyleLbl="node1" presStyleIdx="0" presStyleCnt="4">
        <dgm:presLayoutVars>
          <dgm:bulletEnabled val="1"/>
        </dgm:presLayoutVars>
      </dgm:prSet>
      <dgm:spPr/>
    </dgm:pt>
    <dgm:pt modelId="{56D27677-4510-4D13-894B-F906D0BEA9E9}" type="pres">
      <dgm:prSet presAssocID="{BA49EB6E-D8EB-4864-A6BB-C4A8A14FA18A}" presName="FourNodes_2" presStyleLbl="node1" presStyleIdx="1" presStyleCnt="4">
        <dgm:presLayoutVars>
          <dgm:bulletEnabled val="1"/>
        </dgm:presLayoutVars>
      </dgm:prSet>
      <dgm:spPr/>
    </dgm:pt>
    <dgm:pt modelId="{B0631C52-5768-417D-BAD0-37C7F739631D}" type="pres">
      <dgm:prSet presAssocID="{BA49EB6E-D8EB-4864-A6BB-C4A8A14FA18A}" presName="FourNodes_3" presStyleLbl="node1" presStyleIdx="2" presStyleCnt="4">
        <dgm:presLayoutVars>
          <dgm:bulletEnabled val="1"/>
        </dgm:presLayoutVars>
      </dgm:prSet>
      <dgm:spPr/>
    </dgm:pt>
    <dgm:pt modelId="{A82FA7B2-46B0-4C6A-9393-08495725639A}" type="pres">
      <dgm:prSet presAssocID="{BA49EB6E-D8EB-4864-A6BB-C4A8A14FA18A}" presName="FourNodes_4" presStyleLbl="node1" presStyleIdx="3" presStyleCnt="4">
        <dgm:presLayoutVars>
          <dgm:bulletEnabled val="1"/>
        </dgm:presLayoutVars>
      </dgm:prSet>
      <dgm:spPr/>
    </dgm:pt>
    <dgm:pt modelId="{D12981EE-6384-464B-86B5-F8127CF0D699}" type="pres">
      <dgm:prSet presAssocID="{BA49EB6E-D8EB-4864-A6BB-C4A8A14FA18A}" presName="FourConn_1-2" presStyleLbl="fgAccFollowNode1" presStyleIdx="0" presStyleCnt="3">
        <dgm:presLayoutVars>
          <dgm:bulletEnabled val="1"/>
        </dgm:presLayoutVars>
      </dgm:prSet>
      <dgm:spPr/>
    </dgm:pt>
    <dgm:pt modelId="{FAC14871-E70D-4176-A914-3469F9C31599}" type="pres">
      <dgm:prSet presAssocID="{BA49EB6E-D8EB-4864-A6BB-C4A8A14FA18A}" presName="FourConn_2-3" presStyleLbl="fgAccFollowNode1" presStyleIdx="1" presStyleCnt="3">
        <dgm:presLayoutVars>
          <dgm:bulletEnabled val="1"/>
        </dgm:presLayoutVars>
      </dgm:prSet>
      <dgm:spPr/>
    </dgm:pt>
    <dgm:pt modelId="{B2B4C730-1D5C-46D6-8EA8-7AEFBA2E4EC5}" type="pres">
      <dgm:prSet presAssocID="{BA49EB6E-D8EB-4864-A6BB-C4A8A14FA18A}" presName="FourConn_3-4" presStyleLbl="fgAccFollowNode1" presStyleIdx="2" presStyleCnt="3">
        <dgm:presLayoutVars>
          <dgm:bulletEnabled val="1"/>
        </dgm:presLayoutVars>
      </dgm:prSet>
      <dgm:spPr/>
    </dgm:pt>
    <dgm:pt modelId="{6B545A7D-A476-46A2-9503-1D3E60991EBA}" type="pres">
      <dgm:prSet presAssocID="{BA49EB6E-D8EB-4864-A6BB-C4A8A14FA18A}" presName="FourNodes_1_text" presStyleLbl="node1" presStyleIdx="3" presStyleCnt="4">
        <dgm:presLayoutVars>
          <dgm:bulletEnabled val="1"/>
        </dgm:presLayoutVars>
      </dgm:prSet>
      <dgm:spPr/>
    </dgm:pt>
    <dgm:pt modelId="{088A3F51-8C25-4602-8178-D9E0A036D90C}" type="pres">
      <dgm:prSet presAssocID="{BA49EB6E-D8EB-4864-A6BB-C4A8A14FA18A}" presName="FourNodes_2_text" presStyleLbl="node1" presStyleIdx="3" presStyleCnt="4">
        <dgm:presLayoutVars>
          <dgm:bulletEnabled val="1"/>
        </dgm:presLayoutVars>
      </dgm:prSet>
      <dgm:spPr/>
    </dgm:pt>
    <dgm:pt modelId="{ED0B0C3E-CE56-4897-BA34-C62BB9D6505C}" type="pres">
      <dgm:prSet presAssocID="{BA49EB6E-D8EB-4864-A6BB-C4A8A14FA18A}" presName="FourNodes_3_text" presStyleLbl="node1" presStyleIdx="3" presStyleCnt="4">
        <dgm:presLayoutVars>
          <dgm:bulletEnabled val="1"/>
        </dgm:presLayoutVars>
      </dgm:prSet>
      <dgm:spPr/>
    </dgm:pt>
    <dgm:pt modelId="{2AD030F6-2772-4B86-A9FE-C02217FDED97}" type="pres">
      <dgm:prSet presAssocID="{BA49EB6E-D8EB-4864-A6BB-C4A8A14FA18A}" presName="FourNodes_4_text" presStyleLbl="node1" presStyleIdx="3" presStyleCnt="4">
        <dgm:presLayoutVars>
          <dgm:bulletEnabled val="1"/>
        </dgm:presLayoutVars>
      </dgm:prSet>
      <dgm:spPr/>
    </dgm:pt>
  </dgm:ptLst>
  <dgm:cxnLst>
    <dgm:cxn modelId="{816F8C16-CB76-41BF-A0D2-F5FC8383153F}" type="presOf" srcId="{78B28801-0AC6-4CAB-87CB-FBA8B6E3AD12}" destId="{A82FA7B2-46B0-4C6A-9393-08495725639A}" srcOrd="0" destOrd="0" presId="urn:microsoft.com/office/officeart/2005/8/layout/vProcess5"/>
    <dgm:cxn modelId="{B304B21A-0BCC-404A-A9A4-0537139BA49F}" type="presOf" srcId="{906A09B2-90F8-46F7-AA51-FF40DCFBFC57}" destId="{FAC14871-E70D-4176-A914-3469F9C31599}" srcOrd="0" destOrd="0" presId="urn:microsoft.com/office/officeart/2005/8/layout/vProcess5"/>
    <dgm:cxn modelId="{281F261E-E222-4F53-8441-4BE4040D5ADA}" type="presOf" srcId="{DF55130A-8130-4F1C-9CE1-6421024CF0CC}" destId="{B2B4C730-1D5C-46D6-8EA8-7AEFBA2E4EC5}" srcOrd="0" destOrd="0" presId="urn:microsoft.com/office/officeart/2005/8/layout/vProcess5"/>
    <dgm:cxn modelId="{9F1B9860-4484-42D2-94EF-099B1B4222DE}" srcId="{BA49EB6E-D8EB-4864-A6BB-C4A8A14FA18A}" destId="{78B28801-0AC6-4CAB-87CB-FBA8B6E3AD12}" srcOrd="3" destOrd="0" parTransId="{04CECAF4-5D41-4DF6-B0AD-4FC967F21FCC}" sibTransId="{DC843FEC-5CBB-4486-AE59-C18935AE4FBA}"/>
    <dgm:cxn modelId="{9D421648-5B79-4A84-B413-524D2027887A}" srcId="{BA49EB6E-D8EB-4864-A6BB-C4A8A14FA18A}" destId="{AF12D703-B858-4EE3-A282-BE84D12B1A2B}" srcOrd="1" destOrd="0" parTransId="{B14CE90B-3652-4C7D-9ADD-7D864ECFB3EA}" sibTransId="{906A09B2-90F8-46F7-AA51-FF40DCFBFC57}"/>
    <dgm:cxn modelId="{4F93567E-27D9-4433-907E-8805BAB55D7A}" type="presOf" srcId="{0101054D-2CC4-4434-8727-EC501652CB72}" destId="{B0631C52-5768-417D-BAD0-37C7F739631D}" srcOrd="0" destOrd="0" presId="urn:microsoft.com/office/officeart/2005/8/layout/vProcess5"/>
    <dgm:cxn modelId="{E488598B-C26E-4C9E-9467-8821E16DD154}" type="presOf" srcId="{40A20BF0-3AAF-4EA5-A6BF-1A9587214330}" destId="{D12981EE-6384-464B-86B5-F8127CF0D699}" srcOrd="0" destOrd="0" presId="urn:microsoft.com/office/officeart/2005/8/layout/vProcess5"/>
    <dgm:cxn modelId="{0C4D0C8F-4A52-43BB-A0E5-691EF41BC10F}" srcId="{BA49EB6E-D8EB-4864-A6BB-C4A8A14FA18A}" destId="{E6F24861-D1A8-4908-B810-4D87DA07C28D}" srcOrd="0" destOrd="0" parTransId="{92E568C6-EE4A-4E88-92D9-46E69A95D5F5}" sibTransId="{40A20BF0-3AAF-4EA5-A6BF-1A9587214330}"/>
    <dgm:cxn modelId="{30305A95-BC50-49B7-AA1E-419FF9992E08}" type="presOf" srcId="{AF12D703-B858-4EE3-A282-BE84D12B1A2B}" destId="{56D27677-4510-4D13-894B-F906D0BEA9E9}" srcOrd="0" destOrd="0" presId="urn:microsoft.com/office/officeart/2005/8/layout/vProcess5"/>
    <dgm:cxn modelId="{7E74B397-FFB8-4E62-AE65-053EE6354A40}" type="presOf" srcId="{E6F24861-D1A8-4908-B810-4D87DA07C28D}" destId="{C256EA48-9228-4AF8-901C-970269A07408}" srcOrd="0" destOrd="0" presId="urn:microsoft.com/office/officeart/2005/8/layout/vProcess5"/>
    <dgm:cxn modelId="{290BE89E-97B4-4C2D-9EF7-5D0BF2FFE7E1}" type="presOf" srcId="{BA49EB6E-D8EB-4864-A6BB-C4A8A14FA18A}" destId="{AD2186F8-0A94-4482-B0E1-AEDC5D3A1884}" srcOrd="0" destOrd="0" presId="urn:microsoft.com/office/officeart/2005/8/layout/vProcess5"/>
    <dgm:cxn modelId="{00A92EB0-8559-4167-97B0-B580B7E7AF59}" srcId="{BA49EB6E-D8EB-4864-A6BB-C4A8A14FA18A}" destId="{0101054D-2CC4-4434-8727-EC501652CB72}" srcOrd="2" destOrd="0" parTransId="{3FECD4BA-3BFC-46C9-8437-95A1BAF7F95A}" sibTransId="{DF55130A-8130-4F1C-9CE1-6421024CF0CC}"/>
    <dgm:cxn modelId="{49DBFEB3-740F-45FB-96CE-DA9860987E4A}" type="presOf" srcId="{78B28801-0AC6-4CAB-87CB-FBA8B6E3AD12}" destId="{2AD030F6-2772-4B86-A9FE-C02217FDED97}" srcOrd="1" destOrd="0" presId="urn:microsoft.com/office/officeart/2005/8/layout/vProcess5"/>
    <dgm:cxn modelId="{F8FE40EB-259C-48B8-A3BC-45914500E188}" type="presOf" srcId="{AF12D703-B858-4EE3-A282-BE84D12B1A2B}" destId="{088A3F51-8C25-4602-8178-D9E0A036D90C}" srcOrd="1" destOrd="0" presId="urn:microsoft.com/office/officeart/2005/8/layout/vProcess5"/>
    <dgm:cxn modelId="{177610EC-FC12-471F-B7DC-FA0BED80AE05}" type="presOf" srcId="{0101054D-2CC4-4434-8727-EC501652CB72}" destId="{ED0B0C3E-CE56-4897-BA34-C62BB9D6505C}" srcOrd="1" destOrd="0" presId="urn:microsoft.com/office/officeart/2005/8/layout/vProcess5"/>
    <dgm:cxn modelId="{19B917F1-EAF8-414B-954E-EA01311ADE9D}" type="presOf" srcId="{E6F24861-D1A8-4908-B810-4D87DA07C28D}" destId="{6B545A7D-A476-46A2-9503-1D3E60991EBA}" srcOrd="1" destOrd="0" presId="urn:microsoft.com/office/officeart/2005/8/layout/vProcess5"/>
    <dgm:cxn modelId="{8BBE5421-2DC8-460D-921A-7F4542236470}" type="presParOf" srcId="{AD2186F8-0A94-4482-B0E1-AEDC5D3A1884}" destId="{055A3660-23B7-4FB5-B4CD-D8E89B4A452D}" srcOrd="0" destOrd="0" presId="urn:microsoft.com/office/officeart/2005/8/layout/vProcess5"/>
    <dgm:cxn modelId="{0D4E67C4-23C6-4EC7-9649-C11FEFBA8891}" type="presParOf" srcId="{AD2186F8-0A94-4482-B0E1-AEDC5D3A1884}" destId="{C256EA48-9228-4AF8-901C-970269A07408}" srcOrd="1" destOrd="0" presId="urn:microsoft.com/office/officeart/2005/8/layout/vProcess5"/>
    <dgm:cxn modelId="{20089A2C-6BE9-4247-9930-0E6278EBB509}" type="presParOf" srcId="{AD2186F8-0A94-4482-B0E1-AEDC5D3A1884}" destId="{56D27677-4510-4D13-894B-F906D0BEA9E9}" srcOrd="2" destOrd="0" presId="urn:microsoft.com/office/officeart/2005/8/layout/vProcess5"/>
    <dgm:cxn modelId="{B0C0226F-7E4C-4AC6-A61E-046C021E9FBC}" type="presParOf" srcId="{AD2186F8-0A94-4482-B0E1-AEDC5D3A1884}" destId="{B0631C52-5768-417D-BAD0-37C7F739631D}" srcOrd="3" destOrd="0" presId="urn:microsoft.com/office/officeart/2005/8/layout/vProcess5"/>
    <dgm:cxn modelId="{FE6CD0B9-D675-4C00-90A6-DF46FEDBFCF6}" type="presParOf" srcId="{AD2186F8-0A94-4482-B0E1-AEDC5D3A1884}" destId="{A82FA7B2-46B0-4C6A-9393-08495725639A}" srcOrd="4" destOrd="0" presId="urn:microsoft.com/office/officeart/2005/8/layout/vProcess5"/>
    <dgm:cxn modelId="{CCE0DE0F-6636-4E17-8C30-DFE0AEF798F2}" type="presParOf" srcId="{AD2186F8-0A94-4482-B0E1-AEDC5D3A1884}" destId="{D12981EE-6384-464B-86B5-F8127CF0D699}" srcOrd="5" destOrd="0" presId="urn:microsoft.com/office/officeart/2005/8/layout/vProcess5"/>
    <dgm:cxn modelId="{E0EF917F-74E9-4B73-83C3-F2CE524714EC}" type="presParOf" srcId="{AD2186F8-0A94-4482-B0E1-AEDC5D3A1884}" destId="{FAC14871-E70D-4176-A914-3469F9C31599}" srcOrd="6" destOrd="0" presId="urn:microsoft.com/office/officeart/2005/8/layout/vProcess5"/>
    <dgm:cxn modelId="{E078C40A-4CF0-44CB-B95E-7910FD5301AE}" type="presParOf" srcId="{AD2186F8-0A94-4482-B0E1-AEDC5D3A1884}" destId="{B2B4C730-1D5C-46D6-8EA8-7AEFBA2E4EC5}" srcOrd="7" destOrd="0" presId="urn:microsoft.com/office/officeart/2005/8/layout/vProcess5"/>
    <dgm:cxn modelId="{0F201A7B-2E76-4BE6-B24D-699EF3257BB6}" type="presParOf" srcId="{AD2186F8-0A94-4482-B0E1-AEDC5D3A1884}" destId="{6B545A7D-A476-46A2-9503-1D3E60991EBA}" srcOrd="8" destOrd="0" presId="urn:microsoft.com/office/officeart/2005/8/layout/vProcess5"/>
    <dgm:cxn modelId="{90D2FECD-83F5-4395-B08F-DF2147FD7A28}" type="presParOf" srcId="{AD2186F8-0A94-4482-B0E1-AEDC5D3A1884}" destId="{088A3F51-8C25-4602-8178-D9E0A036D90C}" srcOrd="9" destOrd="0" presId="urn:microsoft.com/office/officeart/2005/8/layout/vProcess5"/>
    <dgm:cxn modelId="{677FC4A7-4968-42BD-B686-1355742871E7}" type="presParOf" srcId="{AD2186F8-0A94-4482-B0E1-AEDC5D3A1884}" destId="{ED0B0C3E-CE56-4897-BA34-C62BB9D6505C}" srcOrd="10" destOrd="0" presId="urn:microsoft.com/office/officeart/2005/8/layout/vProcess5"/>
    <dgm:cxn modelId="{68200945-9192-42F7-B545-3AC4FED96B5A}" type="presParOf" srcId="{AD2186F8-0A94-4482-B0E1-AEDC5D3A1884}" destId="{2AD030F6-2772-4B86-A9FE-C02217FDED9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6F5976-8724-4690-B102-A9D9D43F5C2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DB54FD1-7094-47FD-AD42-622050AFC1A5}">
      <dgm:prSet/>
      <dgm:spPr/>
      <dgm:t>
        <a:bodyPr/>
        <a:lstStyle/>
        <a:p>
          <a:r>
            <a:rPr lang="en-US"/>
            <a:t>The presentation layer is the user interface and communication layer of the application.</a:t>
          </a:r>
        </a:p>
      </dgm:t>
    </dgm:pt>
    <dgm:pt modelId="{D47A7A42-21B0-4125-8FFA-950A7258CCA2}" type="parTrans" cxnId="{E14E817F-2E82-4C71-81C6-C474DECD4803}">
      <dgm:prSet/>
      <dgm:spPr/>
      <dgm:t>
        <a:bodyPr/>
        <a:lstStyle/>
        <a:p>
          <a:endParaRPr lang="en-US"/>
        </a:p>
      </dgm:t>
    </dgm:pt>
    <dgm:pt modelId="{248EEC4D-F64F-4A9D-A549-5866759088B2}" type="sibTrans" cxnId="{E14E817F-2E82-4C71-81C6-C474DECD4803}">
      <dgm:prSet/>
      <dgm:spPr/>
      <dgm:t>
        <a:bodyPr/>
        <a:lstStyle/>
        <a:p>
          <a:endParaRPr lang="en-US"/>
        </a:p>
      </dgm:t>
    </dgm:pt>
    <dgm:pt modelId="{2B38877C-E6AC-4A2E-9B39-E7C687A43B1A}">
      <dgm:prSet/>
      <dgm:spPr/>
      <dgm:t>
        <a:bodyPr/>
        <a:lstStyle/>
        <a:p>
          <a:r>
            <a:rPr lang="en-US"/>
            <a:t>where the end user interacts with the application, the user might fill his information</a:t>
          </a:r>
        </a:p>
      </dgm:t>
    </dgm:pt>
    <dgm:pt modelId="{624BAB54-D3E1-471E-A1A0-8F6E3A391878}" type="parTrans" cxnId="{2F60B642-380B-4A11-8483-7D8089667A07}">
      <dgm:prSet/>
      <dgm:spPr/>
      <dgm:t>
        <a:bodyPr/>
        <a:lstStyle/>
        <a:p>
          <a:endParaRPr lang="en-US"/>
        </a:p>
      </dgm:t>
    </dgm:pt>
    <dgm:pt modelId="{CEC0F10D-09A0-429B-B512-7F0CE528A6F3}" type="sibTrans" cxnId="{2F60B642-380B-4A11-8483-7D8089667A07}">
      <dgm:prSet/>
      <dgm:spPr/>
      <dgm:t>
        <a:bodyPr/>
        <a:lstStyle/>
        <a:p>
          <a:endParaRPr lang="en-US"/>
        </a:p>
      </dgm:t>
    </dgm:pt>
    <dgm:pt modelId="{708FB220-544F-461E-B33D-0C5AD4E0CEC2}">
      <dgm:prSet/>
      <dgm:spPr/>
      <dgm:t>
        <a:bodyPr/>
        <a:lstStyle/>
        <a:p>
          <a:r>
            <a:rPr lang="en-US"/>
            <a:t>Run on web browser through graphical user interface (GUI), for example.</a:t>
          </a:r>
        </a:p>
      </dgm:t>
    </dgm:pt>
    <dgm:pt modelId="{2CFBC151-ED54-451B-A455-DC29773C7F4B}" type="parTrans" cxnId="{47824335-5A87-40AD-BAB3-BD4FF9578E7C}">
      <dgm:prSet/>
      <dgm:spPr/>
      <dgm:t>
        <a:bodyPr/>
        <a:lstStyle/>
        <a:p>
          <a:endParaRPr lang="en-US"/>
        </a:p>
      </dgm:t>
    </dgm:pt>
    <dgm:pt modelId="{744E7B0A-19FB-48BE-B26F-877437DF83B1}" type="sibTrans" cxnId="{47824335-5A87-40AD-BAB3-BD4FF9578E7C}">
      <dgm:prSet/>
      <dgm:spPr/>
      <dgm:t>
        <a:bodyPr/>
        <a:lstStyle/>
        <a:p>
          <a:endParaRPr lang="en-US"/>
        </a:p>
      </dgm:t>
    </dgm:pt>
    <dgm:pt modelId="{C6EB88BA-4957-4657-8FAF-CA752254A482}">
      <dgm:prSet/>
      <dgm:spPr/>
      <dgm:t>
        <a:bodyPr/>
        <a:lstStyle/>
        <a:p>
          <a:r>
            <a:rPr lang="en-US"/>
            <a:t>are usually developed using HTML, CSS and JavaScript.</a:t>
          </a:r>
        </a:p>
      </dgm:t>
    </dgm:pt>
    <dgm:pt modelId="{2FE1F617-C09A-4B98-8737-4F0B30E74316}" type="parTrans" cxnId="{129C1DD1-6263-43F6-B945-CDA57E9A5C3F}">
      <dgm:prSet/>
      <dgm:spPr/>
      <dgm:t>
        <a:bodyPr/>
        <a:lstStyle/>
        <a:p>
          <a:endParaRPr lang="en-US"/>
        </a:p>
      </dgm:t>
    </dgm:pt>
    <dgm:pt modelId="{953E273C-1DC9-4853-B917-A19FC5886D6F}" type="sibTrans" cxnId="{129C1DD1-6263-43F6-B945-CDA57E9A5C3F}">
      <dgm:prSet/>
      <dgm:spPr/>
      <dgm:t>
        <a:bodyPr/>
        <a:lstStyle/>
        <a:p>
          <a:endParaRPr lang="en-US"/>
        </a:p>
      </dgm:t>
    </dgm:pt>
    <dgm:pt modelId="{EBEBBBED-842B-4A56-BDCA-78EC9B2B40CD}" type="pres">
      <dgm:prSet presAssocID="{466F5976-8724-4690-B102-A9D9D43F5C2B}" presName="linear" presStyleCnt="0">
        <dgm:presLayoutVars>
          <dgm:animLvl val="lvl"/>
          <dgm:resizeHandles val="exact"/>
        </dgm:presLayoutVars>
      </dgm:prSet>
      <dgm:spPr/>
    </dgm:pt>
    <dgm:pt modelId="{2EA2B481-9460-49A8-B8D4-1F53A26D1868}" type="pres">
      <dgm:prSet presAssocID="{8DB54FD1-7094-47FD-AD42-622050AFC1A5}" presName="parentText" presStyleLbl="node1" presStyleIdx="0" presStyleCnt="4">
        <dgm:presLayoutVars>
          <dgm:chMax val="0"/>
          <dgm:bulletEnabled val="1"/>
        </dgm:presLayoutVars>
      </dgm:prSet>
      <dgm:spPr/>
    </dgm:pt>
    <dgm:pt modelId="{9272B6A9-E674-404A-A46E-FE7D51F7C2A5}" type="pres">
      <dgm:prSet presAssocID="{248EEC4D-F64F-4A9D-A549-5866759088B2}" presName="spacer" presStyleCnt="0"/>
      <dgm:spPr/>
    </dgm:pt>
    <dgm:pt modelId="{B26AE0DB-D21B-4710-9197-458A6588ECF1}" type="pres">
      <dgm:prSet presAssocID="{2B38877C-E6AC-4A2E-9B39-E7C687A43B1A}" presName="parentText" presStyleLbl="node1" presStyleIdx="1" presStyleCnt="4">
        <dgm:presLayoutVars>
          <dgm:chMax val="0"/>
          <dgm:bulletEnabled val="1"/>
        </dgm:presLayoutVars>
      </dgm:prSet>
      <dgm:spPr/>
    </dgm:pt>
    <dgm:pt modelId="{EBA6E589-F55B-4CD6-9CD9-345843B1BD96}" type="pres">
      <dgm:prSet presAssocID="{CEC0F10D-09A0-429B-B512-7F0CE528A6F3}" presName="spacer" presStyleCnt="0"/>
      <dgm:spPr/>
    </dgm:pt>
    <dgm:pt modelId="{E05E019A-6806-4624-BFF3-718E86DFEB81}" type="pres">
      <dgm:prSet presAssocID="{708FB220-544F-461E-B33D-0C5AD4E0CEC2}" presName="parentText" presStyleLbl="node1" presStyleIdx="2" presStyleCnt="4">
        <dgm:presLayoutVars>
          <dgm:chMax val="0"/>
          <dgm:bulletEnabled val="1"/>
        </dgm:presLayoutVars>
      </dgm:prSet>
      <dgm:spPr/>
    </dgm:pt>
    <dgm:pt modelId="{CA42ED5B-2112-4166-8420-4FDF15F052C0}" type="pres">
      <dgm:prSet presAssocID="{744E7B0A-19FB-48BE-B26F-877437DF83B1}" presName="spacer" presStyleCnt="0"/>
      <dgm:spPr/>
    </dgm:pt>
    <dgm:pt modelId="{67C0DD25-5E00-4BDE-AA9E-D199951BCBEB}" type="pres">
      <dgm:prSet presAssocID="{C6EB88BA-4957-4657-8FAF-CA752254A482}" presName="parentText" presStyleLbl="node1" presStyleIdx="3" presStyleCnt="4">
        <dgm:presLayoutVars>
          <dgm:chMax val="0"/>
          <dgm:bulletEnabled val="1"/>
        </dgm:presLayoutVars>
      </dgm:prSet>
      <dgm:spPr/>
    </dgm:pt>
  </dgm:ptLst>
  <dgm:cxnLst>
    <dgm:cxn modelId="{17DEDE03-C148-4E53-BC28-847B01E0F79D}" type="presOf" srcId="{708FB220-544F-461E-B33D-0C5AD4E0CEC2}" destId="{E05E019A-6806-4624-BFF3-718E86DFEB81}" srcOrd="0" destOrd="0" presId="urn:microsoft.com/office/officeart/2005/8/layout/vList2"/>
    <dgm:cxn modelId="{47824335-5A87-40AD-BAB3-BD4FF9578E7C}" srcId="{466F5976-8724-4690-B102-A9D9D43F5C2B}" destId="{708FB220-544F-461E-B33D-0C5AD4E0CEC2}" srcOrd="2" destOrd="0" parTransId="{2CFBC151-ED54-451B-A455-DC29773C7F4B}" sibTransId="{744E7B0A-19FB-48BE-B26F-877437DF83B1}"/>
    <dgm:cxn modelId="{DB656B3D-EB52-426E-B7D5-ADD12C322A2D}" type="presOf" srcId="{8DB54FD1-7094-47FD-AD42-622050AFC1A5}" destId="{2EA2B481-9460-49A8-B8D4-1F53A26D1868}" srcOrd="0" destOrd="0" presId="urn:microsoft.com/office/officeart/2005/8/layout/vList2"/>
    <dgm:cxn modelId="{2F60B642-380B-4A11-8483-7D8089667A07}" srcId="{466F5976-8724-4690-B102-A9D9D43F5C2B}" destId="{2B38877C-E6AC-4A2E-9B39-E7C687A43B1A}" srcOrd="1" destOrd="0" parTransId="{624BAB54-D3E1-471E-A1A0-8F6E3A391878}" sibTransId="{CEC0F10D-09A0-429B-B512-7F0CE528A6F3}"/>
    <dgm:cxn modelId="{E14E817F-2E82-4C71-81C6-C474DECD4803}" srcId="{466F5976-8724-4690-B102-A9D9D43F5C2B}" destId="{8DB54FD1-7094-47FD-AD42-622050AFC1A5}" srcOrd="0" destOrd="0" parTransId="{D47A7A42-21B0-4125-8FFA-950A7258CCA2}" sibTransId="{248EEC4D-F64F-4A9D-A549-5866759088B2}"/>
    <dgm:cxn modelId="{31B32893-2E7C-491A-9AF3-879243E90F6C}" type="presOf" srcId="{2B38877C-E6AC-4A2E-9B39-E7C687A43B1A}" destId="{B26AE0DB-D21B-4710-9197-458A6588ECF1}" srcOrd="0" destOrd="0" presId="urn:microsoft.com/office/officeart/2005/8/layout/vList2"/>
    <dgm:cxn modelId="{D77EE7B0-0AB9-44C8-B37C-250E3823706D}" type="presOf" srcId="{466F5976-8724-4690-B102-A9D9D43F5C2B}" destId="{EBEBBBED-842B-4A56-BDCA-78EC9B2B40CD}" srcOrd="0" destOrd="0" presId="urn:microsoft.com/office/officeart/2005/8/layout/vList2"/>
    <dgm:cxn modelId="{129C1DD1-6263-43F6-B945-CDA57E9A5C3F}" srcId="{466F5976-8724-4690-B102-A9D9D43F5C2B}" destId="{C6EB88BA-4957-4657-8FAF-CA752254A482}" srcOrd="3" destOrd="0" parTransId="{2FE1F617-C09A-4B98-8737-4F0B30E74316}" sibTransId="{953E273C-1DC9-4853-B917-A19FC5886D6F}"/>
    <dgm:cxn modelId="{2C90A9EA-11C4-4E80-9AC6-FC0660B1883C}" type="presOf" srcId="{C6EB88BA-4957-4657-8FAF-CA752254A482}" destId="{67C0DD25-5E00-4BDE-AA9E-D199951BCBEB}" srcOrd="0" destOrd="0" presId="urn:microsoft.com/office/officeart/2005/8/layout/vList2"/>
    <dgm:cxn modelId="{0107D2D8-00D7-480C-86D0-3F35D5D3EF04}" type="presParOf" srcId="{EBEBBBED-842B-4A56-BDCA-78EC9B2B40CD}" destId="{2EA2B481-9460-49A8-B8D4-1F53A26D1868}" srcOrd="0" destOrd="0" presId="urn:microsoft.com/office/officeart/2005/8/layout/vList2"/>
    <dgm:cxn modelId="{99E3CCEE-7EFA-4D66-BB5A-7DE754CE4D34}" type="presParOf" srcId="{EBEBBBED-842B-4A56-BDCA-78EC9B2B40CD}" destId="{9272B6A9-E674-404A-A46E-FE7D51F7C2A5}" srcOrd="1" destOrd="0" presId="urn:microsoft.com/office/officeart/2005/8/layout/vList2"/>
    <dgm:cxn modelId="{88CC1A5C-8968-4A2B-B229-A4D314364C03}" type="presParOf" srcId="{EBEBBBED-842B-4A56-BDCA-78EC9B2B40CD}" destId="{B26AE0DB-D21B-4710-9197-458A6588ECF1}" srcOrd="2" destOrd="0" presId="urn:microsoft.com/office/officeart/2005/8/layout/vList2"/>
    <dgm:cxn modelId="{B4FBEF7F-47B5-4C93-896E-18759FBB0BB8}" type="presParOf" srcId="{EBEBBBED-842B-4A56-BDCA-78EC9B2B40CD}" destId="{EBA6E589-F55B-4CD6-9CD9-345843B1BD96}" srcOrd="3" destOrd="0" presId="urn:microsoft.com/office/officeart/2005/8/layout/vList2"/>
    <dgm:cxn modelId="{7CD0F94B-7C5F-4D3D-B1EB-FE775C669BE1}" type="presParOf" srcId="{EBEBBBED-842B-4A56-BDCA-78EC9B2B40CD}" destId="{E05E019A-6806-4624-BFF3-718E86DFEB81}" srcOrd="4" destOrd="0" presId="urn:microsoft.com/office/officeart/2005/8/layout/vList2"/>
    <dgm:cxn modelId="{61566520-8908-4953-9841-DB52A1AA6EB4}" type="presParOf" srcId="{EBEBBBED-842B-4A56-BDCA-78EC9B2B40CD}" destId="{CA42ED5B-2112-4166-8420-4FDF15F052C0}" srcOrd="5" destOrd="0" presId="urn:microsoft.com/office/officeart/2005/8/layout/vList2"/>
    <dgm:cxn modelId="{CF86A49E-4265-47D7-BF0A-D8920A35EE8C}" type="presParOf" srcId="{EBEBBBED-842B-4A56-BDCA-78EC9B2B40CD}" destId="{67C0DD25-5E00-4BDE-AA9E-D199951BCBE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411B8F-DC6C-4E98-837B-4E0B25CA53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3B42F3-88F7-4132-BFDC-E0FA857EBCAD}">
      <dgm:prSet/>
      <dgm:spPr/>
      <dgm:t>
        <a:bodyPr/>
        <a:lstStyle/>
        <a:p>
          <a:r>
            <a:rPr lang="en-US" dirty="0"/>
            <a:t>The application layer, also known as the logic tier or middle tier, is the heart of the application.</a:t>
          </a:r>
        </a:p>
      </dgm:t>
    </dgm:pt>
    <dgm:pt modelId="{B832D764-C028-4253-B257-98484945F8EA}" type="parTrans" cxnId="{0EACFAF4-55CE-4BC2-BE39-6B545221F346}">
      <dgm:prSet/>
      <dgm:spPr/>
      <dgm:t>
        <a:bodyPr/>
        <a:lstStyle/>
        <a:p>
          <a:endParaRPr lang="en-US"/>
        </a:p>
      </dgm:t>
    </dgm:pt>
    <dgm:pt modelId="{B9374452-3807-45FB-A9D7-70E62312C485}" type="sibTrans" cxnId="{0EACFAF4-55CE-4BC2-BE39-6B545221F346}">
      <dgm:prSet/>
      <dgm:spPr/>
      <dgm:t>
        <a:bodyPr/>
        <a:lstStyle/>
        <a:p>
          <a:endParaRPr lang="en-US"/>
        </a:p>
      </dgm:t>
    </dgm:pt>
    <dgm:pt modelId="{4588F5EE-2148-441E-9574-A4D73E2C8EF0}">
      <dgm:prSet/>
      <dgm:spPr/>
      <dgm:t>
        <a:bodyPr/>
        <a:lstStyle/>
        <a:p>
          <a:r>
            <a:rPr lang="en-US"/>
            <a:t>In this tier, information collected in the presentation tier is processed - sometimes against other information in the data tier - using business logic, a specific set of business rules. </a:t>
          </a:r>
        </a:p>
      </dgm:t>
    </dgm:pt>
    <dgm:pt modelId="{805BBEB3-A057-4548-9C5E-D76EDFF3B15A}" type="parTrans" cxnId="{E864F840-589C-4B93-8F20-2EA16CCC68F1}">
      <dgm:prSet/>
      <dgm:spPr/>
      <dgm:t>
        <a:bodyPr/>
        <a:lstStyle/>
        <a:p>
          <a:endParaRPr lang="en-US"/>
        </a:p>
      </dgm:t>
    </dgm:pt>
    <dgm:pt modelId="{0120C2B3-FADF-49FD-BEBF-6C2F494F9BB3}" type="sibTrans" cxnId="{E864F840-589C-4B93-8F20-2EA16CCC68F1}">
      <dgm:prSet/>
      <dgm:spPr/>
      <dgm:t>
        <a:bodyPr/>
        <a:lstStyle/>
        <a:p>
          <a:endParaRPr lang="en-US"/>
        </a:p>
      </dgm:t>
    </dgm:pt>
    <dgm:pt modelId="{3B074EB1-1D9F-44F4-B1AC-6DB267C098E7}">
      <dgm:prSet/>
      <dgm:spPr/>
      <dgm:t>
        <a:bodyPr/>
        <a:lstStyle/>
        <a:p>
          <a:r>
            <a:rPr lang="en-US"/>
            <a:t>The application tier can also add, delete or modify data in the data tier.</a:t>
          </a:r>
        </a:p>
      </dgm:t>
    </dgm:pt>
    <dgm:pt modelId="{DCF30400-13BA-4EA2-B3D9-AB1F9BB6DEC2}" type="parTrans" cxnId="{C9335BC3-5E36-44DA-88C1-AE7A2093B0DE}">
      <dgm:prSet/>
      <dgm:spPr/>
      <dgm:t>
        <a:bodyPr/>
        <a:lstStyle/>
        <a:p>
          <a:endParaRPr lang="en-US"/>
        </a:p>
      </dgm:t>
    </dgm:pt>
    <dgm:pt modelId="{288CC648-51B3-449B-B981-F01EF9849D2D}" type="sibTrans" cxnId="{C9335BC3-5E36-44DA-88C1-AE7A2093B0DE}">
      <dgm:prSet/>
      <dgm:spPr/>
      <dgm:t>
        <a:bodyPr/>
        <a:lstStyle/>
        <a:p>
          <a:endParaRPr lang="en-US"/>
        </a:p>
      </dgm:t>
    </dgm:pt>
    <dgm:pt modelId="{E685FE52-DA8B-42AB-981F-AE6148BD4400}">
      <dgm:prSet/>
      <dgm:spPr/>
      <dgm:t>
        <a:bodyPr/>
        <a:lstStyle/>
        <a:p>
          <a:r>
            <a:rPr lang="en-US"/>
            <a:t>The application tier is typically developed using Python, Java, Perl, PHP or Ruby, and communicates with the data tier using API calls. </a:t>
          </a:r>
        </a:p>
      </dgm:t>
    </dgm:pt>
    <dgm:pt modelId="{629C403B-78D2-443D-BBAA-F9A49340F118}" type="parTrans" cxnId="{7D43EDE0-D34A-4458-A865-48C8C9F6BC63}">
      <dgm:prSet/>
      <dgm:spPr/>
      <dgm:t>
        <a:bodyPr/>
        <a:lstStyle/>
        <a:p>
          <a:endParaRPr lang="en-US"/>
        </a:p>
      </dgm:t>
    </dgm:pt>
    <dgm:pt modelId="{C42775DE-718C-485B-9566-1EB2C629147A}" type="sibTrans" cxnId="{7D43EDE0-D34A-4458-A865-48C8C9F6BC63}">
      <dgm:prSet/>
      <dgm:spPr/>
      <dgm:t>
        <a:bodyPr/>
        <a:lstStyle/>
        <a:p>
          <a:endParaRPr lang="en-US"/>
        </a:p>
      </dgm:t>
    </dgm:pt>
    <dgm:pt modelId="{33C08972-2B33-47D0-9F5F-3457D8406A79}" type="pres">
      <dgm:prSet presAssocID="{EE411B8F-DC6C-4E98-837B-4E0B25CA53EA}" presName="linear" presStyleCnt="0">
        <dgm:presLayoutVars>
          <dgm:animLvl val="lvl"/>
          <dgm:resizeHandles val="exact"/>
        </dgm:presLayoutVars>
      </dgm:prSet>
      <dgm:spPr/>
    </dgm:pt>
    <dgm:pt modelId="{3D6DAD2D-EC4E-417D-A83A-4BDFEA9549DD}" type="pres">
      <dgm:prSet presAssocID="{233B42F3-88F7-4132-BFDC-E0FA857EBCAD}" presName="parentText" presStyleLbl="node1" presStyleIdx="0" presStyleCnt="4">
        <dgm:presLayoutVars>
          <dgm:chMax val="0"/>
          <dgm:bulletEnabled val="1"/>
        </dgm:presLayoutVars>
      </dgm:prSet>
      <dgm:spPr/>
    </dgm:pt>
    <dgm:pt modelId="{B7FF8FDE-1FA3-4EAD-984A-F5FD97906F4E}" type="pres">
      <dgm:prSet presAssocID="{B9374452-3807-45FB-A9D7-70E62312C485}" presName="spacer" presStyleCnt="0"/>
      <dgm:spPr/>
    </dgm:pt>
    <dgm:pt modelId="{9129ADF4-2769-4D3C-83A7-D12001EA4CD4}" type="pres">
      <dgm:prSet presAssocID="{4588F5EE-2148-441E-9574-A4D73E2C8EF0}" presName="parentText" presStyleLbl="node1" presStyleIdx="1" presStyleCnt="4">
        <dgm:presLayoutVars>
          <dgm:chMax val="0"/>
          <dgm:bulletEnabled val="1"/>
        </dgm:presLayoutVars>
      </dgm:prSet>
      <dgm:spPr/>
    </dgm:pt>
    <dgm:pt modelId="{846A7B89-E5CA-49F5-B1C8-B13DF7C0CB9D}" type="pres">
      <dgm:prSet presAssocID="{0120C2B3-FADF-49FD-BEBF-6C2F494F9BB3}" presName="spacer" presStyleCnt="0"/>
      <dgm:spPr/>
    </dgm:pt>
    <dgm:pt modelId="{0F28D139-2623-440D-BC05-ABECE1C8C88E}" type="pres">
      <dgm:prSet presAssocID="{3B074EB1-1D9F-44F4-B1AC-6DB267C098E7}" presName="parentText" presStyleLbl="node1" presStyleIdx="2" presStyleCnt="4">
        <dgm:presLayoutVars>
          <dgm:chMax val="0"/>
          <dgm:bulletEnabled val="1"/>
        </dgm:presLayoutVars>
      </dgm:prSet>
      <dgm:spPr/>
    </dgm:pt>
    <dgm:pt modelId="{BCBE5512-F381-4486-8DFE-6CE4BC471953}" type="pres">
      <dgm:prSet presAssocID="{288CC648-51B3-449B-B981-F01EF9849D2D}" presName="spacer" presStyleCnt="0"/>
      <dgm:spPr/>
    </dgm:pt>
    <dgm:pt modelId="{5BC20F39-8080-4F17-86C2-A63D3FF57B3E}" type="pres">
      <dgm:prSet presAssocID="{E685FE52-DA8B-42AB-981F-AE6148BD4400}" presName="parentText" presStyleLbl="node1" presStyleIdx="3" presStyleCnt="4">
        <dgm:presLayoutVars>
          <dgm:chMax val="0"/>
          <dgm:bulletEnabled val="1"/>
        </dgm:presLayoutVars>
      </dgm:prSet>
      <dgm:spPr/>
    </dgm:pt>
  </dgm:ptLst>
  <dgm:cxnLst>
    <dgm:cxn modelId="{9BE3AA1A-5AC9-4278-BC5F-D161790D08FA}" type="presOf" srcId="{E685FE52-DA8B-42AB-981F-AE6148BD4400}" destId="{5BC20F39-8080-4F17-86C2-A63D3FF57B3E}" srcOrd="0" destOrd="0" presId="urn:microsoft.com/office/officeart/2005/8/layout/vList2"/>
    <dgm:cxn modelId="{E864F840-589C-4B93-8F20-2EA16CCC68F1}" srcId="{EE411B8F-DC6C-4E98-837B-4E0B25CA53EA}" destId="{4588F5EE-2148-441E-9574-A4D73E2C8EF0}" srcOrd="1" destOrd="0" parTransId="{805BBEB3-A057-4548-9C5E-D76EDFF3B15A}" sibTransId="{0120C2B3-FADF-49FD-BEBF-6C2F494F9BB3}"/>
    <dgm:cxn modelId="{0BEEAC69-8D5F-4A92-AE2E-D00CA34FD1E0}" type="presOf" srcId="{EE411B8F-DC6C-4E98-837B-4E0B25CA53EA}" destId="{33C08972-2B33-47D0-9F5F-3457D8406A79}" srcOrd="0" destOrd="0" presId="urn:microsoft.com/office/officeart/2005/8/layout/vList2"/>
    <dgm:cxn modelId="{5977A64E-6035-44EE-93F7-2653FE6A4C76}" type="presOf" srcId="{3B074EB1-1D9F-44F4-B1AC-6DB267C098E7}" destId="{0F28D139-2623-440D-BC05-ABECE1C8C88E}" srcOrd="0" destOrd="0" presId="urn:microsoft.com/office/officeart/2005/8/layout/vList2"/>
    <dgm:cxn modelId="{2206E072-E189-4DD4-A4FF-D0FE0A8417E9}" type="presOf" srcId="{4588F5EE-2148-441E-9574-A4D73E2C8EF0}" destId="{9129ADF4-2769-4D3C-83A7-D12001EA4CD4}" srcOrd="0" destOrd="0" presId="urn:microsoft.com/office/officeart/2005/8/layout/vList2"/>
    <dgm:cxn modelId="{C9335BC3-5E36-44DA-88C1-AE7A2093B0DE}" srcId="{EE411B8F-DC6C-4E98-837B-4E0B25CA53EA}" destId="{3B074EB1-1D9F-44F4-B1AC-6DB267C098E7}" srcOrd="2" destOrd="0" parTransId="{DCF30400-13BA-4EA2-B3D9-AB1F9BB6DEC2}" sibTransId="{288CC648-51B3-449B-B981-F01EF9849D2D}"/>
    <dgm:cxn modelId="{5C585EDE-B10C-4B12-9EE7-0AB02044AE6A}" type="presOf" srcId="{233B42F3-88F7-4132-BFDC-E0FA857EBCAD}" destId="{3D6DAD2D-EC4E-417D-A83A-4BDFEA9549DD}" srcOrd="0" destOrd="0" presId="urn:microsoft.com/office/officeart/2005/8/layout/vList2"/>
    <dgm:cxn modelId="{7D43EDE0-D34A-4458-A865-48C8C9F6BC63}" srcId="{EE411B8F-DC6C-4E98-837B-4E0B25CA53EA}" destId="{E685FE52-DA8B-42AB-981F-AE6148BD4400}" srcOrd="3" destOrd="0" parTransId="{629C403B-78D2-443D-BBAA-F9A49340F118}" sibTransId="{C42775DE-718C-485B-9566-1EB2C629147A}"/>
    <dgm:cxn modelId="{0EACFAF4-55CE-4BC2-BE39-6B545221F346}" srcId="{EE411B8F-DC6C-4E98-837B-4E0B25CA53EA}" destId="{233B42F3-88F7-4132-BFDC-E0FA857EBCAD}" srcOrd="0" destOrd="0" parTransId="{B832D764-C028-4253-B257-98484945F8EA}" sibTransId="{B9374452-3807-45FB-A9D7-70E62312C485}"/>
    <dgm:cxn modelId="{F48484E9-D1BA-49F3-B05C-8C277972EF55}" type="presParOf" srcId="{33C08972-2B33-47D0-9F5F-3457D8406A79}" destId="{3D6DAD2D-EC4E-417D-A83A-4BDFEA9549DD}" srcOrd="0" destOrd="0" presId="urn:microsoft.com/office/officeart/2005/8/layout/vList2"/>
    <dgm:cxn modelId="{1F728547-4785-43B9-A353-51608B41B0EE}" type="presParOf" srcId="{33C08972-2B33-47D0-9F5F-3457D8406A79}" destId="{B7FF8FDE-1FA3-4EAD-984A-F5FD97906F4E}" srcOrd="1" destOrd="0" presId="urn:microsoft.com/office/officeart/2005/8/layout/vList2"/>
    <dgm:cxn modelId="{E2AC060C-496F-433E-8FEC-E67F32D69168}" type="presParOf" srcId="{33C08972-2B33-47D0-9F5F-3457D8406A79}" destId="{9129ADF4-2769-4D3C-83A7-D12001EA4CD4}" srcOrd="2" destOrd="0" presId="urn:microsoft.com/office/officeart/2005/8/layout/vList2"/>
    <dgm:cxn modelId="{9A9BE317-6B58-4301-AC69-C095E359AFA9}" type="presParOf" srcId="{33C08972-2B33-47D0-9F5F-3457D8406A79}" destId="{846A7B89-E5CA-49F5-B1C8-B13DF7C0CB9D}" srcOrd="3" destOrd="0" presId="urn:microsoft.com/office/officeart/2005/8/layout/vList2"/>
    <dgm:cxn modelId="{B905B885-A620-4A32-8EA6-B99F0E93C5EE}" type="presParOf" srcId="{33C08972-2B33-47D0-9F5F-3457D8406A79}" destId="{0F28D139-2623-440D-BC05-ABECE1C8C88E}" srcOrd="4" destOrd="0" presId="urn:microsoft.com/office/officeart/2005/8/layout/vList2"/>
    <dgm:cxn modelId="{1997D7EE-EFA8-4541-9B11-CFA08C6F1A55}" type="presParOf" srcId="{33C08972-2B33-47D0-9F5F-3457D8406A79}" destId="{BCBE5512-F381-4486-8DFE-6CE4BC471953}" srcOrd="5" destOrd="0" presId="urn:microsoft.com/office/officeart/2005/8/layout/vList2"/>
    <dgm:cxn modelId="{4003520B-A47B-4960-BE81-4F591FAA93C3}" type="presParOf" srcId="{33C08972-2B33-47D0-9F5F-3457D8406A79}" destId="{5BC20F39-8080-4F17-86C2-A63D3FF57B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786DEF-8011-4EAF-A18B-6378BDC93C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3F3DFD5-A68E-41C4-A6C1-FC9454EB7479}">
      <dgm:prSet/>
      <dgm:spPr/>
      <dgm:t>
        <a:bodyPr/>
        <a:lstStyle/>
        <a:p>
          <a:r>
            <a:rPr lang="en-US" dirty="0"/>
            <a:t>The data layer, sometimes called database tier, data access tier or back-end.</a:t>
          </a:r>
        </a:p>
      </dgm:t>
    </dgm:pt>
    <dgm:pt modelId="{AD962D4F-2972-4981-8A97-41DF1802891B}" type="parTrans" cxnId="{1E78CECA-7EDF-4CF6-A3C8-0C55BBCB7B9D}">
      <dgm:prSet/>
      <dgm:spPr/>
      <dgm:t>
        <a:bodyPr/>
        <a:lstStyle/>
        <a:p>
          <a:endParaRPr lang="en-US"/>
        </a:p>
      </dgm:t>
    </dgm:pt>
    <dgm:pt modelId="{6385E290-4553-4434-BE83-1C6B8D26339C}" type="sibTrans" cxnId="{1E78CECA-7EDF-4CF6-A3C8-0C55BBCB7B9D}">
      <dgm:prSet/>
      <dgm:spPr/>
      <dgm:t>
        <a:bodyPr/>
        <a:lstStyle/>
        <a:p>
          <a:endParaRPr lang="en-US"/>
        </a:p>
      </dgm:t>
    </dgm:pt>
    <dgm:pt modelId="{40C91C4B-526D-447E-9610-4CFD133F31EE}">
      <dgm:prSet/>
      <dgm:spPr/>
      <dgm:t>
        <a:bodyPr/>
        <a:lstStyle/>
        <a:p>
          <a:r>
            <a:rPr lang="en-US"/>
            <a:t>Where the information processed by the application is stored and managed.</a:t>
          </a:r>
        </a:p>
      </dgm:t>
    </dgm:pt>
    <dgm:pt modelId="{DBB3AE46-A176-4948-8DFA-1B9C01903B8F}" type="parTrans" cxnId="{D6C67EB6-82D5-442D-819D-8445346D20C2}">
      <dgm:prSet/>
      <dgm:spPr/>
      <dgm:t>
        <a:bodyPr/>
        <a:lstStyle/>
        <a:p>
          <a:endParaRPr lang="en-US"/>
        </a:p>
      </dgm:t>
    </dgm:pt>
    <dgm:pt modelId="{04CC944D-94A6-4AE5-933D-6107F2443EA9}" type="sibTrans" cxnId="{D6C67EB6-82D5-442D-819D-8445346D20C2}">
      <dgm:prSet/>
      <dgm:spPr/>
      <dgm:t>
        <a:bodyPr/>
        <a:lstStyle/>
        <a:p>
          <a:endParaRPr lang="en-US"/>
        </a:p>
      </dgm:t>
    </dgm:pt>
    <dgm:pt modelId="{A44816F3-4AE8-4FD3-A83C-BE1EF4AFD0A5}">
      <dgm:prSet/>
      <dgm:spPr/>
      <dgm:t>
        <a:bodyPr/>
        <a:lstStyle/>
        <a:p>
          <a:r>
            <a:rPr lang="en-US"/>
            <a:t>This can be a relational database management system such as PostgreSQL, MySQL, MariaDB, Oracle, DB2, Informix or Microsoft SQL Server, or in a NoSQL Database server such as Cassandra, CouchDB or MongoDB. </a:t>
          </a:r>
        </a:p>
      </dgm:t>
    </dgm:pt>
    <dgm:pt modelId="{C35690B0-9DFD-4512-ADAB-000F46E3EC02}" type="parTrans" cxnId="{430C8914-39A2-4C3F-A78D-53518D5ECC81}">
      <dgm:prSet/>
      <dgm:spPr/>
      <dgm:t>
        <a:bodyPr/>
        <a:lstStyle/>
        <a:p>
          <a:endParaRPr lang="en-US"/>
        </a:p>
      </dgm:t>
    </dgm:pt>
    <dgm:pt modelId="{F3083E11-3555-4FD3-9CFE-2A7DBDB3A40A}" type="sibTrans" cxnId="{430C8914-39A2-4C3F-A78D-53518D5ECC81}">
      <dgm:prSet/>
      <dgm:spPr/>
      <dgm:t>
        <a:bodyPr/>
        <a:lstStyle/>
        <a:p>
          <a:endParaRPr lang="en-US"/>
        </a:p>
      </dgm:t>
    </dgm:pt>
    <dgm:pt modelId="{97590CF7-7006-4C91-BBED-1B2AE0A063E2}" type="pres">
      <dgm:prSet presAssocID="{28786DEF-8011-4EAF-A18B-6378BDC93C39}" presName="linear" presStyleCnt="0">
        <dgm:presLayoutVars>
          <dgm:animLvl val="lvl"/>
          <dgm:resizeHandles val="exact"/>
        </dgm:presLayoutVars>
      </dgm:prSet>
      <dgm:spPr/>
    </dgm:pt>
    <dgm:pt modelId="{246BC9B9-B0B1-4E81-B4CC-53D9ACD3A58E}" type="pres">
      <dgm:prSet presAssocID="{D3F3DFD5-A68E-41C4-A6C1-FC9454EB7479}" presName="parentText" presStyleLbl="node1" presStyleIdx="0" presStyleCnt="3">
        <dgm:presLayoutVars>
          <dgm:chMax val="0"/>
          <dgm:bulletEnabled val="1"/>
        </dgm:presLayoutVars>
      </dgm:prSet>
      <dgm:spPr/>
    </dgm:pt>
    <dgm:pt modelId="{36D41800-7D41-47FE-A9CB-DBDCB0D5B22A}" type="pres">
      <dgm:prSet presAssocID="{6385E290-4553-4434-BE83-1C6B8D26339C}" presName="spacer" presStyleCnt="0"/>
      <dgm:spPr/>
    </dgm:pt>
    <dgm:pt modelId="{A7EF7865-2945-4CA1-8D47-E71E14D57FA6}" type="pres">
      <dgm:prSet presAssocID="{40C91C4B-526D-447E-9610-4CFD133F31EE}" presName="parentText" presStyleLbl="node1" presStyleIdx="1" presStyleCnt="3">
        <dgm:presLayoutVars>
          <dgm:chMax val="0"/>
          <dgm:bulletEnabled val="1"/>
        </dgm:presLayoutVars>
      </dgm:prSet>
      <dgm:spPr/>
    </dgm:pt>
    <dgm:pt modelId="{3D862D8C-5E13-4120-8BBA-27D9A9DEBDEB}" type="pres">
      <dgm:prSet presAssocID="{04CC944D-94A6-4AE5-933D-6107F2443EA9}" presName="spacer" presStyleCnt="0"/>
      <dgm:spPr/>
    </dgm:pt>
    <dgm:pt modelId="{F7714F7C-0E07-45FE-B827-B2C32D9D3B1A}" type="pres">
      <dgm:prSet presAssocID="{A44816F3-4AE8-4FD3-A83C-BE1EF4AFD0A5}" presName="parentText" presStyleLbl="node1" presStyleIdx="2" presStyleCnt="3">
        <dgm:presLayoutVars>
          <dgm:chMax val="0"/>
          <dgm:bulletEnabled val="1"/>
        </dgm:presLayoutVars>
      </dgm:prSet>
      <dgm:spPr/>
    </dgm:pt>
  </dgm:ptLst>
  <dgm:cxnLst>
    <dgm:cxn modelId="{DD278E0E-A197-42D6-82A7-ECB49AFE08E7}" type="presOf" srcId="{40C91C4B-526D-447E-9610-4CFD133F31EE}" destId="{A7EF7865-2945-4CA1-8D47-E71E14D57FA6}" srcOrd="0" destOrd="0" presId="urn:microsoft.com/office/officeart/2005/8/layout/vList2"/>
    <dgm:cxn modelId="{430C8914-39A2-4C3F-A78D-53518D5ECC81}" srcId="{28786DEF-8011-4EAF-A18B-6378BDC93C39}" destId="{A44816F3-4AE8-4FD3-A83C-BE1EF4AFD0A5}" srcOrd="2" destOrd="0" parTransId="{C35690B0-9DFD-4512-ADAB-000F46E3EC02}" sibTransId="{F3083E11-3555-4FD3-9CFE-2A7DBDB3A40A}"/>
    <dgm:cxn modelId="{0F3B024E-9BC0-4B03-B85A-70B6976226D8}" type="presOf" srcId="{28786DEF-8011-4EAF-A18B-6378BDC93C39}" destId="{97590CF7-7006-4C91-BBED-1B2AE0A063E2}" srcOrd="0" destOrd="0" presId="urn:microsoft.com/office/officeart/2005/8/layout/vList2"/>
    <dgm:cxn modelId="{2CA2239B-8457-44A0-A83E-EE99FD6F6063}" type="presOf" srcId="{D3F3DFD5-A68E-41C4-A6C1-FC9454EB7479}" destId="{246BC9B9-B0B1-4E81-B4CC-53D9ACD3A58E}" srcOrd="0" destOrd="0" presId="urn:microsoft.com/office/officeart/2005/8/layout/vList2"/>
    <dgm:cxn modelId="{D6C67EB6-82D5-442D-819D-8445346D20C2}" srcId="{28786DEF-8011-4EAF-A18B-6378BDC93C39}" destId="{40C91C4B-526D-447E-9610-4CFD133F31EE}" srcOrd="1" destOrd="0" parTransId="{DBB3AE46-A176-4948-8DFA-1B9C01903B8F}" sibTransId="{04CC944D-94A6-4AE5-933D-6107F2443EA9}"/>
    <dgm:cxn modelId="{1E78CECA-7EDF-4CF6-A3C8-0C55BBCB7B9D}" srcId="{28786DEF-8011-4EAF-A18B-6378BDC93C39}" destId="{D3F3DFD5-A68E-41C4-A6C1-FC9454EB7479}" srcOrd="0" destOrd="0" parTransId="{AD962D4F-2972-4981-8A97-41DF1802891B}" sibTransId="{6385E290-4553-4434-BE83-1C6B8D26339C}"/>
    <dgm:cxn modelId="{F6BC47D9-EBCE-4722-AC40-552244AA7713}" type="presOf" srcId="{A44816F3-4AE8-4FD3-A83C-BE1EF4AFD0A5}" destId="{F7714F7C-0E07-45FE-B827-B2C32D9D3B1A}" srcOrd="0" destOrd="0" presId="urn:microsoft.com/office/officeart/2005/8/layout/vList2"/>
    <dgm:cxn modelId="{0C9E34A6-8645-4CDF-984D-FE969AEA882B}" type="presParOf" srcId="{97590CF7-7006-4C91-BBED-1B2AE0A063E2}" destId="{246BC9B9-B0B1-4E81-B4CC-53D9ACD3A58E}" srcOrd="0" destOrd="0" presId="urn:microsoft.com/office/officeart/2005/8/layout/vList2"/>
    <dgm:cxn modelId="{5BC9D3D3-08A6-4558-BC49-B01B461182BA}" type="presParOf" srcId="{97590CF7-7006-4C91-BBED-1B2AE0A063E2}" destId="{36D41800-7D41-47FE-A9CB-DBDCB0D5B22A}" srcOrd="1" destOrd="0" presId="urn:microsoft.com/office/officeart/2005/8/layout/vList2"/>
    <dgm:cxn modelId="{56489636-EEA2-4CF7-AE30-78CB01FF6950}" type="presParOf" srcId="{97590CF7-7006-4C91-BBED-1B2AE0A063E2}" destId="{A7EF7865-2945-4CA1-8D47-E71E14D57FA6}" srcOrd="2" destOrd="0" presId="urn:microsoft.com/office/officeart/2005/8/layout/vList2"/>
    <dgm:cxn modelId="{AC5007DB-D282-4E2D-8377-33F2C1ABAF35}" type="presParOf" srcId="{97590CF7-7006-4C91-BBED-1B2AE0A063E2}" destId="{3D862D8C-5E13-4120-8BBA-27D9A9DEBDEB}" srcOrd="3" destOrd="0" presId="urn:microsoft.com/office/officeart/2005/8/layout/vList2"/>
    <dgm:cxn modelId="{08B9AC73-479E-4F37-9127-FD4F68E55396}" type="presParOf" srcId="{97590CF7-7006-4C91-BBED-1B2AE0A063E2}" destId="{F7714F7C-0E07-45FE-B827-B2C32D9D3B1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B47F7-28A8-4D29-8709-21207F8DB4C6}">
      <dsp:nvSpPr>
        <dsp:cNvPr id="0" name=""/>
        <dsp:cNvSpPr/>
      </dsp:nvSpPr>
      <dsp:spPr>
        <a:xfrm>
          <a:off x="181" y="142617"/>
          <a:ext cx="2186002" cy="26232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dirty="0"/>
            <a:t>Recursive resolvers</a:t>
          </a:r>
        </a:p>
      </dsp:txBody>
      <dsp:txXfrm>
        <a:off x="181" y="1191898"/>
        <a:ext cx="2186002" cy="1573921"/>
      </dsp:txXfrm>
    </dsp:sp>
    <dsp:sp modelId="{4613DFC8-A682-4E45-8C5F-4FB33D5389C7}">
      <dsp:nvSpPr>
        <dsp:cNvPr id="0" name=""/>
        <dsp:cNvSpPr/>
      </dsp:nvSpPr>
      <dsp:spPr>
        <a:xfrm>
          <a:off x="181"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81" y="142617"/>
        <a:ext cx="2186002" cy="1049281"/>
      </dsp:txXfrm>
    </dsp:sp>
    <dsp:sp modelId="{12E491D1-E1C9-456C-8156-2A7489BE12AC}">
      <dsp:nvSpPr>
        <dsp:cNvPr id="0" name=""/>
        <dsp:cNvSpPr/>
      </dsp:nvSpPr>
      <dsp:spPr>
        <a:xfrm>
          <a:off x="2361063" y="142617"/>
          <a:ext cx="2186002" cy="26232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a:t>Root</a:t>
          </a:r>
        </a:p>
      </dsp:txBody>
      <dsp:txXfrm>
        <a:off x="2361063" y="1191898"/>
        <a:ext cx="2186002" cy="1573921"/>
      </dsp:txXfrm>
    </dsp:sp>
    <dsp:sp modelId="{8B8B3329-AF99-4DE4-99D1-6C4EB459DA7C}">
      <dsp:nvSpPr>
        <dsp:cNvPr id="0" name=""/>
        <dsp:cNvSpPr/>
      </dsp:nvSpPr>
      <dsp:spPr>
        <a:xfrm>
          <a:off x="2361063"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361063" y="142617"/>
        <a:ext cx="2186002" cy="1049281"/>
      </dsp:txXfrm>
    </dsp:sp>
    <dsp:sp modelId="{DC29F996-264D-43C2-A5D8-E48870419BB5}">
      <dsp:nvSpPr>
        <dsp:cNvPr id="0" name=""/>
        <dsp:cNvSpPr/>
      </dsp:nvSpPr>
      <dsp:spPr>
        <a:xfrm>
          <a:off x="4721946" y="142617"/>
          <a:ext cx="2186002" cy="26232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a:t>TLD (Top Level Domain)</a:t>
          </a:r>
        </a:p>
      </dsp:txBody>
      <dsp:txXfrm>
        <a:off x="4721946" y="1191898"/>
        <a:ext cx="2186002" cy="1573921"/>
      </dsp:txXfrm>
    </dsp:sp>
    <dsp:sp modelId="{7083DE25-3EDE-4EF6-AC0F-6CC0BDC7B2CB}">
      <dsp:nvSpPr>
        <dsp:cNvPr id="0" name=""/>
        <dsp:cNvSpPr/>
      </dsp:nvSpPr>
      <dsp:spPr>
        <a:xfrm>
          <a:off x="4721946"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4721946" y="142617"/>
        <a:ext cx="2186002" cy="1049281"/>
      </dsp:txXfrm>
    </dsp:sp>
    <dsp:sp modelId="{4EFED289-5CC8-4204-83DA-81FF9CD7CCFF}">
      <dsp:nvSpPr>
        <dsp:cNvPr id="0" name=""/>
        <dsp:cNvSpPr/>
      </dsp:nvSpPr>
      <dsp:spPr>
        <a:xfrm>
          <a:off x="7082828" y="142617"/>
          <a:ext cx="2186002" cy="26232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dirty="0"/>
            <a:t>Authoritative</a:t>
          </a:r>
        </a:p>
      </dsp:txBody>
      <dsp:txXfrm>
        <a:off x="7082828" y="1191898"/>
        <a:ext cx="2186002" cy="1573921"/>
      </dsp:txXfrm>
    </dsp:sp>
    <dsp:sp modelId="{FEC88DD0-808D-437B-B92F-B8BC19B63743}">
      <dsp:nvSpPr>
        <dsp:cNvPr id="0" name=""/>
        <dsp:cNvSpPr/>
      </dsp:nvSpPr>
      <dsp:spPr>
        <a:xfrm>
          <a:off x="7082828"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082828" y="142617"/>
        <a:ext cx="2186002" cy="1049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E7A27-0165-4C25-8876-A292D5BD9456}">
      <dsp:nvSpPr>
        <dsp:cNvPr id="0" name=""/>
        <dsp:cNvSpPr/>
      </dsp:nvSpPr>
      <dsp:spPr>
        <a:xfrm>
          <a:off x="0" y="472621"/>
          <a:ext cx="9269012" cy="87253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22F6B-8A6B-4CBD-9308-53C59298C6E2}">
      <dsp:nvSpPr>
        <dsp:cNvPr id="0" name=""/>
        <dsp:cNvSpPr/>
      </dsp:nvSpPr>
      <dsp:spPr>
        <a:xfrm>
          <a:off x="263940" y="668940"/>
          <a:ext cx="479892" cy="479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D525B8-B4E9-46A6-978C-A62BC0E01AC7}">
      <dsp:nvSpPr>
        <dsp:cNvPr id="0" name=""/>
        <dsp:cNvSpPr/>
      </dsp:nvSpPr>
      <dsp:spPr>
        <a:xfrm>
          <a:off x="1007773" y="472621"/>
          <a:ext cx="8261238" cy="872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43" tIns="92343" rIns="92343" bIns="92343" numCol="1" spcCol="1270" anchor="ctr" anchorCtr="0">
          <a:noAutofit/>
        </a:bodyPr>
        <a:lstStyle/>
        <a:p>
          <a:pPr marL="0" lvl="0" indent="0" algn="l" defTabSz="844550">
            <a:lnSpc>
              <a:spcPct val="100000"/>
            </a:lnSpc>
            <a:spcBef>
              <a:spcPct val="0"/>
            </a:spcBef>
            <a:spcAft>
              <a:spcPct val="35000"/>
            </a:spcAft>
            <a:buNone/>
          </a:pPr>
          <a:r>
            <a:rPr lang="en-US" sz="1900" kern="1200"/>
            <a:t>communication protocols are rules that determine the format and transmission of data. These protocols can be implemented via hardware devices, software or both.</a:t>
          </a:r>
        </a:p>
      </dsp:txBody>
      <dsp:txXfrm>
        <a:off x="1007773" y="472621"/>
        <a:ext cx="8261238" cy="872531"/>
      </dsp:txXfrm>
    </dsp:sp>
    <dsp:sp modelId="{50EE0B1B-258C-44EF-9035-2EBF89B19E52}">
      <dsp:nvSpPr>
        <dsp:cNvPr id="0" name=""/>
        <dsp:cNvSpPr/>
      </dsp:nvSpPr>
      <dsp:spPr>
        <a:xfrm>
          <a:off x="0" y="1563284"/>
          <a:ext cx="9269012" cy="872531"/>
        </a:xfrm>
        <a:prstGeom prst="roundRect">
          <a:avLst>
            <a:gd name="adj" fmla="val 10000"/>
          </a:avLst>
        </a:prstGeom>
        <a:solidFill>
          <a:schemeClr val="accent2">
            <a:hueOff val="113439"/>
            <a:satOff val="13039"/>
            <a:lumOff val="-10393"/>
            <a:alphaOff val="0"/>
          </a:schemeClr>
        </a:solidFill>
        <a:ln>
          <a:noFill/>
        </a:ln>
        <a:effectLst/>
      </dsp:spPr>
      <dsp:style>
        <a:lnRef idx="0">
          <a:scrgbClr r="0" g="0" b="0"/>
        </a:lnRef>
        <a:fillRef idx="1">
          <a:scrgbClr r="0" g="0" b="0"/>
        </a:fillRef>
        <a:effectRef idx="0">
          <a:scrgbClr r="0" g="0" b="0"/>
        </a:effectRef>
        <a:fontRef idx="minor"/>
      </dsp:style>
    </dsp:sp>
    <dsp:sp modelId="{AA0F1AFF-29AF-438A-A691-DE376A5D6D54}">
      <dsp:nvSpPr>
        <dsp:cNvPr id="0" name=""/>
        <dsp:cNvSpPr/>
      </dsp:nvSpPr>
      <dsp:spPr>
        <a:xfrm>
          <a:off x="263940" y="1759604"/>
          <a:ext cx="479892" cy="479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DD052-143A-4B60-9FB9-D7E90F0A60D7}">
      <dsp:nvSpPr>
        <dsp:cNvPr id="0" name=""/>
        <dsp:cNvSpPr/>
      </dsp:nvSpPr>
      <dsp:spPr>
        <a:xfrm>
          <a:off x="1007773" y="1563284"/>
          <a:ext cx="8261238" cy="872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43" tIns="92343" rIns="92343" bIns="92343" numCol="1" spcCol="1270" anchor="ctr" anchorCtr="0">
          <a:noAutofit/>
        </a:bodyPr>
        <a:lstStyle/>
        <a:p>
          <a:pPr marL="0" lvl="0" indent="0" algn="l" defTabSz="844550">
            <a:lnSpc>
              <a:spcPct val="100000"/>
            </a:lnSpc>
            <a:spcBef>
              <a:spcPct val="0"/>
            </a:spcBef>
            <a:spcAft>
              <a:spcPct val="35000"/>
            </a:spcAft>
            <a:buNone/>
          </a:pPr>
          <a:r>
            <a:rPr lang="en-US" sz="1900" kern="1200"/>
            <a:t>Set of rules that govern data communication.</a:t>
          </a:r>
        </a:p>
      </dsp:txBody>
      <dsp:txXfrm>
        <a:off x="1007773" y="1563284"/>
        <a:ext cx="8261238" cy="872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B960-041B-4D8A-B7FB-0D6B791091C6}">
      <dsp:nvSpPr>
        <dsp:cNvPr id="0" name=""/>
        <dsp:cNvSpPr/>
      </dsp:nvSpPr>
      <dsp:spPr>
        <a:xfrm>
          <a:off x="0" y="23359"/>
          <a:ext cx="5906181" cy="585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HTTP</a:t>
          </a:r>
        </a:p>
      </dsp:txBody>
      <dsp:txXfrm>
        <a:off x="28557" y="51916"/>
        <a:ext cx="5849067" cy="527886"/>
      </dsp:txXfrm>
    </dsp:sp>
    <dsp:sp modelId="{32CE48C4-5556-4488-B920-99443AD539B2}">
      <dsp:nvSpPr>
        <dsp:cNvPr id="0" name=""/>
        <dsp:cNvSpPr/>
      </dsp:nvSpPr>
      <dsp:spPr>
        <a:xfrm>
          <a:off x="0" y="680359"/>
          <a:ext cx="5906181" cy="585000"/>
        </a:xfrm>
        <a:prstGeom prst="roundRect">
          <a:avLst/>
        </a:prstGeom>
        <a:solidFill>
          <a:schemeClr val="accent2">
            <a:hueOff val="16206"/>
            <a:satOff val="1863"/>
            <a:lumOff val="-14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HTTPS</a:t>
          </a:r>
        </a:p>
      </dsp:txBody>
      <dsp:txXfrm>
        <a:off x="28557" y="708916"/>
        <a:ext cx="5849067" cy="527886"/>
      </dsp:txXfrm>
    </dsp:sp>
    <dsp:sp modelId="{052C9797-2825-4236-A521-C2C3F76945F2}">
      <dsp:nvSpPr>
        <dsp:cNvPr id="0" name=""/>
        <dsp:cNvSpPr/>
      </dsp:nvSpPr>
      <dsp:spPr>
        <a:xfrm>
          <a:off x="0" y="1337359"/>
          <a:ext cx="5906181" cy="585000"/>
        </a:xfrm>
        <a:prstGeom prst="roundRect">
          <a:avLst/>
        </a:prstGeom>
        <a:solidFill>
          <a:schemeClr val="accent2">
            <a:hueOff val="32411"/>
            <a:satOff val="3725"/>
            <a:lumOff val="-29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TCP/IP</a:t>
          </a:r>
        </a:p>
      </dsp:txBody>
      <dsp:txXfrm>
        <a:off x="28557" y="1365916"/>
        <a:ext cx="5849067" cy="527886"/>
      </dsp:txXfrm>
    </dsp:sp>
    <dsp:sp modelId="{14506FC8-172A-44C9-A2A5-B164A99F2A84}">
      <dsp:nvSpPr>
        <dsp:cNvPr id="0" name=""/>
        <dsp:cNvSpPr/>
      </dsp:nvSpPr>
      <dsp:spPr>
        <a:xfrm>
          <a:off x="0" y="1994359"/>
          <a:ext cx="5906181" cy="585000"/>
        </a:xfrm>
        <a:prstGeom prst="roundRect">
          <a:avLst/>
        </a:prstGeom>
        <a:solidFill>
          <a:schemeClr val="accent2">
            <a:hueOff val="48617"/>
            <a:satOff val="5588"/>
            <a:lumOff val="-445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FTP</a:t>
          </a:r>
        </a:p>
      </dsp:txBody>
      <dsp:txXfrm>
        <a:off x="28557" y="2022916"/>
        <a:ext cx="5849067" cy="527886"/>
      </dsp:txXfrm>
    </dsp:sp>
    <dsp:sp modelId="{CEC823F8-926F-4F9A-A40C-1B3C07B8303B}">
      <dsp:nvSpPr>
        <dsp:cNvPr id="0" name=""/>
        <dsp:cNvSpPr/>
      </dsp:nvSpPr>
      <dsp:spPr>
        <a:xfrm>
          <a:off x="0" y="2651359"/>
          <a:ext cx="5906181" cy="585000"/>
        </a:xfrm>
        <a:prstGeom prst="roundRect">
          <a:avLst/>
        </a:prstGeom>
        <a:solidFill>
          <a:schemeClr val="accent2">
            <a:hueOff val="64822"/>
            <a:satOff val="7451"/>
            <a:lumOff val="-59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SMTP</a:t>
          </a:r>
        </a:p>
      </dsp:txBody>
      <dsp:txXfrm>
        <a:off x="28557" y="2679916"/>
        <a:ext cx="5849067" cy="527886"/>
      </dsp:txXfrm>
    </dsp:sp>
    <dsp:sp modelId="{59DDD8E6-A20C-406F-A349-B9554B26A526}">
      <dsp:nvSpPr>
        <dsp:cNvPr id="0" name=""/>
        <dsp:cNvSpPr/>
      </dsp:nvSpPr>
      <dsp:spPr>
        <a:xfrm>
          <a:off x="0" y="3308359"/>
          <a:ext cx="5906181" cy="585000"/>
        </a:xfrm>
        <a:prstGeom prst="roundRect">
          <a:avLst/>
        </a:prstGeom>
        <a:solidFill>
          <a:schemeClr val="accent2">
            <a:hueOff val="81028"/>
            <a:satOff val="9314"/>
            <a:lumOff val="-74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POP</a:t>
          </a:r>
        </a:p>
      </dsp:txBody>
      <dsp:txXfrm>
        <a:off x="28557" y="3336916"/>
        <a:ext cx="5849067" cy="527886"/>
      </dsp:txXfrm>
    </dsp:sp>
    <dsp:sp modelId="{61E867F7-5D37-4989-B3E6-25D3F0AC7F56}">
      <dsp:nvSpPr>
        <dsp:cNvPr id="0" name=""/>
        <dsp:cNvSpPr/>
      </dsp:nvSpPr>
      <dsp:spPr>
        <a:xfrm>
          <a:off x="0" y="3965359"/>
          <a:ext cx="5906181" cy="585000"/>
        </a:xfrm>
        <a:prstGeom prst="roundRect">
          <a:avLst/>
        </a:prstGeom>
        <a:solidFill>
          <a:schemeClr val="accent2">
            <a:hueOff val="97234"/>
            <a:satOff val="11176"/>
            <a:lumOff val="-89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UDP</a:t>
          </a:r>
        </a:p>
      </dsp:txBody>
      <dsp:txXfrm>
        <a:off x="28557" y="3993916"/>
        <a:ext cx="5849067" cy="527886"/>
      </dsp:txXfrm>
    </dsp:sp>
    <dsp:sp modelId="{540BB446-5B80-4463-A0C5-BE49FFC161E2}">
      <dsp:nvSpPr>
        <dsp:cNvPr id="0" name=""/>
        <dsp:cNvSpPr/>
      </dsp:nvSpPr>
      <dsp:spPr>
        <a:xfrm>
          <a:off x="0" y="4622359"/>
          <a:ext cx="5906181" cy="585000"/>
        </a:xfrm>
        <a:prstGeom prst="roundRect">
          <a:avLst/>
        </a:prstGeom>
        <a:solidFill>
          <a:schemeClr val="accent2">
            <a:hueOff val="113439"/>
            <a:satOff val="13039"/>
            <a:lumOff val="-10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DHCP</a:t>
          </a:r>
        </a:p>
      </dsp:txBody>
      <dsp:txXfrm>
        <a:off x="28557" y="4650916"/>
        <a:ext cx="5849067" cy="527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CF688-2926-4DB2-B845-58BE7E315968}">
      <dsp:nvSpPr>
        <dsp:cNvPr id="0" name=""/>
        <dsp:cNvSpPr/>
      </dsp:nvSpPr>
      <dsp:spPr>
        <a:xfrm>
          <a:off x="0" y="397871"/>
          <a:ext cx="5906181" cy="30428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479044" rIns="4583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dsp:txBody>
      <dsp:txXfrm>
        <a:off x="0" y="397871"/>
        <a:ext cx="5906181" cy="3042899"/>
      </dsp:txXfrm>
    </dsp:sp>
    <dsp:sp modelId="{68293D6D-6DCD-443F-A5FD-E3590CFA9F4A}">
      <dsp:nvSpPr>
        <dsp:cNvPr id="0" name=""/>
        <dsp:cNvSpPr/>
      </dsp:nvSpPr>
      <dsp:spPr>
        <a:xfrm>
          <a:off x="295309" y="58391"/>
          <a:ext cx="4134326"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1022350">
            <a:lnSpc>
              <a:spcPct val="90000"/>
            </a:lnSpc>
            <a:spcBef>
              <a:spcPct val="0"/>
            </a:spcBef>
            <a:spcAft>
              <a:spcPct val="35000"/>
            </a:spcAft>
            <a:buNone/>
          </a:pPr>
          <a:r>
            <a:rPr lang="en-US" sz="2300" kern="1200"/>
            <a:t>As a Hardware</a:t>
          </a:r>
        </a:p>
      </dsp:txBody>
      <dsp:txXfrm>
        <a:off x="328453" y="91535"/>
        <a:ext cx="4068038" cy="612672"/>
      </dsp:txXfrm>
    </dsp:sp>
    <dsp:sp modelId="{CE91D023-79A5-40E0-80E1-4353C9D64FA4}">
      <dsp:nvSpPr>
        <dsp:cNvPr id="0" name=""/>
        <dsp:cNvSpPr/>
      </dsp:nvSpPr>
      <dsp:spPr>
        <a:xfrm>
          <a:off x="0" y="3904451"/>
          <a:ext cx="5906181" cy="1267875"/>
        </a:xfrm>
        <a:prstGeom prst="rect">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479044" rIns="4583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Web server includes several parts that control how web users access hosted files. </a:t>
          </a:r>
        </a:p>
      </dsp:txBody>
      <dsp:txXfrm>
        <a:off x="0" y="3904451"/>
        <a:ext cx="5906181" cy="1267875"/>
      </dsp:txXfrm>
    </dsp:sp>
    <dsp:sp modelId="{A488A0D0-9053-4A74-AEB6-E9289BDEAE0F}">
      <dsp:nvSpPr>
        <dsp:cNvPr id="0" name=""/>
        <dsp:cNvSpPr/>
      </dsp:nvSpPr>
      <dsp:spPr>
        <a:xfrm>
          <a:off x="295309" y="3564971"/>
          <a:ext cx="4134326" cy="67896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1022350">
            <a:lnSpc>
              <a:spcPct val="90000"/>
            </a:lnSpc>
            <a:spcBef>
              <a:spcPct val="0"/>
            </a:spcBef>
            <a:spcAft>
              <a:spcPct val="35000"/>
            </a:spcAft>
            <a:buNone/>
          </a:pPr>
          <a:r>
            <a:rPr lang="en-US" sz="2300" kern="1200"/>
            <a:t>As a software</a:t>
          </a:r>
        </a:p>
      </dsp:txBody>
      <dsp:txXfrm>
        <a:off x="328453" y="3598115"/>
        <a:ext cx="4068038"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6EA48-9228-4AF8-901C-970269A07408}">
      <dsp:nvSpPr>
        <dsp:cNvPr id="0" name=""/>
        <dsp:cNvSpPr/>
      </dsp:nvSpPr>
      <dsp:spPr>
        <a:xfrm>
          <a:off x="0" y="0"/>
          <a:ext cx="8046720" cy="81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Accepts the request from a web browser</a:t>
          </a:r>
        </a:p>
      </dsp:txBody>
      <dsp:txXfrm>
        <a:off x="24006" y="24006"/>
        <a:ext cx="7093011" cy="771622"/>
      </dsp:txXfrm>
    </dsp:sp>
    <dsp:sp modelId="{56D27677-4510-4D13-894B-F906D0BEA9E9}">
      <dsp:nvSpPr>
        <dsp:cNvPr id="0" name=""/>
        <dsp:cNvSpPr/>
      </dsp:nvSpPr>
      <dsp:spPr>
        <a:xfrm>
          <a:off x="673912" y="968659"/>
          <a:ext cx="8046720" cy="819634"/>
        </a:xfrm>
        <a:prstGeom prst="roundRect">
          <a:avLst>
            <a:gd name="adj" fmla="val 10000"/>
          </a:avLst>
        </a:prstGeom>
        <a:solidFill>
          <a:schemeClr val="accent5">
            <a:hueOff val="2003568"/>
            <a:satOff val="-8793"/>
            <a:lumOff val="261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Finds the requested document</a:t>
          </a:r>
        </a:p>
      </dsp:txBody>
      <dsp:txXfrm>
        <a:off x="697918" y="992665"/>
        <a:ext cx="6792032" cy="771622"/>
      </dsp:txXfrm>
    </dsp:sp>
    <dsp:sp modelId="{B0631C52-5768-417D-BAD0-37C7F739631D}">
      <dsp:nvSpPr>
        <dsp:cNvPr id="0" name=""/>
        <dsp:cNvSpPr/>
      </dsp:nvSpPr>
      <dsp:spPr>
        <a:xfrm>
          <a:off x="1337767" y="1937318"/>
          <a:ext cx="8046720" cy="819634"/>
        </a:xfrm>
        <a:prstGeom prst="roundRect">
          <a:avLst>
            <a:gd name="adj" fmla="val 10000"/>
          </a:avLst>
        </a:prstGeom>
        <a:solidFill>
          <a:schemeClr val="accent5">
            <a:hueOff val="4007135"/>
            <a:satOff val="-17587"/>
            <a:lumOff val="52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Sends the document back to the browser through HTTP/HTTPS</a:t>
          </a:r>
        </a:p>
      </dsp:txBody>
      <dsp:txXfrm>
        <a:off x="1361773" y="1961324"/>
        <a:ext cx="6802091" cy="771622"/>
      </dsp:txXfrm>
    </dsp:sp>
    <dsp:sp modelId="{A82FA7B2-46B0-4C6A-9393-08495725639A}">
      <dsp:nvSpPr>
        <dsp:cNvPr id="0" name=""/>
        <dsp:cNvSpPr/>
      </dsp:nvSpPr>
      <dsp:spPr>
        <a:xfrm>
          <a:off x="2011680" y="2905977"/>
          <a:ext cx="8046720" cy="819634"/>
        </a:xfrm>
        <a:prstGeom prst="roundRect">
          <a:avLst>
            <a:gd name="adj" fmla="val 10000"/>
          </a:avLst>
        </a:prstGeom>
        <a:solidFill>
          <a:schemeClr val="accent5">
            <a:hueOff val="6010703"/>
            <a:satOff val="-26380"/>
            <a:lumOff val="784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server doesn't find the requested document, it returns a 404response instead</a:t>
          </a:r>
        </a:p>
      </dsp:txBody>
      <dsp:txXfrm>
        <a:off x="2035686" y="2929983"/>
        <a:ext cx="6792032" cy="771622"/>
      </dsp:txXfrm>
    </dsp:sp>
    <dsp:sp modelId="{D12981EE-6384-464B-86B5-F8127CF0D699}">
      <dsp:nvSpPr>
        <dsp:cNvPr id="0" name=""/>
        <dsp:cNvSpPr/>
      </dsp:nvSpPr>
      <dsp:spPr>
        <a:xfrm>
          <a:off x="7513957" y="627765"/>
          <a:ext cx="532762" cy="53276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633828" y="627765"/>
        <a:ext cx="293020" cy="400903"/>
      </dsp:txXfrm>
    </dsp:sp>
    <dsp:sp modelId="{FAC14871-E70D-4176-A914-3469F9C31599}">
      <dsp:nvSpPr>
        <dsp:cNvPr id="0" name=""/>
        <dsp:cNvSpPr/>
      </dsp:nvSpPr>
      <dsp:spPr>
        <a:xfrm>
          <a:off x="8187870" y="1596424"/>
          <a:ext cx="532762" cy="532762"/>
        </a:xfrm>
        <a:prstGeom prst="downArrow">
          <a:avLst>
            <a:gd name="adj1" fmla="val 55000"/>
            <a:gd name="adj2" fmla="val 45000"/>
          </a:avLst>
        </a:prstGeom>
        <a:solidFill>
          <a:schemeClr val="accent5">
            <a:tint val="40000"/>
            <a:alpha val="90000"/>
            <a:hueOff val="2914032"/>
            <a:satOff val="-9122"/>
            <a:lumOff val="604"/>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741" y="1596424"/>
        <a:ext cx="293020" cy="400903"/>
      </dsp:txXfrm>
    </dsp:sp>
    <dsp:sp modelId="{B2B4C730-1D5C-46D6-8EA8-7AEFBA2E4EC5}">
      <dsp:nvSpPr>
        <dsp:cNvPr id="0" name=""/>
        <dsp:cNvSpPr/>
      </dsp:nvSpPr>
      <dsp:spPr>
        <a:xfrm>
          <a:off x="8851724" y="2565083"/>
          <a:ext cx="532762" cy="532762"/>
        </a:xfrm>
        <a:prstGeom prst="downArrow">
          <a:avLst>
            <a:gd name="adj1" fmla="val 55000"/>
            <a:gd name="adj2" fmla="val 45000"/>
          </a:avLst>
        </a:prstGeom>
        <a:solidFill>
          <a:schemeClr val="accent5">
            <a:tint val="40000"/>
            <a:alpha val="90000"/>
            <a:hueOff val="5828064"/>
            <a:satOff val="-18244"/>
            <a:lumOff val="1209"/>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71595" y="2565083"/>
        <a:ext cx="293020" cy="4009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2B481-9460-49A8-B8D4-1F53A26D1868}">
      <dsp:nvSpPr>
        <dsp:cNvPr id="0" name=""/>
        <dsp:cNvSpPr/>
      </dsp:nvSpPr>
      <dsp:spPr>
        <a:xfrm>
          <a:off x="0" y="714559"/>
          <a:ext cx="5906181"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presentation layer is the user interface and communication layer of the application.</a:t>
          </a:r>
        </a:p>
      </dsp:txBody>
      <dsp:txXfrm>
        <a:off x="43864" y="758423"/>
        <a:ext cx="5818453" cy="810832"/>
      </dsp:txXfrm>
    </dsp:sp>
    <dsp:sp modelId="{B26AE0DB-D21B-4710-9197-458A6588ECF1}">
      <dsp:nvSpPr>
        <dsp:cNvPr id="0" name=""/>
        <dsp:cNvSpPr/>
      </dsp:nvSpPr>
      <dsp:spPr>
        <a:xfrm>
          <a:off x="0" y="1682239"/>
          <a:ext cx="5906181" cy="8985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where the end user interacts with the application, the user might fill his information</a:t>
          </a:r>
        </a:p>
      </dsp:txBody>
      <dsp:txXfrm>
        <a:off x="43864" y="1726103"/>
        <a:ext cx="5818453" cy="810832"/>
      </dsp:txXfrm>
    </dsp:sp>
    <dsp:sp modelId="{E05E019A-6806-4624-BFF3-718E86DFEB81}">
      <dsp:nvSpPr>
        <dsp:cNvPr id="0" name=""/>
        <dsp:cNvSpPr/>
      </dsp:nvSpPr>
      <dsp:spPr>
        <a:xfrm>
          <a:off x="0" y="2649919"/>
          <a:ext cx="5906181" cy="898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Run on web browser through graphical user interface (GUI), for example.</a:t>
          </a:r>
        </a:p>
      </dsp:txBody>
      <dsp:txXfrm>
        <a:off x="43864" y="2693783"/>
        <a:ext cx="5818453" cy="810832"/>
      </dsp:txXfrm>
    </dsp:sp>
    <dsp:sp modelId="{67C0DD25-5E00-4BDE-AA9E-D199951BCBEB}">
      <dsp:nvSpPr>
        <dsp:cNvPr id="0" name=""/>
        <dsp:cNvSpPr/>
      </dsp:nvSpPr>
      <dsp:spPr>
        <a:xfrm>
          <a:off x="0" y="3617599"/>
          <a:ext cx="5906181" cy="8985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are usually developed using HTML, CSS and JavaScript.</a:t>
          </a:r>
        </a:p>
      </dsp:txBody>
      <dsp:txXfrm>
        <a:off x="43864" y="3661463"/>
        <a:ext cx="5818453"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DAD2D-EC4E-417D-A83A-4BDFEA9549DD}">
      <dsp:nvSpPr>
        <dsp:cNvPr id="0" name=""/>
        <dsp:cNvSpPr/>
      </dsp:nvSpPr>
      <dsp:spPr>
        <a:xfrm>
          <a:off x="0" y="577039"/>
          <a:ext cx="5906181" cy="978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application layer, also known as the logic tier or middle tier, is the heart of the application.</a:t>
          </a:r>
        </a:p>
      </dsp:txBody>
      <dsp:txXfrm>
        <a:off x="47748" y="624787"/>
        <a:ext cx="5810685" cy="882624"/>
      </dsp:txXfrm>
    </dsp:sp>
    <dsp:sp modelId="{9129ADF4-2769-4D3C-83A7-D12001EA4CD4}">
      <dsp:nvSpPr>
        <dsp:cNvPr id="0" name=""/>
        <dsp:cNvSpPr/>
      </dsp:nvSpPr>
      <dsp:spPr>
        <a:xfrm>
          <a:off x="0" y="1609879"/>
          <a:ext cx="5906181" cy="97812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this tier, information collected in the presentation tier is processed - sometimes against other information in the data tier - using business logic, a specific set of business rules. </a:t>
          </a:r>
        </a:p>
      </dsp:txBody>
      <dsp:txXfrm>
        <a:off x="47748" y="1657627"/>
        <a:ext cx="5810685" cy="882624"/>
      </dsp:txXfrm>
    </dsp:sp>
    <dsp:sp modelId="{0F28D139-2623-440D-BC05-ABECE1C8C88E}">
      <dsp:nvSpPr>
        <dsp:cNvPr id="0" name=""/>
        <dsp:cNvSpPr/>
      </dsp:nvSpPr>
      <dsp:spPr>
        <a:xfrm>
          <a:off x="0" y="2642719"/>
          <a:ext cx="5906181" cy="97812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application tier can also add, delete or modify data in the data tier.</a:t>
          </a:r>
        </a:p>
      </dsp:txBody>
      <dsp:txXfrm>
        <a:off x="47748" y="2690467"/>
        <a:ext cx="5810685" cy="882624"/>
      </dsp:txXfrm>
    </dsp:sp>
    <dsp:sp modelId="{5BC20F39-8080-4F17-86C2-A63D3FF57B3E}">
      <dsp:nvSpPr>
        <dsp:cNvPr id="0" name=""/>
        <dsp:cNvSpPr/>
      </dsp:nvSpPr>
      <dsp:spPr>
        <a:xfrm>
          <a:off x="0" y="3675559"/>
          <a:ext cx="5906181" cy="97812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application tier is typically developed using Python, Java, Perl, PHP or Ruby, and communicates with the data tier using API calls. </a:t>
          </a:r>
        </a:p>
      </dsp:txBody>
      <dsp:txXfrm>
        <a:off x="47748" y="3723307"/>
        <a:ext cx="5810685" cy="8826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BC9B9-B0B1-4E81-B4CC-53D9ACD3A58E}">
      <dsp:nvSpPr>
        <dsp:cNvPr id="0" name=""/>
        <dsp:cNvSpPr/>
      </dsp:nvSpPr>
      <dsp:spPr>
        <a:xfrm>
          <a:off x="0" y="100759"/>
          <a:ext cx="5906181" cy="16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data layer, sometimes called database tier, data access tier or back-end.</a:t>
          </a:r>
        </a:p>
      </dsp:txBody>
      <dsp:txXfrm>
        <a:off x="79961" y="180720"/>
        <a:ext cx="5746259" cy="1478078"/>
      </dsp:txXfrm>
    </dsp:sp>
    <dsp:sp modelId="{A7EF7865-2945-4CA1-8D47-E71E14D57FA6}">
      <dsp:nvSpPr>
        <dsp:cNvPr id="0" name=""/>
        <dsp:cNvSpPr/>
      </dsp:nvSpPr>
      <dsp:spPr>
        <a:xfrm>
          <a:off x="0" y="1796359"/>
          <a:ext cx="5906181" cy="16380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Where the information processed by the application is stored and managed.</a:t>
          </a:r>
        </a:p>
      </dsp:txBody>
      <dsp:txXfrm>
        <a:off x="79961" y="1876320"/>
        <a:ext cx="5746259" cy="1478078"/>
      </dsp:txXfrm>
    </dsp:sp>
    <dsp:sp modelId="{F7714F7C-0E07-45FE-B827-B2C32D9D3B1A}">
      <dsp:nvSpPr>
        <dsp:cNvPr id="0" name=""/>
        <dsp:cNvSpPr/>
      </dsp:nvSpPr>
      <dsp:spPr>
        <a:xfrm>
          <a:off x="0" y="3491959"/>
          <a:ext cx="5906181" cy="16380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can be a relational database management system such as PostgreSQL, MySQL, MariaDB, Oracle, DB2, Informix or Microsoft SQL Server, or in a NoSQL Database server such as Cassandra, CouchDB or MongoDB. </a:t>
          </a:r>
        </a:p>
      </dsp:txBody>
      <dsp:txXfrm>
        <a:off x="79961" y="3571920"/>
        <a:ext cx="5746259" cy="147807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FF3C0-271D-4118-AA6B-432931734FD2}"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90E3-A415-481B-B358-241E2E40B6FD}" type="slidenum">
              <a:rPr lang="en-US" smtClean="0"/>
              <a:t>‹#›</a:t>
            </a:fld>
            <a:endParaRPr lang="en-US"/>
          </a:p>
        </p:txBody>
      </p:sp>
    </p:spTree>
    <p:extLst>
      <p:ext uri="{BB962C8B-B14F-4D97-AF65-F5344CB8AC3E}">
        <p14:creationId xmlns:p14="http://schemas.microsoft.com/office/powerpoint/2010/main" val="40447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a:t>
            </a:fld>
            <a:endParaRPr lang="en-US"/>
          </a:p>
        </p:txBody>
      </p:sp>
    </p:spTree>
    <p:extLst>
      <p:ext uri="{BB962C8B-B14F-4D97-AF65-F5344CB8AC3E}">
        <p14:creationId xmlns:p14="http://schemas.microsoft.com/office/powerpoint/2010/main" val="353020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19</a:t>
            </a:fld>
            <a:endParaRPr lang="en-US"/>
          </a:p>
        </p:txBody>
      </p:sp>
    </p:spTree>
    <p:extLst>
      <p:ext uri="{BB962C8B-B14F-4D97-AF65-F5344CB8AC3E}">
        <p14:creationId xmlns:p14="http://schemas.microsoft.com/office/powerpoint/2010/main" val="153814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certificate</a:t>
            </a:r>
          </a:p>
        </p:txBody>
      </p:sp>
      <p:sp>
        <p:nvSpPr>
          <p:cNvPr id="4" name="Slide Number Placeholder 3"/>
          <p:cNvSpPr>
            <a:spLocks noGrp="1"/>
          </p:cNvSpPr>
          <p:nvPr>
            <p:ph type="sldNum" sz="quarter" idx="5"/>
          </p:nvPr>
        </p:nvSpPr>
        <p:spPr/>
        <p:txBody>
          <a:bodyPr/>
          <a:lstStyle/>
          <a:p>
            <a:fld id="{CDD390E3-A415-481B-B358-241E2E40B6FD}" type="slidenum">
              <a:rPr lang="en-US" smtClean="0"/>
              <a:t>21</a:t>
            </a:fld>
            <a:endParaRPr lang="en-US"/>
          </a:p>
        </p:txBody>
      </p:sp>
    </p:spTree>
    <p:extLst>
      <p:ext uri="{BB962C8B-B14F-4D97-AF65-F5344CB8AC3E}">
        <p14:creationId xmlns:p14="http://schemas.microsoft.com/office/powerpoint/2010/main" val="55698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https://developer.mozilla.org/en-US/docs/Learn/Common_questions/What_is_a_web_server</a:t>
            </a:r>
          </a:p>
        </p:txBody>
      </p:sp>
      <p:sp>
        <p:nvSpPr>
          <p:cNvPr id="4" name="Slide Number Placeholder 3"/>
          <p:cNvSpPr>
            <a:spLocks noGrp="1"/>
          </p:cNvSpPr>
          <p:nvPr>
            <p:ph type="sldNum" sz="quarter" idx="5"/>
          </p:nvPr>
        </p:nvSpPr>
        <p:spPr/>
        <p:txBody>
          <a:bodyPr/>
          <a:lstStyle/>
          <a:p>
            <a:fld id="{CDD390E3-A415-481B-B358-241E2E40B6FD}" type="slidenum">
              <a:rPr lang="en-US" smtClean="0"/>
              <a:t>29</a:t>
            </a:fld>
            <a:endParaRPr lang="en-US"/>
          </a:p>
        </p:txBody>
      </p:sp>
    </p:spTree>
    <p:extLst>
      <p:ext uri="{BB962C8B-B14F-4D97-AF65-F5344CB8AC3E}">
        <p14:creationId xmlns:p14="http://schemas.microsoft.com/office/powerpoint/2010/main" val="8813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https://www.youtube.com/watch?v=V9K1l3OL-Iw</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33</a:t>
            </a:fld>
            <a:endParaRPr lang="en-US"/>
          </a:p>
        </p:txBody>
      </p:sp>
    </p:spTree>
    <p:extLst>
      <p:ext uri="{BB962C8B-B14F-4D97-AF65-F5344CB8AC3E}">
        <p14:creationId xmlns:p14="http://schemas.microsoft.com/office/powerpoint/2010/main" val="93306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https://www.ibm.com/cloud/learn/three-tier-architecture</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35</a:t>
            </a:fld>
            <a:endParaRPr lang="en-US"/>
          </a:p>
        </p:txBody>
      </p:sp>
    </p:spTree>
    <p:extLst>
      <p:ext uri="{BB962C8B-B14F-4D97-AF65-F5344CB8AC3E}">
        <p14:creationId xmlns:p14="http://schemas.microsoft.com/office/powerpoint/2010/main" val="386290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https://www.ibm.com/cloud/learn/three-tier-architecture</a:t>
            </a:r>
          </a:p>
          <a:p>
            <a:r>
              <a:rPr lang="en-US" dirty="0"/>
              <a:t>https://www.sumologic.com/glossary/web-application-development/</a:t>
            </a:r>
          </a:p>
        </p:txBody>
      </p:sp>
      <p:sp>
        <p:nvSpPr>
          <p:cNvPr id="4" name="Slide Number Placeholder 3"/>
          <p:cNvSpPr>
            <a:spLocks noGrp="1"/>
          </p:cNvSpPr>
          <p:nvPr>
            <p:ph type="sldNum" sz="quarter" idx="5"/>
          </p:nvPr>
        </p:nvSpPr>
        <p:spPr/>
        <p:txBody>
          <a:bodyPr/>
          <a:lstStyle/>
          <a:p>
            <a:fld id="{CDD390E3-A415-481B-B358-241E2E40B6FD}" type="slidenum">
              <a:rPr lang="en-US" smtClean="0"/>
              <a:t>42</a:t>
            </a:fld>
            <a:endParaRPr lang="en-US"/>
          </a:p>
        </p:txBody>
      </p:sp>
    </p:spTree>
    <p:extLst>
      <p:ext uri="{BB962C8B-B14F-4D97-AF65-F5344CB8AC3E}">
        <p14:creationId xmlns:p14="http://schemas.microsoft.com/office/powerpoint/2010/main" val="41447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2</a:t>
            </a:fld>
            <a:endParaRPr lang="en-US"/>
          </a:p>
        </p:txBody>
      </p:sp>
    </p:spTree>
    <p:extLst>
      <p:ext uri="{BB962C8B-B14F-4D97-AF65-F5344CB8AC3E}">
        <p14:creationId xmlns:p14="http://schemas.microsoft.com/office/powerpoint/2010/main" val="246483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Cmd</a:t>
            </a:r>
            <a:r>
              <a:rPr lang="en-US" dirty="0"/>
              <a:t> ipconfig or ipconfig /all</a:t>
            </a:r>
          </a:p>
          <a:p>
            <a:r>
              <a:rPr lang="en-US" dirty="0"/>
              <a:t>Ping google.com -&gt; </a:t>
            </a:r>
            <a:r>
              <a:rPr lang="en-US" dirty="0" err="1"/>
              <a:t>ip</a:t>
            </a:r>
            <a:r>
              <a:rPr lang="en-US" dirty="0"/>
              <a:t> address copy and paste in the address bar</a:t>
            </a:r>
          </a:p>
        </p:txBody>
      </p:sp>
      <p:sp>
        <p:nvSpPr>
          <p:cNvPr id="4" name="Slide Number Placeholder 3"/>
          <p:cNvSpPr>
            <a:spLocks noGrp="1"/>
          </p:cNvSpPr>
          <p:nvPr>
            <p:ph type="sldNum" sz="quarter" idx="5"/>
          </p:nvPr>
        </p:nvSpPr>
        <p:spPr/>
        <p:txBody>
          <a:bodyPr/>
          <a:lstStyle/>
          <a:p>
            <a:fld id="{CDD390E3-A415-481B-B358-241E2E40B6FD}" type="slidenum">
              <a:rPr lang="en-US" smtClean="0"/>
              <a:t>3</a:t>
            </a:fld>
            <a:endParaRPr lang="en-US"/>
          </a:p>
        </p:txBody>
      </p:sp>
    </p:spTree>
    <p:extLst>
      <p:ext uri="{BB962C8B-B14F-4D97-AF65-F5344CB8AC3E}">
        <p14:creationId xmlns:p14="http://schemas.microsoft.com/office/powerpoint/2010/main" val="107411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7</a:t>
            </a:fld>
            <a:endParaRPr lang="en-US"/>
          </a:p>
        </p:txBody>
      </p:sp>
    </p:spTree>
    <p:extLst>
      <p:ext uri="{BB962C8B-B14F-4D97-AF65-F5344CB8AC3E}">
        <p14:creationId xmlns:p14="http://schemas.microsoft.com/office/powerpoint/2010/main" val="232460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https://www.cloudflare.com/en-gb/learning/dns/dns-server-types/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https://www.cloudflare.com/en-gb/learning/dns/what-is-dns/</a:t>
            </a:r>
          </a:p>
          <a:p>
            <a:endParaRPr lang="en-US" dirty="0"/>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9</a:t>
            </a:fld>
            <a:endParaRPr lang="en-US"/>
          </a:p>
        </p:txBody>
      </p:sp>
    </p:spTree>
    <p:extLst>
      <p:ext uri="{BB962C8B-B14F-4D97-AF65-F5344CB8AC3E}">
        <p14:creationId xmlns:p14="http://schemas.microsoft.com/office/powerpoint/2010/main" val="137682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apple-system"/>
              </a:rPr>
              <a:t>Caching is the process of storing copies of files in a cache, or temporary storage location, so that they can be accessed more quickly. </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10</a:t>
            </a:fld>
            <a:endParaRPr lang="en-US"/>
          </a:p>
        </p:txBody>
      </p:sp>
    </p:spTree>
    <p:extLst>
      <p:ext uri="{BB962C8B-B14F-4D97-AF65-F5344CB8AC3E}">
        <p14:creationId xmlns:p14="http://schemas.microsoft.com/office/powerpoint/2010/main" val="285015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14</a:t>
            </a:fld>
            <a:endParaRPr lang="en-US"/>
          </a:p>
        </p:txBody>
      </p:sp>
    </p:spTree>
    <p:extLst>
      <p:ext uri="{BB962C8B-B14F-4D97-AF65-F5344CB8AC3E}">
        <p14:creationId xmlns:p14="http://schemas.microsoft.com/office/powerpoint/2010/main" val="6580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https://www.cloudflare.com/en-gb/learning/dns/what-is-dns/ </a:t>
            </a:r>
          </a:p>
          <a:p>
            <a:r>
              <a:rPr lang="en-US" dirty="0"/>
              <a:t>https://www.ques10.com/p/29009/what-is-url-explain-working-of-dns/</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16</a:t>
            </a:fld>
            <a:endParaRPr lang="en-US"/>
          </a:p>
        </p:txBody>
      </p:sp>
    </p:spTree>
    <p:extLst>
      <p:ext uri="{BB962C8B-B14F-4D97-AF65-F5344CB8AC3E}">
        <p14:creationId xmlns:p14="http://schemas.microsoft.com/office/powerpoint/2010/main" val="58317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https://www.cloudflare.com/en-gb/learning/dns/what-is-dns/ </a:t>
            </a:r>
          </a:p>
          <a:p>
            <a:r>
              <a:rPr lang="en-US" dirty="0"/>
              <a:t>https://www.ques10.com/p/29009/what-is-url-explain-working-of-dns/</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17</a:t>
            </a:fld>
            <a:endParaRPr lang="en-US"/>
          </a:p>
        </p:txBody>
      </p:sp>
    </p:spTree>
    <p:extLst>
      <p:ext uri="{BB962C8B-B14F-4D97-AF65-F5344CB8AC3E}">
        <p14:creationId xmlns:p14="http://schemas.microsoft.com/office/powerpoint/2010/main" val="294636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2659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676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9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2712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8261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058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76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689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464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2778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07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338702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3" r:id="rId5"/>
    <p:sldLayoutId id="2147483688"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orldstandards.eu/other/tl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V9K1l3OL-Iw?feature=oembed" TargetMode="Externa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ED85DB0-BC4C-480B-89B3-03BDBD0B6660}"/>
              </a:ext>
            </a:extLst>
          </p:cNvPr>
          <p:cNvPicPr>
            <a:picLocks noChangeAspect="1"/>
          </p:cNvPicPr>
          <p:nvPr/>
        </p:nvPicPr>
        <p:blipFill rotWithShape="1">
          <a:blip r:embed="rId3"/>
          <a:srcRect t="3924" b="8528"/>
          <a:stretch/>
        </p:blipFill>
        <p:spPr>
          <a:xfrm>
            <a:off x="20" y="-839"/>
            <a:ext cx="12191980" cy="6858000"/>
          </a:xfrm>
          <a:prstGeom prst="rect">
            <a:avLst/>
          </a:prstGeom>
        </p:spPr>
      </p:pic>
      <p:sp>
        <p:nvSpPr>
          <p:cNvPr id="28" name="Rectangle 22">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30" name="Rectangle 24">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5A0B4C9-3EE4-4A22-AC25-6E2A1BB3EDE1}"/>
              </a:ext>
            </a:extLst>
          </p:cNvPr>
          <p:cNvSpPr>
            <a:spLocks noGrp="1"/>
          </p:cNvSpPr>
          <p:nvPr>
            <p:ph type="ctrTitle"/>
          </p:nvPr>
        </p:nvSpPr>
        <p:spPr>
          <a:xfrm>
            <a:off x="1578316" y="1348844"/>
            <a:ext cx="5409468" cy="3042706"/>
          </a:xfrm>
        </p:spPr>
        <p:txBody>
          <a:bodyPr>
            <a:normAutofit/>
          </a:bodyPr>
          <a:lstStyle/>
          <a:p>
            <a:r>
              <a:rPr lang="en-US" sz="3800" b="0" i="0" u="none" strike="noStrike" kern="1200" baseline="0">
                <a:solidFill>
                  <a:schemeClr val="tx1"/>
                </a:solidFill>
                <a:latin typeface="Aharoni" panose="02010803020104030203" pitchFamily="2" charset="-79"/>
                <a:ea typeface="+mj-ea"/>
                <a:cs typeface="Aharoni" panose="02010803020104030203" pitchFamily="2" charset="-79"/>
              </a:rPr>
              <a:t>Explain server technologies and management services </a:t>
            </a:r>
            <a:r>
              <a:rPr lang="en-US" sz="3800">
                <a:solidFill>
                  <a:schemeClr val="tx1"/>
                </a:solidFill>
                <a:latin typeface="Aharoni" panose="02010803020104030203" pitchFamily="2" charset="-79"/>
                <a:cs typeface="Aharoni" panose="02010803020104030203" pitchFamily="2" charset="-79"/>
              </a:rPr>
              <a:t>associated</a:t>
            </a:r>
            <a:r>
              <a:rPr lang="en-US" sz="3800" b="0" i="0" u="none" strike="noStrike" kern="1200" baseline="0">
                <a:solidFill>
                  <a:schemeClr val="tx1"/>
                </a:solidFill>
                <a:latin typeface="Aharoni" panose="02010803020104030203" pitchFamily="2" charset="-79"/>
                <a:ea typeface="+mj-ea"/>
                <a:cs typeface="Aharoni" panose="02010803020104030203" pitchFamily="2" charset="-79"/>
              </a:rPr>
              <a:t> with hosting and managing websites</a:t>
            </a:r>
            <a:endParaRPr lang="en-US" sz="380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8995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83FD88A-E5E8-4E0B-B625-F4E09FE41362}"/>
              </a:ext>
            </a:extLst>
          </p:cNvPr>
          <p:cNvSpPr>
            <a:spLocks noGrp="1"/>
          </p:cNvSpPr>
          <p:nvPr>
            <p:ph type="title"/>
          </p:nvPr>
        </p:nvSpPr>
        <p:spPr>
          <a:xfrm>
            <a:off x="1175512" y="870132"/>
            <a:ext cx="9792208" cy="1527078"/>
          </a:xfrm>
        </p:spPr>
        <p:txBody>
          <a:bodyPr>
            <a:normAutofit/>
          </a:bodyPr>
          <a:lstStyle/>
          <a:p>
            <a:r>
              <a:rPr lang="en-US" dirty="0"/>
              <a:t>Recursive resolvers</a:t>
            </a:r>
          </a:p>
        </p:txBody>
      </p:sp>
      <p:sp>
        <p:nvSpPr>
          <p:cNvPr id="3" name="Content Placeholder 2">
            <a:extLst>
              <a:ext uri="{FF2B5EF4-FFF2-40B4-BE49-F238E27FC236}">
                <a16:creationId xmlns:a16="http://schemas.microsoft.com/office/drawing/2014/main" id="{AFA6C499-5D93-483A-8E73-F68513AE158F}"/>
              </a:ext>
            </a:extLst>
          </p:cNvPr>
          <p:cNvSpPr>
            <a:spLocks noGrp="1"/>
          </p:cNvSpPr>
          <p:nvPr>
            <p:ph idx="1"/>
          </p:nvPr>
        </p:nvSpPr>
        <p:spPr>
          <a:xfrm>
            <a:off x="1175512" y="2557849"/>
            <a:ext cx="9792208" cy="3407862"/>
          </a:xfrm>
        </p:spPr>
        <p:txBody>
          <a:bodyPr>
            <a:normAutofit/>
          </a:bodyPr>
          <a:lstStyle/>
          <a:p>
            <a:r>
              <a:rPr lang="en-US" dirty="0"/>
              <a:t>Is responsible for receiving queries from clients.</a:t>
            </a:r>
          </a:p>
          <a:p>
            <a:r>
              <a:rPr lang="en-US" dirty="0"/>
              <a:t>a recursive resolver will either respond with cached data, or send a request to a root nameserver, followed by another request to a TLD nameserver, and then one last request to an authoritative nameserver. After receiving a response from the authoritative nameserver containing the requested IP address, the recursive resolver then sends a response to the client.</a:t>
            </a:r>
          </a:p>
          <a:p>
            <a:r>
              <a:rPr lang="en-US" dirty="0"/>
              <a:t>Can be thought of as a librarian who is asked to go find a particular book somewhere in a library.</a:t>
            </a:r>
          </a:p>
        </p:txBody>
      </p:sp>
    </p:spTree>
    <p:extLst>
      <p:ext uri="{BB962C8B-B14F-4D97-AF65-F5344CB8AC3E}">
        <p14:creationId xmlns:p14="http://schemas.microsoft.com/office/powerpoint/2010/main" val="253323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6C29BF1-F0C1-4FEC-9ABF-5169A9BE1D5C}"/>
              </a:ext>
            </a:extLst>
          </p:cNvPr>
          <p:cNvSpPr>
            <a:spLocks noGrp="1"/>
          </p:cNvSpPr>
          <p:nvPr>
            <p:ph type="title"/>
          </p:nvPr>
        </p:nvSpPr>
        <p:spPr>
          <a:xfrm>
            <a:off x="1175512" y="870132"/>
            <a:ext cx="9792208" cy="1527078"/>
          </a:xfrm>
        </p:spPr>
        <p:txBody>
          <a:bodyPr>
            <a:normAutofit/>
          </a:bodyPr>
          <a:lstStyle/>
          <a:p>
            <a:r>
              <a:rPr lang="en-US"/>
              <a:t>Root</a:t>
            </a:r>
            <a:endParaRPr lang="en-US" dirty="0"/>
          </a:p>
        </p:txBody>
      </p:sp>
      <p:sp>
        <p:nvSpPr>
          <p:cNvPr id="3" name="Content Placeholder 2">
            <a:extLst>
              <a:ext uri="{FF2B5EF4-FFF2-40B4-BE49-F238E27FC236}">
                <a16:creationId xmlns:a16="http://schemas.microsoft.com/office/drawing/2014/main" id="{2324FFDB-3B0F-446D-910F-C6CE99C688C4}"/>
              </a:ext>
            </a:extLst>
          </p:cNvPr>
          <p:cNvSpPr>
            <a:spLocks noGrp="1"/>
          </p:cNvSpPr>
          <p:nvPr>
            <p:ph idx="1"/>
          </p:nvPr>
        </p:nvSpPr>
        <p:spPr>
          <a:xfrm>
            <a:off x="1224280" y="2142783"/>
            <a:ext cx="10427209" cy="1527078"/>
          </a:xfrm>
        </p:spPr>
        <p:txBody>
          <a:bodyPr>
            <a:normAutofit/>
          </a:bodyPr>
          <a:lstStyle/>
          <a:p>
            <a:r>
              <a:rPr lang="en-US" dirty="0"/>
              <a:t>Is mainly the one responsible for translating the domain name to IP address.</a:t>
            </a:r>
          </a:p>
          <a:p>
            <a:r>
              <a:rPr lang="en-US" dirty="0"/>
              <a:t>A root server accepts a recursive resolver’s query which includes a domain name, and the root nameserver responds either directly for records stored or cached within the root zone or by directing the recursive resolver to a TLD nameserver, based on the extension of that domain (.com, </a:t>
            </a:r>
            <a:r>
              <a:rPr lang="en-US" dirty="0" err="1"/>
              <a:t>.net</a:t>
            </a:r>
            <a:r>
              <a:rPr lang="en-US" dirty="0"/>
              <a:t>, .org, etc.). </a:t>
            </a:r>
          </a:p>
        </p:txBody>
      </p:sp>
    </p:spTree>
    <p:extLst>
      <p:ext uri="{BB962C8B-B14F-4D97-AF65-F5344CB8AC3E}">
        <p14:creationId xmlns:p14="http://schemas.microsoft.com/office/powerpoint/2010/main" val="427319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D7B91DC-D7A8-46D4-823F-80C0314C9BCF}"/>
              </a:ext>
            </a:extLst>
          </p:cNvPr>
          <p:cNvSpPr>
            <a:spLocks noGrp="1"/>
          </p:cNvSpPr>
          <p:nvPr>
            <p:ph type="title"/>
          </p:nvPr>
        </p:nvSpPr>
        <p:spPr>
          <a:xfrm>
            <a:off x="1175512" y="870132"/>
            <a:ext cx="9792208" cy="1527078"/>
          </a:xfrm>
        </p:spPr>
        <p:txBody>
          <a:bodyPr>
            <a:normAutofit/>
          </a:bodyPr>
          <a:lstStyle/>
          <a:p>
            <a:r>
              <a:rPr lang="en-US" dirty="0"/>
              <a:t>TLD</a:t>
            </a:r>
          </a:p>
        </p:txBody>
      </p:sp>
      <p:sp>
        <p:nvSpPr>
          <p:cNvPr id="3" name="Content Placeholder 2">
            <a:extLst>
              <a:ext uri="{FF2B5EF4-FFF2-40B4-BE49-F238E27FC236}">
                <a16:creationId xmlns:a16="http://schemas.microsoft.com/office/drawing/2014/main" id="{96193068-B512-4F2A-A732-8B873CA75D95}"/>
              </a:ext>
            </a:extLst>
          </p:cNvPr>
          <p:cNvSpPr>
            <a:spLocks noGrp="1"/>
          </p:cNvSpPr>
          <p:nvPr>
            <p:ph idx="1"/>
          </p:nvPr>
        </p:nvSpPr>
        <p:spPr>
          <a:xfrm>
            <a:off x="1175512" y="1930528"/>
            <a:ext cx="9792208" cy="1897193"/>
          </a:xfrm>
        </p:spPr>
        <p:txBody>
          <a:bodyPr>
            <a:normAutofit fontScale="92500" lnSpcReduction="20000"/>
          </a:bodyPr>
          <a:lstStyle/>
          <a:p>
            <a:r>
              <a:rPr lang="en-US" dirty="0"/>
              <a:t>maintains information for all the domain names that share a common domain extension, such as .com, </a:t>
            </a:r>
            <a:r>
              <a:rPr lang="en-US" dirty="0" err="1"/>
              <a:t>.net</a:t>
            </a:r>
            <a:r>
              <a:rPr lang="en-US" dirty="0"/>
              <a:t>, or whatever comes after the last dot in a </a:t>
            </a:r>
            <a:r>
              <a:rPr lang="en-US" dirty="0" err="1"/>
              <a:t>url</a:t>
            </a:r>
            <a:r>
              <a:rPr lang="en-US" dirty="0"/>
              <a:t>.</a:t>
            </a:r>
          </a:p>
          <a:p>
            <a:r>
              <a:rPr lang="en-US" dirty="0"/>
              <a:t>For example, a .com TLD nameserver contains information for every website that ends in ‘.com’. If a user was searching for google.com, after receiving a response from a root nameserver, the recursive resolver would then send a query to a .com TLD nameserver, which would respond by pointing to the authoritative nameserver for that domain.</a:t>
            </a:r>
          </a:p>
          <a:p>
            <a:pPr marL="0" indent="0">
              <a:buNone/>
            </a:pPr>
            <a:r>
              <a:rPr lang="en-US" dirty="0"/>
              <a:t> </a:t>
            </a:r>
          </a:p>
        </p:txBody>
      </p:sp>
    </p:spTree>
    <p:extLst>
      <p:ext uri="{BB962C8B-B14F-4D97-AF65-F5344CB8AC3E}">
        <p14:creationId xmlns:p14="http://schemas.microsoft.com/office/powerpoint/2010/main" val="132299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A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What is Domain Name | types of Domain? - Technotaught">
            <a:extLst>
              <a:ext uri="{FF2B5EF4-FFF2-40B4-BE49-F238E27FC236}">
                <a16:creationId xmlns:a16="http://schemas.microsoft.com/office/drawing/2014/main" id="{C01D20C1-FADC-4F8D-94F3-892FC84BC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1112673"/>
            <a:ext cx="10588922" cy="463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6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C766028-8451-4439-9EDA-066836E625B5}"/>
              </a:ext>
            </a:extLst>
          </p:cNvPr>
          <p:cNvSpPr>
            <a:spLocks noGrp="1"/>
          </p:cNvSpPr>
          <p:nvPr>
            <p:ph type="title"/>
          </p:nvPr>
        </p:nvSpPr>
        <p:spPr>
          <a:xfrm>
            <a:off x="1175512" y="870132"/>
            <a:ext cx="9792208" cy="1527078"/>
          </a:xfrm>
        </p:spPr>
        <p:txBody>
          <a:bodyPr>
            <a:normAutofit/>
          </a:bodyPr>
          <a:lstStyle/>
          <a:p>
            <a:r>
              <a:rPr lang="en-US" dirty="0"/>
              <a:t>Countries’ TLD table </a:t>
            </a:r>
          </a:p>
        </p:txBody>
      </p:sp>
      <p:sp>
        <p:nvSpPr>
          <p:cNvPr id="3" name="Content Placeholder 2">
            <a:extLst>
              <a:ext uri="{FF2B5EF4-FFF2-40B4-BE49-F238E27FC236}">
                <a16:creationId xmlns:a16="http://schemas.microsoft.com/office/drawing/2014/main" id="{1AC241E2-32BD-473F-A967-D88828BF79A5}"/>
              </a:ext>
            </a:extLst>
          </p:cNvPr>
          <p:cNvSpPr>
            <a:spLocks noGrp="1"/>
          </p:cNvSpPr>
          <p:nvPr>
            <p:ph idx="1"/>
          </p:nvPr>
        </p:nvSpPr>
        <p:spPr>
          <a:xfrm>
            <a:off x="1175512" y="2557849"/>
            <a:ext cx="9792208" cy="3407862"/>
          </a:xfrm>
        </p:spPr>
        <p:txBody>
          <a:bodyPr>
            <a:normAutofit/>
          </a:bodyPr>
          <a:lstStyle/>
          <a:p>
            <a:r>
              <a:rPr lang="en-US" dirty="0">
                <a:hlinkClick r:id="rId3"/>
              </a:rPr>
              <a:t>https://www.worldstandards.eu/other/tlds/</a:t>
            </a:r>
            <a:endParaRPr lang="en-US" dirty="0"/>
          </a:p>
          <a:p>
            <a:endParaRPr lang="en-US" dirty="0"/>
          </a:p>
        </p:txBody>
      </p:sp>
    </p:spTree>
    <p:extLst>
      <p:ext uri="{BB962C8B-B14F-4D97-AF65-F5344CB8AC3E}">
        <p14:creationId xmlns:p14="http://schemas.microsoft.com/office/powerpoint/2010/main" val="113079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D9324EE-D2CB-4742-87FA-09F6F2B57BE9}"/>
              </a:ext>
            </a:extLst>
          </p:cNvPr>
          <p:cNvSpPr>
            <a:spLocks noGrp="1"/>
          </p:cNvSpPr>
          <p:nvPr>
            <p:ph type="title"/>
          </p:nvPr>
        </p:nvSpPr>
        <p:spPr>
          <a:xfrm>
            <a:off x="1175512" y="870131"/>
            <a:ext cx="7708996" cy="879967"/>
          </a:xfrm>
        </p:spPr>
        <p:txBody>
          <a:bodyPr>
            <a:normAutofit fontScale="90000"/>
          </a:bodyPr>
          <a:lstStyle/>
          <a:p>
            <a:r>
              <a:rPr lang="en-US" dirty="0"/>
              <a:t>Authoritative</a:t>
            </a:r>
            <a:br>
              <a:rPr lang="en-US" dirty="0"/>
            </a:br>
            <a:endParaRPr lang="en-US" dirty="0"/>
          </a:p>
        </p:txBody>
      </p:sp>
      <p:sp>
        <p:nvSpPr>
          <p:cNvPr id="3" name="Content Placeholder 2">
            <a:extLst>
              <a:ext uri="{FF2B5EF4-FFF2-40B4-BE49-F238E27FC236}">
                <a16:creationId xmlns:a16="http://schemas.microsoft.com/office/drawing/2014/main" id="{4E2AD641-DF7D-41EA-B01E-12AC310D27DE}"/>
              </a:ext>
            </a:extLst>
          </p:cNvPr>
          <p:cNvSpPr>
            <a:spLocks noGrp="1"/>
          </p:cNvSpPr>
          <p:nvPr>
            <p:ph idx="1"/>
          </p:nvPr>
        </p:nvSpPr>
        <p:spPr>
          <a:xfrm>
            <a:off x="765545" y="1998921"/>
            <a:ext cx="10844500" cy="8280551"/>
          </a:xfrm>
        </p:spPr>
        <p:txBody>
          <a:bodyPr>
            <a:normAutofit/>
          </a:bodyPr>
          <a:lstStyle/>
          <a:p>
            <a:r>
              <a:rPr lang="en-US" dirty="0"/>
              <a:t>When a recursive resolver receives a response from a TLD nameserver, that response will direct the resolver to an authoritative nameserver. The authoritative nameserver is usually the resolver’s last step in the journey for an IP address. The authoritative nameserver contains information specific to the domain name it serves (e.g. google.com) and it can provide a recursive resolver with the IP address of that server found in.</a:t>
            </a:r>
          </a:p>
          <a:p>
            <a:endParaRPr lang="en-US" dirty="0"/>
          </a:p>
          <a:p>
            <a:r>
              <a:rPr lang="en-US" dirty="0"/>
              <a:t>this </a:t>
            </a:r>
            <a:r>
              <a:rPr lang="en-US" b="1" dirty="0"/>
              <a:t>final</a:t>
            </a:r>
            <a:r>
              <a:rPr lang="en-US" dirty="0"/>
              <a:t> nameserver can be thought of as a dictionary on a rack of books, in which a specific name can be translated into its definition.</a:t>
            </a:r>
          </a:p>
        </p:txBody>
      </p:sp>
    </p:spTree>
    <p:extLst>
      <p:ext uri="{BB962C8B-B14F-4D97-AF65-F5344CB8AC3E}">
        <p14:creationId xmlns:p14="http://schemas.microsoft.com/office/powerpoint/2010/main" val="406428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7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7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1" name="Rectangle 8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83" name="Rectangle 82">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orking of DNS">
            <a:extLst>
              <a:ext uri="{FF2B5EF4-FFF2-40B4-BE49-F238E27FC236}">
                <a16:creationId xmlns:a16="http://schemas.microsoft.com/office/drawing/2014/main" id="{9428D9D6-EF6B-4AAD-BDF8-B40AB02DA2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84585" y="803063"/>
            <a:ext cx="7222829" cy="525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1" name="Rectangle 81">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5" name="Graphic 75" descr="Wi-Fi logo art">
            <a:extLst>
              <a:ext uri="{FF2B5EF4-FFF2-40B4-BE49-F238E27FC236}">
                <a16:creationId xmlns:a16="http://schemas.microsoft.com/office/drawing/2014/main" id="{0CB44E15-17FB-40BF-8FAE-A06640336F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654" y="1556896"/>
            <a:ext cx="5367165" cy="3757015"/>
          </a:xfrm>
          <a:prstGeom prst="rect">
            <a:avLst/>
          </a:prstGeom>
        </p:spPr>
      </p:pic>
      <p:sp>
        <p:nvSpPr>
          <p:cNvPr id="8212" name="Rectangle 83">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5">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802BDE-B71C-4558-982D-05BF650A8BA6}"/>
              </a:ext>
            </a:extLst>
          </p:cNvPr>
          <p:cNvSpPr txBox="1"/>
          <p:nvPr/>
        </p:nvSpPr>
        <p:spPr>
          <a:xfrm>
            <a:off x="7064082" y="2103120"/>
            <a:ext cx="4472922" cy="3931920"/>
          </a:xfrm>
          <a:prstGeom prst="rect">
            <a:avLst/>
          </a:prstGeo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a:t>Explain the purpose and relationships between communication protocols, server hardware, operating systems and web server software with regards to designing, publishing and accessing a website</a:t>
            </a:r>
          </a:p>
        </p:txBody>
      </p:sp>
    </p:spTree>
    <p:extLst>
      <p:ext uri="{BB962C8B-B14F-4D97-AF65-F5344CB8AC3E}">
        <p14:creationId xmlns:p14="http://schemas.microsoft.com/office/powerpoint/2010/main" val="4624497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48">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0">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sp>
      <p:sp>
        <p:nvSpPr>
          <p:cNvPr id="75" name="Rectangle 52">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B761EEC-16FE-48D1-B587-6B0E8DD565D6}"/>
              </a:ext>
            </a:extLst>
          </p:cNvPr>
          <p:cNvSpPr>
            <a:spLocks noGrp="1"/>
          </p:cNvSpPr>
          <p:nvPr>
            <p:ph type="title"/>
          </p:nvPr>
        </p:nvSpPr>
        <p:spPr>
          <a:xfrm>
            <a:off x="1064794" y="844481"/>
            <a:ext cx="10058400" cy="1371600"/>
          </a:xfrm>
        </p:spPr>
        <p:txBody>
          <a:bodyPr>
            <a:normAutofit/>
          </a:bodyPr>
          <a:lstStyle/>
          <a:p>
            <a:pPr algn="ctr"/>
            <a:r>
              <a:rPr lang="en-US">
                <a:solidFill>
                  <a:schemeClr val="tx1"/>
                </a:solidFill>
              </a:rPr>
              <a:t>Communication Protocols</a:t>
            </a:r>
          </a:p>
        </p:txBody>
      </p:sp>
      <p:graphicFrame>
        <p:nvGraphicFramePr>
          <p:cNvPr id="44" name="Content Placeholder 2">
            <a:extLst>
              <a:ext uri="{FF2B5EF4-FFF2-40B4-BE49-F238E27FC236}">
                <a16:creationId xmlns:a16="http://schemas.microsoft.com/office/drawing/2014/main" id="{8161F715-A877-4553-85F3-7F04E7CBB71C}"/>
              </a:ext>
            </a:extLst>
          </p:cNvPr>
          <p:cNvGraphicFramePr>
            <a:graphicFrameLocks noGrp="1"/>
          </p:cNvGraphicFramePr>
          <p:nvPr>
            <p:ph idx="1"/>
            <p:extLst>
              <p:ext uri="{D42A27DB-BD31-4B8C-83A1-F6EECF244321}">
                <p14:modId xmlns:p14="http://schemas.microsoft.com/office/powerpoint/2010/main" val="123362198"/>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89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0446499-59BF-4ADC-AF7C-4E026DCFD28D}"/>
              </a:ext>
            </a:extLst>
          </p:cNvPr>
          <p:cNvSpPr>
            <a:spLocks noGrp="1"/>
          </p:cNvSpPr>
          <p:nvPr>
            <p:ph type="title"/>
          </p:nvPr>
        </p:nvSpPr>
        <p:spPr>
          <a:xfrm>
            <a:off x="573409" y="559477"/>
            <a:ext cx="3765200" cy="5709931"/>
          </a:xfrm>
        </p:spPr>
        <p:txBody>
          <a:bodyPr>
            <a:normAutofit/>
          </a:bodyPr>
          <a:lstStyle/>
          <a:p>
            <a:pPr algn="ctr"/>
            <a:r>
              <a:rPr lang="en-US" sz="4400"/>
              <a:t>Communication Protocols:</a:t>
            </a:r>
          </a:p>
        </p:txBody>
      </p:sp>
      <p:sp>
        <p:nvSpPr>
          <p:cNvPr id="33"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34" name="Content Placeholder 2">
            <a:extLst>
              <a:ext uri="{FF2B5EF4-FFF2-40B4-BE49-F238E27FC236}">
                <a16:creationId xmlns:a16="http://schemas.microsoft.com/office/drawing/2014/main" id="{2D23CBFA-7A2F-4656-9DB0-462DC19A1765}"/>
              </a:ext>
            </a:extLst>
          </p:cNvPr>
          <p:cNvGraphicFramePr>
            <a:graphicFrameLocks noGrp="1"/>
          </p:cNvGraphicFramePr>
          <p:nvPr>
            <p:ph idx="1"/>
            <p:extLst>
              <p:ext uri="{D42A27DB-BD31-4B8C-83A1-F6EECF244321}">
                <p14:modId xmlns:p14="http://schemas.microsoft.com/office/powerpoint/2010/main" val="417378511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400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BB24550-E0A4-4A8A-B2CF-61AC7FED6E7B}"/>
              </a:ext>
            </a:extLst>
          </p:cNvPr>
          <p:cNvSpPr>
            <a:spLocks noGrp="1"/>
          </p:cNvSpPr>
          <p:nvPr>
            <p:ph type="title"/>
          </p:nvPr>
        </p:nvSpPr>
        <p:spPr>
          <a:xfrm>
            <a:off x="1175512" y="870132"/>
            <a:ext cx="9824584" cy="1278255"/>
          </a:xfrm>
        </p:spPr>
        <p:txBody>
          <a:bodyPr>
            <a:normAutofit/>
          </a:bodyPr>
          <a:lstStyle/>
          <a:p>
            <a:r>
              <a:rPr lang="en-US" dirty="0"/>
              <a:t>URL: Universal Resource Locator</a:t>
            </a:r>
          </a:p>
        </p:txBody>
      </p:sp>
      <p:sp>
        <p:nvSpPr>
          <p:cNvPr id="3" name="Content Placeholder 2">
            <a:extLst>
              <a:ext uri="{FF2B5EF4-FFF2-40B4-BE49-F238E27FC236}">
                <a16:creationId xmlns:a16="http://schemas.microsoft.com/office/drawing/2014/main" id="{6CDC1CF0-6201-46B3-8299-5765F8B9A09C}"/>
              </a:ext>
            </a:extLst>
          </p:cNvPr>
          <p:cNvSpPr>
            <a:spLocks noGrp="1"/>
          </p:cNvSpPr>
          <p:nvPr>
            <p:ph idx="1"/>
          </p:nvPr>
        </p:nvSpPr>
        <p:spPr>
          <a:xfrm>
            <a:off x="460899" y="2397210"/>
            <a:ext cx="4916319" cy="4044533"/>
          </a:xfrm>
        </p:spPr>
        <p:txBody>
          <a:bodyPr>
            <a:normAutofit/>
          </a:bodyPr>
          <a:lstStyle/>
          <a:p>
            <a:r>
              <a:rPr lang="en-US" sz="2000" dirty="0"/>
              <a:t>The user opens the browser and fills the address bar with a URL to open a website.</a:t>
            </a:r>
          </a:p>
          <a:p>
            <a:endParaRPr lang="en-US" sz="2000" dirty="0"/>
          </a:p>
          <a:p>
            <a:r>
              <a:rPr lang="en-US" sz="2000" dirty="0"/>
              <a:t>What is a URL?</a:t>
            </a:r>
          </a:p>
          <a:p>
            <a:pPr marL="274320" lvl="1" indent="0">
              <a:buNone/>
            </a:pPr>
            <a:r>
              <a:rPr lang="en-US" sz="2000" dirty="0"/>
              <a:t>the address of a resource on the Internet.</a:t>
            </a:r>
          </a:p>
          <a:p>
            <a:pPr marL="274320" lvl="1" indent="0">
              <a:buNone/>
            </a:pPr>
            <a:endParaRPr lang="en-US" sz="2000" dirty="0"/>
          </a:p>
          <a:p>
            <a:pPr marL="274320" lvl="1" indent="0">
              <a:buNone/>
            </a:pPr>
            <a:endParaRPr lang="en-US" sz="2000" dirty="0"/>
          </a:p>
        </p:txBody>
      </p:sp>
      <p:pic>
        <p:nvPicPr>
          <p:cNvPr id="5" name="Picture 4">
            <a:extLst>
              <a:ext uri="{FF2B5EF4-FFF2-40B4-BE49-F238E27FC236}">
                <a16:creationId xmlns:a16="http://schemas.microsoft.com/office/drawing/2014/main" id="{11B9FA68-AB10-43FF-8761-140650D48369}"/>
              </a:ext>
            </a:extLst>
          </p:cNvPr>
          <p:cNvPicPr>
            <a:picLocks noChangeAspect="1"/>
          </p:cNvPicPr>
          <p:nvPr/>
        </p:nvPicPr>
        <p:blipFill>
          <a:blip r:embed="rId3"/>
          <a:stretch>
            <a:fillRect/>
          </a:stretch>
        </p:blipFill>
        <p:spPr>
          <a:xfrm>
            <a:off x="5837518" y="2397210"/>
            <a:ext cx="5635101" cy="2942337"/>
          </a:xfrm>
          <a:prstGeom prst="rect">
            <a:avLst/>
          </a:prstGeom>
        </p:spPr>
      </p:pic>
      <p:sp>
        <p:nvSpPr>
          <p:cNvPr id="9" name="TextBox 8">
            <a:extLst>
              <a:ext uri="{FF2B5EF4-FFF2-40B4-BE49-F238E27FC236}">
                <a16:creationId xmlns:a16="http://schemas.microsoft.com/office/drawing/2014/main" id="{4AD6530D-71C1-4E81-8D45-897AA7B11C79}"/>
              </a:ext>
            </a:extLst>
          </p:cNvPr>
          <p:cNvSpPr txBox="1"/>
          <p:nvPr/>
        </p:nvSpPr>
        <p:spPr>
          <a:xfrm>
            <a:off x="6493835" y="5566212"/>
            <a:ext cx="6097772" cy="369332"/>
          </a:xfrm>
          <a:prstGeom prst="rect">
            <a:avLst/>
          </a:prstGeom>
          <a:noFill/>
        </p:spPr>
        <p:txBody>
          <a:bodyPr wrap="square">
            <a:spAutoFit/>
          </a:bodyPr>
          <a:lstStyle/>
          <a:p>
            <a:r>
              <a:rPr lang="en-US" dirty="0"/>
              <a:t>https://www.facebook.com/</a:t>
            </a:r>
          </a:p>
        </p:txBody>
      </p:sp>
    </p:spTree>
    <p:extLst>
      <p:ext uri="{BB962C8B-B14F-4D97-AF65-F5344CB8AC3E}">
        <p14:creationId xmlns:p14="http://schemas.microsoft.com/office/powerpoint/2010/main" val="24493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HTTP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6000" y="936416"/>
            <a:ext cx="5178168" cy="4985169"/>
          </a:xfrm>
        </p:spPr>
        <p:txBody>
          <a:bodyPr anchor="ctr">
            <a:normAutofit lnSpcReduction="10000"/>
          </a:bodyPr>
          <a:lstStyle/>
          <a:p>
            <a:pPr marL="0" indent="0">
              <a:lnSpc>
                <a:spcPct val="90000"/>
              </a:lnSpc>
              <a:buNone/>
            </a:pPr>
            <a:r>
              <a:rPr lang="en-US" sz="2000" dirty="0"/>
              <a:t> </a:t>
            </a:r>
            <a:r>
              <a:rPr lang="en-US" sz="2000" b="0" i="0" dirty="0">
                <a:effectLst/>
                <a:latin typeface="-apple-system"/>
              </a:rPr>
              <a:t>(Hyper Text Transmission Protocol) allows a client to start a connection with the server (HTTP request) and the server to acknowledge the request initiated by the client and responds accordingly (HTTP response).</a:t>
            </a:r>
          </a:p>
          <a:p>
            <a:pPr marL="548640" lvl="2" indent="0">
              <a:lnSpc>
                <a:spcPct val="90000"/>
              </a:lnSpc>
              <a:buNone/>
            </a:pPr>
            <a:endParaRPr lang="en-US" sz="2000" b="0" i="0" dirty="0">
              <a:effectLst/>
              <a:latin typeface="-apple-system"/>
            </a:endParaRPr>
          </a:p>
          <a:p>
            <a:pPr marL="548640" lvl="2" indent="0">
              <a:lnSpc>
                <a:spcPct val="90000"/>
              </a:lnSpc>
              <a:buNone/>
            </a:pPr>
            <a:r>
              <a:rPr lang="en-US" sz="2000" b="0" i="0" dirty="0">
                <a:effectLst/>
                <a:latin typeface="-apple-system"/>
              </a:rPr>
              <a:t>HTTP response Status:</a:t>
            </a:r>
          </a:p>
          <a:p>
            <a:pPr lvl="2">
              <a:lnSpc>
                <a:spcPct val="90000"/>
              </a:lnSpc>
              <a:buFont typeface="Wingdings" panose="05000000000000000000" pitchFamily="2" charset="2"/>
              <a:buChar char="§"/>
            </a:pPr>
            <a:r>
              <a:rPr lang="en-US" sz="2000" b="0" i="0" dirty="0">
                <a:effectLst/>
                <a:latin typeface="-apple-system"/>
              </a:rPr>
              <a:t>1xx Informational</a:t>
            </a:r>
          </a:p>
          <a:p>
            <a:pPr lvl="2">
              <a:lnSpc>
                <a:spcPct val="90000"/>
              </a:lnSpc>
              <a:buFont typeface="Wingdings" panose="05000000000000000000" pitchFamily="2" charset="2"/>
              <a:buChar char="§"/>
            </a:pPr>
            <a:r>
              <a:rPr lang="en-US" sz="2000" b="0" i="0" dirty="0">
                <a:effectLst/>
                <a:latin typeface="-apple-system"/>
              </a:rPr>
              <a:t>2xx Success</a:t>
            </a:r>
          </a:p>
          <a:p>
            <a:pPr lvl="2">
              <a:lnSpc>
                <a:spcPct val="90000"/>
              </a:lnSpc>
              <a:buFont typeface="Wingdings" panose="05000000000000000000" pitchFamily="2" charset="2"/>
              <a:buChar char="§"/>
            </a:pPr>
            <a:r>
              <a:rPr lang="en-US" sz="2000" b="0" i="0" dirty="0">
                <a:effectLst/>
                <a:latin typeface="-apple-system"/>
              </a:rPr>
              <a:t>3xx Redirection</a:t>
            </a:r>
          </a:p>
          <a:p>
            <a:pPr lvl="2">
              <a:lnSpc>
                <a:spcPct val="90000"/>
              </a:lnSpc>
              <a:buFont typeface="Wingdings" panose="05000000000000000000" pitchFamily="2" charset="2"/>
              <a:buChar char="§"/>
            </a:pPr>
            <a:r>
              <a:rPr lang="en-US" sz="2000" b="0" i="0" dirty="0">
                <a:effectLst/>
                <a:latin typeface="-apple-system"/>
              </a:rPr>
              <a:t>4xx Client Error</a:t>
            </a:r>
          </a:p>
          <a:p>
            <a:pPr lvl="2">
              <a:lnSpc>
                <a:spcPct val="90000"/>
              </a:lnSpc>
              <a:buFont typeface="Wingdings" panose="05000000000000000000" pitchFamily="2" charset="2"/>
              <a:buChar char="§"/>
            </a:pPr>
            <a:r>
              <a:rPr lang="en-US" sz="2000" b="0" i="0" dirty="0">
                <a:effectLst/>
                <a:latin typeface="-apple-system"/>
              </a:rPr>
              <a:t>5xx Server Error</a:t>
            </a:r>
          </a:p>
          <a:p>
            <a:pPr marL="0" indent="0">
              <a:lnSpc>
                <a:spcPct val="90000"/>
              </a:lnSpc>
              <a:buNone/>
            </a:pPr>
            <a:r>
              <a:rPr lang="en-US" sz="2000" b="0" i="0" dirty="0">
                <a:effectLst/>
                <a:latin typeface="-apple-system"/>
              </a:rPr>
              <a:t>‘200 OK’</a:t>
            </a:r>
          </a:p>
          <a:p>
            <a:pPr marL="0" indent="0">
              <a:lnSpc>
                <a:spcPct val="90000"/>
              </a:lnSpc>
              <a:buNone/>
            </a:pPr>
            <a:r>
              <a:rPr lang="en-US" sz="2000" b="0" i="0" dirty="0">
                <a:effectLst/>
                <a:latin typeface="-apple-system"/>
              </a:rPr>
              <a:t>‘404 NOT FOUND’</a:t>
            </a:r>
          </a:p>
          <a:p>
            <a:pPr marL="0" indent="0">
              <a:lnSpc>
                <a:spcPct val="90000"/>
              </a:lnSpc>
              <a:buNone/>
            </a:pPr>
            <a:r>
              <a:rPr lang="en-US" sz="2000" dirty="0">
                <a:latin typeface="-apple-system"/>
              </a:rPr>
              <a:t>‘500 Internal Server Error’</a:t>
            </a:r>
            <a:endParaRPr lang="en-US" sz="2000" dirty="0"/>
          </a:p>
        </p:txBody>
      </p:sp>
    </p:spTree>
    <p:extLst>
      <p:ext uri="{BB962C8B-B14F-4D97-AF65-F5344CB8AC3E}">
        <p14:creationId xmlns:p14="http://schemas.microsoft.com/office/powerpoint/2010/main" val="298663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HTTPs</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6000" y="936416"/>
            <a:ext cx="5178168" cy="4985169"/>
          </a:xfrm>
        </p:spPr>
        <p:txBody>
          <a:bodyPr anchor="ctr">
            <a:normAutofit/>
          </a:bodyPr>
          <a:lstStyle/>
          <a:p>
            <a:pPr marL="0" indent="0">
              <a:lnSpc>
                <a:spcPct val="90000"/>
              </a:lnSpc>
              <a:buNone/>
            </a:pPr>
            <a:r>
              <a:rPr lang="en-US" sz="2000" dirty="0"/>
              <a:t>Is the same as HTTP but transfers data in an encrypted format.</a:t>
            </a:r>
          </a:p>
        </p:txBody>
      </p:sp>
    </p:spTree>
    <p:extLst>
      <p:ext uri="{BB962C8B-B14F-4D97-AF65-F5344CB8AC3E}">
        <p14:creationId xmlns:p14="http://schemas.microsoft.com/office/powerpoint/2010/main" val="275952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TCP/IP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(Transmission Control Protocol/Internet Protocol): used for data transmission, It prepares and forwards data packets across a network.</a:t>
            </a:r>
          </a:p>
          <a:p>
            <a:pPr marL="0" indent="0">
              <a:lnSpc>
                <a:spcPct val="90000"/>
              </a:lnSpc>
              <a:buNone/>
            </a:pPr>
            <a:r>
              <a:rPr lang="en-US" sz="2000" dirty="0"/>
              <a:t>TCP divides any message into series of packets that are sent from source to destination.</a:t>
            </a:r>
          </a:p>
          <a:p>
            <a:pPr marL="0" indent="0">
              <a:lnSpc>
                <a:spcPct val="90000"/>
              </a:lnSpc>
              <a:buNone/>
            </a:pPr>
            <a:endParaRPr lang="en-US" sz="2000" dirty="0"/>
          </a:p>
          <a:p>
            <a:pPr marL="0" indent="0">
              <a:lnSpc>
                <a:spcPct val="90000"/>
              </a:lnSpc>
              <a:buNone/>
            </a:pPr>
            <a:r>
              <a:rPr lang="en-US" sz="2000" dirty="0"/>
              <a:t>IP is an addressing protocol. The IP addresses in packets help in routing them through different nodes in a network until it reaches the destination.</a:t>
            </a:r>
          </a:p>
        </p:txBody>
      </p:sp>
    </p:spTree>
    <p:extLst>
      <p:ext uri="{BB962C8B-B14F-4D97-AF65-F5344CB8AC3E}">
        <p14:creationId xmlns:p14="http://schemas.microsoft.com/office/powerpoint/2010/main" val="404991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FTP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b="0" i="0" dirty="0">
                <a:solidFill>
                  <a:srgbClr val="3A4448"/>
                </a:solidFill>
                <a:effectLst/>
              </a:rPr>
              <a:t> File Transfer Protocol to transfer computer files from a server to a client and vice versa</a:t>
            </a:r>
            <a:endParaRPr lang="en-US" sz="2000" dirty="0"/>
          </a:p>
        </p:txBody>
      </p:sp>
    </p:spTree>
    <p:extLst>
      <p:ext uri="{BB962C8B-B14F-4D97-AF65-F5344CB8AC3E}">
        <p14:creationId xmlns:p14="http://schemas.microsoft.com/office/powerpoint/2010/main" val="112792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SMTP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b="0" i="0" dirty="0">
                <a:solidFill>
                  <a:srgbClr val="3A4448"/>
                </a:solidFill>
                <a:effectLst/>
              </a:rPr>
              <a:t>Simple mail transport Protocol:</a:t>
            </a:r>
          </a:p>
          <a:p>
            <a:pPr marL="0" indent="0">
              <a:lnSpc>
                <a:spcPct val="90000"/>
              </a:lnSpc>
              <a:buNone/>
            </a:pPr>
            <a:r>
              <a:rPr lang="en-US" sz="2000" b="0" i="0" dirty="0">
                <a:solidFill>
                  <a:srgbClr val="3A4448"/>
                </a:solidFill>
                <a:effectLst/>
              </a:rPr>
              <a:t> is an email protocol used for sending email messages from one email account to another via the internet.</a:t>
            </a:r>
            <a:endParaRPr lang="en-US" sz="2000" dirty="0"/>
          </a:p>
        </p:txBody>
      </p:sp>
    </p:spTree>
    <p:extLst>
      <p:ext uri="{BB962C8B-B14F-4D97-AF65-F5344CB8AC3E}">
        <p14:creationId xmlns:p14="http://schemas.microsoft.com/office/powerpoint/2010/main" val="23952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POP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Post office Protocol (POP) for receiving incoming E-mails.</a:t>
            </a:r>
          </a:p>
        </p:txBody>
      </p:sp>
    </p:spTree>
    <p:extLst>
      <p:ext uri="{BB962C8B-B14F-4D97-AF65-F5344CB8AC3E}">
        <p14:creationId xmlns:p14="http://schemas.microsoft.com/office/powerpoint/2010/main" val="168435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UDP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User Datagram Protocol A transport layer communication protocol, UDP is a very common protocol for voice and video traffic.</a:t>
            </a:r>
          </a:p>
        </p:txBody>
      </p:sp>
    </p:spTree>
    <p:extLst>
      <p:ext uri="{BB962C8B-B14F-4D97-AF65-F5344CB8AC3E}">
        <p14:creationId xmlns:p14="http://schemas.microsoft.com/office/powerpoint/2010/main" val="8749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DHCP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Dynamic Host Configuration Protocol:</a:t>
            </a:r>
          </a:p>
          <a:p>
            <a:pPr marL="0" indent="0">
              <a:lnSpc>
                <a:spcPct val="90000"/>
              </a:lnSpc>
              <a:buNone/>
            </a:pPr>
            <a:r>
              <a:rPr lang="en-US" sz="2000" dirty="0"/>
              <a:t> is a network management protocol used to dynamically assign an Internet Protocol (IP) address to </a:t>
            </a:r>
            <a:r>
              <a:rPr lang="en-US" sz="2000"/>
              <a:t>any device.</a:t>
            </a:r>
            <a:endParaRPr lang="en-US" sz="2000" dirty="0"/>
          </a:p>
        </p:txBody>
      </p:sp>
    </p:spTree>
    <p:extLst>
      <p:ext uri="{BB962C8B-B14F-4D97-AF65-F5344CB8AC3E}">
        <p14:creationId xmlns:p14="http://schemas.microsoft.com/office/powerpoint/2010/main" val="352533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AA5FB6C-7475-449C-995A-A2258CEF5417}"/>
              </a:ext>
            </a:extLst>
          </p:cNvPr>
          <p:cNvSpPr>
            <a:spLocks noGrp="1"/>
          </p:cNvSpPr>
          <p:nvPr>
            <p:ph type="title"/>
          </p:nvPr>
        </p:nvSpPr>
        <p:spPr>
          <a:xfrm>
            <a:off x="573409" y="559477"/>
            <a:ext cx="3765200" cy="5709931"/>
          </a:xfrm>
        </p:spPr>
        <p:txBody>
          <a:bodyPr>
            <a:normAutofit/>
          </a:bodyPr>
          <a:lstStyle/>
          <a:p>
            <a:pPr algn="ctr"/>
            <a:r>
              <a:rPr lang="en-US"/>
              <a:t>Web Server</a:t>
            </a:r>
          </a:p>
        </p:txBody>
      </p:sp>
      <p:sp>
        <p:nvSpPr>
          <p:cNvPr id="25" name="Rectangle 2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2" name="Content Placeholder 2">
            <a:extLst>
              <a:ext uri="{FF2B5EF4-FFF2-40B4-BE49-F238E27FC236}">
                <a16:creationId xmlns:a16="http://schemas.microsoft.com/office/drawing/2014/main" id="{A45A613F-273A-4E4E-B92F-4C8A265005FC}"/>
              </a:ext>
            </a:extLst>
          </p:cNvPr>
          <p:cNvGraphicFramePr>
            <a:graphicFrameLocks noGrp="1"/>
          </p:cNvGraphicFramePr>
          <p:nvPr>
            <p:ph idx="1"/>
            <p:extLst>
              <p:ext uri="{D42A27DB-BD31-4B8C-83A1-F6EECF244321}">
                <p14:modId xmlns:p14="http://schemas.microsoft.com/office/powerpoint/2010/main" val="421067955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58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7086AF0-B47D-426E-B751-1DBFD61276AB}"/>
              </a:ext>
            </a:extLst>
          </p:cNvPr>
          <p:cNvSpPr>
            <a:spLocks noGrp="1"/>
          </p:cNvSpPr>
          <p:nvPr>
            <p:ph type="title"/>
          </p:nvPr>
        </p:nvSpPr>
        <p:spPr>
          <a:xfrm>
            <a:off x="1066800" y="642594"/>
            <a:ext cx="10058400" cy="1371600"/>
          </a:xfrm>
        </p:spPr>
        <p:txBody>
          <a:bodyPr>
            <a:normAutofit/>
          </a:bodyPr>
          <a:lstStyle/>
          <a:p>
            <a:pPr algn="ctr"/>
            <a:r>
              <a:rPr lang="en-US"/>
              <a:t>What does Webserver do?</a:t>
            </a:r>
          </a:p>
        </p:txBody>
      </p:sp>
      <p:graphicFrame>
        <p:nvGraphicFramePr>
          <p:cNvPr id="28" name="Content Placeholder 2">
            <a:extLst>
              <a:ext uri="{FF2B5EF4-FFF2-40B4-BE49-F238E27FC236}">
                <a16:creationId xmlns:a16="http://schemas.microsoft.com/office/drawing/2014/main" id="{57791BB6-6617-4484-9170-A6A2FA6AE887}"/>
              </a:ext>
            </a:extLst>
          </p:cNvPr>
          <p:cNvGraphicFramePr>
            <a:graphicFrameLocks noGrp="1"/>
          </p:cNvGraphicFramePr>
          <p:nvPr>
            <p:ph idx="1"/>
            <p:extLst>
              <p:ext uri="{D42A27DB-BD31-4B8C-83A1-F6EECF244321}">
                <p14:modId xmlns:p14="http://schemas.microsoft.com/office/powerpoint/2010/main" val="265401836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18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70D3069-6F58-4765-B264-4954966E705A}"/>
              </a:ext>
            </a:extLst>
          </p:cNvPr>
          <p:cNvSpPr>
            <a:spLocks noGrp="1"/>
          </p:cNvSpPr>
          <p:nvPr>
            <p:ph type="title"/>
          </p:nvPr>
        </p:nvSpPr>
        <p:spPr>
          <a:xfrm>
            <a:off x="1175512" y="870132"/>
            <a:ext cx="9792208" cy="1527078"/>
          </a:xfrm>
        </p:spPr>
        <p:txBody>
          <a:bodyPr>
            <a:normAutofit/>
          </a:bodyPr>
          <a:lstStyle/>
          <a:p>
            <a:r>
              <a:rPr lang="en-US" dirty="0"/>
              <a:t>IP address</a:t>
            </a:r>
          </a:p>
        </p:txBody>
      </p:sp>
      <p:sp>
        <p:nvSpPr>
          <p:cNvPr id="3" name="Content Placeholder 2">
            <a:extLst>
              <a:ext uri="{FF2B5EF4-FFF2-40B4-BE49-F238E27FC236}">
                <a16:creationId xmlns:a16="http://schemas.microsoft.com/office/drawing/2014/main" id="{68E4C07D-5163-4B6C-9A58-F2B5C4D2551E}"/>
              </a:ext>
            </a:extLst>
          </p:cNvPr>
          <p:cNvSpPr>
            <a:spLocks noGrp="1"/>
          </p:cNvSpPr>
          <p:nvPr>
            <p:ph idx="1"/>
          </p:nvPr>
        </p:nvSpPr>
        <p:spPr>
          <a:xfrm>
            <a:off x="1175512" y="2557849"/>
            <a:ext cx="9792208" cy="3407862"/>
          </a:xfrm>
        </p:spPr>
        <p:txBody>
          <a:bodyPr>
            <a:normAutofit/>
          </a:bodyPr>
          <a:lstStyle/>
          <a:p>
            <a:r>
              <a:rPr lang="en-US" dirty="0"/>
              <a:t>IP: Internet Protocol</a:t>
            </a:r>
          </a:p>
          <a:p>
            <a:r>
              <a:rPr lang="en-US" dirty="0"/>
              <a:t>Unique Number that is assigned to every device connected to the Internet.</a:t>
            </a:r>
          </a:p>
          <a:p>
            <a:r>
              <a:rPr lang="en-US" dirty="0"/>
              <a:t> Versions IPV4, IPV6 : </a:t>
            </a:r>
          </a:p>
          <a:p>
            <a:endParaRPr lang="en-US" dirty="0"/>
          </a:p>
        </p:txBody>
      </p:sp>
      <p:pic>
        <p:nvPicPr>
          <p:cNvPr id="1028" name="Picture 4" descr="IPv6 Addressing &amp;amp; IPv6 Subnetting explained ▻ Cheat Sheet">
            <a:extLst>
              <a:ext uri="{FF2B5EF4-FFF2-40B4-BE49-F238E27FC236}">
                <a16:creationId xmlns:a16="http://schemas.microsoft.com/office/drawing/2014/main" id="{8477124C-B992-4FE6-B54E-0347672C6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413"/>
          <a:stretch/>
        </p:blipFill>
        <p:spPr bwMode="auto">
          <a:xfrm>
            <a:off x="2962656" y="3783681"/>
            <a:ext cx="6217920" cy="173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427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5E64BBC-6F34-46B2-AA5C-4C3DEABA9879}"/>
              </a:ext>
            </a:extLst>
          </p:cNvPr>
          <p:cNvSpPr>
            <a:spLocks noGrp="1"/>
          </p:cNvSpPr>
          <p:nvPr>
            <p:ph type="title"/>
          </p:nvPr>
        </p:nvSpPr>
        <p:spPr>
          <a:xfrm>
            <a:off x="1084494" y="282993"/>
            <a:ext cx="3693246" cy="1154671"/>
          </a:xfrm>
        </p:spPr>
        <p:txBody>
          <a:bodyPr>
            <a:normAutofit/>
          </a:bodyPr>
          <a:lstStyle/>
          <a:p>
            <a:r>
              <a:rPr lang="en-US" dirty="0"/>
              <a:t>Webservers </a:t>
            </a:r>
          </a:p>
        </p:txBody>
      </p:sp>
      <p:sp>
        <p:nvSpPr>
          <p:cNvPr id="3" name="Content Placeholder 2">
            <a:extLst>
              <a:ext uri="{FF2B5EF4-FFF2-40B4-BE49-F238E27FC236}">
                <a16:creationId xmlns:a16="http://schemas.microsoft.com/office/drawing/2014/main" id="{FA9A7740-4DB4-4CFF-BBDE-4ACDC24C2B73}"/>
              </a:ext>
            </a:extLst>
          </p:cNvPr>
          <p:cNvSpPr>
            <a:spLocks noGrp="1"/>
          </p:cNvSpPr>
          <p:nvPr>
            <p:ph idx="1"/>
          </p:nvPr>
        </p:nvSpPr>
        <p:spPr>
          <a:xfrm>
            <a:off x="589236" y="1686487"/>
            <a:ext cx="5579618" cy="4888520"/>
          </a:xfrm>
        </p:spPr>
        <p:txBody>
          <a:bodyPr>
            <a:normAutofit/>
          </a:bodyPr>
          <a:lstStyle/>
          <a:p>
            <a:r>
              <a:rPr lang="en-US" b="1" dirty="0"/>
              <a:t>Apache web server – the HTTP web server</a:t>
            </a:r>
          </a:p>
          <a:p>
            <a:endParaRPr lang="en-US" b="1" dirty="0"/>
          </a:p>
          <a:p>
            <a:endParaRPr lang="en-US" b="1" dirty="0"/>
          </a:p>
          <a:p>
            <a:r>
              <a:rPr lang="en-US" b="1" dirty="0"/>
              <a:t>Apache Tomcat </a:t>
            </a:r>
            <a:r>
              <a:rPr lang="ar-SA" b="1" dirty="0"/>
              <a:t> </a:t>
            </a:r>
            <a:endParaRPr lang="en-US" b="1" dirty="0"/>
          </a:p>
          <a:p>
            <a:endParaRPr lang="en-US" b="1" dirty="0"/>
          </a:p>
          <a:p>
            <a:endParaRPr lang="en-US" b="1" dirty="0"/>
          </a:p>
          <a:p>
            <a:r>
              <a:rPr lang="en-US" b="1" dirty="0"/>
              <a:t>Microsoft’s Internet Information Services (IIS) Windows Server</a:t>
            </a:r>
          </a:p>
          <a:p>
            <a:endParaRPr lang="en-US" b="1" dirty="0"/>
          </a:p>
          <a:p>
            <a:r>
              <a:rPr lang="en-US" b="1" dirty="0"/>
              <a:t>Nginx web server</a:t>
            </a:r>
          </a:p>
        </p:txBody>
      </p:sp>
      <p:pic>
        <p:nvPicPr>
          <p:cNvPr id="1028" name="Picture 4" descr="Apache Tomcat - EGI Marketplace">
            <a:extLst>
              <a:ext uri="{FF2B5EF4-FFF2-40B4-BE49-F238E27FC236}">
                <a16:creationId xmlns:a16="http://schemas.microsoft.com/office/drawing/2014/main" id="{83B3F6B3-1E61-40C2-A0C6-F7634B4B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864" y="1520985"/>
            <a:ext cx="2566035" cy="25660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15317C-3288-47D3-93BC-DE6F59536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112" y="1333532"/>
            <a:ext cx="2497145" cy="9530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 Domain multiple alias (Aliases) in IIS on Windows server howto - ☩  Walking in Light with Christ - Faith, Computing, Diary">
            <a:extLst>
              <a:ext uri="{FF2B5EF4-FFF2-40B4-BE49-F238E27FC236}">
                <a16:creationId xmlns:a16="http://schemas.microsoft.com/office/drawing/2014/main" id="{51C6AE87-65F4-4381-AEC6-ED32D329E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741" y="3621651"/>
            <a:ext cx="1261171" cy="1198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vanced Load Balancer, Web Server, &amp;amp; Reverse Proxy - NGINX">
            <a:extLst>
              <a:ext uri="{FF2B5EF4-FFF2-40B4-BE49-F238E27FC236}">
                <a16:creationId xmlns:a16="http://schemas.microsoft.com/office/drawing/2014/main" id="{A8000C6C-7E5E-47B0-A7E9-E85CD4FBA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864" y="5016425"/>
            <a:ext cx="3025798" cy="101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46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FDC718A-9814-4FAD-8C20-9C0CC9E22B6C}"/>
              </a:ext>
            </a:extLst>
          </p:cNvPr>
          <p:cNvSpPr>
            <a:spLocks noGrp="1"/>
          </p:cNvSpPr>
          <p:nvPr>
            <p:ph type="title"/>
          </p:nvPr>
        </p:nvSpPr>
        <p:spPr>
          <a:xfrm>
            <a:off x="1175512" y="870132"/>
            <a:ext cx="9792208" cy="1527078"/>
          </a:xfrm>
        </p:spPr>
        <p:txBody>
          <a:bodyPr>
            <a:normAutofit/>
          </a:bodyPr>
          <a:lstStyle/>
          <a:p>
            <a:r>
              <a:rPr lang="en-US" dirty="0" err="1"/>
              <a:t>Xampp</a:t>
            </a:r>
            <a:endParaRPr lang="en-US" dirty="0"/>
          </a:p>
        </p:txBody>
      </p:sp>
      <p:sp>
        <p:nvSpPr>
          <p:cNvPr id="3" name="Content Placeholder 2">
            <a:extLst>
              <a:ext uri="{FF2B5EF4-FFF2-40B4-BE49-F238E27FC236}">
                <a16:creationId xmlns:a16="http://schemas.microsoft.com/office/drawing/2014/main" id="{7EAE5A49-9074-4350-9D2F-EE14DDB454B4}"/>
              </a:ext>
            </a:extLst>
          </p:cNvPr>
          <p:cNvSpPr>
            <a:spLocks noGrp="1"/>
          </p:cNvSpPr>
          <p:nvPr>
            <p:ph idx="1"/>
          </p:nvPr>
        </p:nvSpPr>
        <p:spPr>
          <a:xfrm>
            <a:off x="1175512" y="2557849"/>
            <a:ext cx="9792208" cy="3407862"/>
          </a:xfrm>
        </p:spPr>
        <p:txBody>
          <a:bodyPr>
            <a:normAutofit/>
          </a:bodyPr>
          <a:lstStyle/>
          <a:p>
            <a:r>
              <a:rPr lang="en-US" b="0" i="0">
                <a:effectLst/>
                <a:latin typeface="arial" panose="020B0604020202020204" pitchFamily="34" charset="0"/>
              </a:rPr>
              <a:t>XAMPP is a cross-platform service, as it works with platforms like Mac, Linux, Windows, etc.</a:t>
            </a:r>
            <a:endParaRPr lang="en-US" dirty="0"/>
          </a:p>
        </p:txBody>
      </p:sp>
    </p:spTree>
    <p:extLst>
      <p:ext uri="{BB962C8B-B14F-4D97-AF65-F5344CB8AC3E}">
        <p14:creationId xmlns:p14="http://schemas.microsoft.com/office/powerpoint/2010/main" val="7312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1509769-1850-48A1-BFCE-4BB76A8735A4}"/>
              </a:ext>
            </a:extLst>
          </p:cNvPr>
          <p:cNvSpPr>
            <a:spLocks noGrp="1"/>
          </p:cNvSpPr>
          <p:nvPr>
            <p:ph type="title"/>
          </p:nvPr>
        </p:nvSpPr>
        <p:spPr>
          <a:xfrm>
            <a:off x="1175512" y="870132"/>
            <a:ext cx="9792208" cy="1527078"/>
          </a:xfrm>
        </p:spPr>
        <p:txBody>
          <a:bodyPr>
            <a:normAutofit/>
          </a:bodyPr>
          <a:lstStyle/>
          <a:p>
            <a:r>
              <a:rPr lang="en-US" dirty="0" err="1"/>
              <a:t>Wampp</a:t>
            </a:r>
            <a:endParaRPr lang="en-US" dirty="0"/>
          </a:p>
        </p:txBody>
      </p:sp>
      <p:sp>
        <p:nvSpPr>
          <p:cNvPr id="3" name="Content Placeholder 2">
            <a:extLst>
              <a:ext uri="{FF2B5EF4-FFF2-40B4-BE49-F238E27FC236}">
                <a16:creationId xmlns:a16="http://schemas.microsoft.com/office/drawing/2014/main" id="{E188FF1E-8602-43E6-AAFA-1141E7747070}"/>
              </a:ext>
            </a:extLst>
          </p:cNvPr>
          <p:cNvSpPr>
            <a:spLocks noGrp="1"/>
          </p:cNvSpPr>
          <p:nvPr>
            <p:ph idx="1"/>
          </p:nvPr>
        </p:nvSpPr>
        <p:spPr>
          <a:xfrm>
            <a:off x="1175512" y="2557849"/>
            <a:ext cx="9792208" cy="3407862"/>
          </a:xfrm>
        </p:spPr>
        <p:txBody>
          <a:bodyPr>
            <a:normAutofit/>
          </a:bodyPr>
          <a:lstStyle/>
          <a:p>
            <a:r>
              <a:rPr lang="en-US" dirty="0"/>
              <a:t>WampServer is a Windows web development environment. It allows you to create web applications with Apache2, PHP and a MySQL database</a:t>
            </a:r>
          </a:p>
        </p:txBody>
      </p:sp>
    </p:spTree>
    <p:extLst>
      <p:ext uri="{BB962C8B-B14F-4D97-AF65-F5344CB8AC3E}">
        <p14:creationId xmlns:p14="http://schemas.microsoft.com/office/powerpoint/2010/main" val="317990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What is a server ? How does a server work? Types of Servers . Explain everything.">
            <a:hlinkClick r:id="" action="ppaction://media"/>
            <a:extLst>
              <a:ext uri="{FF2B5EF4-FFF2-40B4-BE49-F238E27FC236}">
                <a16:creationId xmlns:a16="http://schemas.microsoft.com/office/drawing/2014/main" id="{E734F3E2-E78C-4218-974C-D5B0B49F3DB8}"/>
              </a:ext>
            </a:extLst>
          </p:cNvPr>
          <p:cNvPicPr>
            <a:picLocks noGrp="1" noRot="1" noChangeAspect="1"/>
          </p:cNvPicPr>
          <p:nvPr>
            <p:ph idx="1"/>
            <a:videoFile r:link="rId1"/>
          </p:nvPr>
        </p:nvPicPr>
        <p:blipFill>
          <a:blip r:embed="rId4"/>
          <a:stretch>
            <a:fillRect/>
          </a:stretch>
        </p:blipFill>
        <p:spPr>
          <a:xfrm>
            <a:off x="714968" y="394338"/>
            <a:ext cx="10787449" cy="6094957"/>
          </a:xfrm>
          <a:prstGeom prst="rect">
            <a:avLst/>
          </a:prstGeom>
        </p:spPr>
      </p:pic>
    </p:spTree>
    <p:extLst>
      <p:ext uri="{BB962C8B-B14F-4D97-AF65-F5344CB8AC3E}">
        <p14:creationId xmlns:p14="http://schemas.microsoft.com/office/powerpoint/2010/main" val="33491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7665003-5B93-4A19-9549-739B2EFD3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C543A8-3AE5-4FAA-B94E-BE588D1A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833" y="643464"/>
            <a:ext cx="396945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pic>
        <p:nvPicPr>
          <p:cNvPr id="6" name="Content Placeholder 21" descr="white and yellow paper planes">
            <a:extLst>
              <a:ext uri="{FF2B5EF4-FFF2-40B4-BE49-F238E27FC236}">
                <a16:creationId xmlns:a16="http://schemas.microsoft.com/office/drawing/2014/main" id="{1DBC16B6-4439-468C-AF7E-41BF810F9A66}"/>
              </a:ext>
            </a:extLst>
          </p:cNvPr>
          <p:cNvPicPr>
            <a:picLocks noChangeAspect="1"/>
          </p:cNvPicPr>
          <p:nvPr/>
        </p:nvPicPr>
        <p:blipFill rotWithShape="1">
          <a:blip r:embed="rId2">
            <a:extLst>
              <a:ext uri="{28A0092B-C50C-407E-A947-70E740481C1C}">
                <a14:useLocalDpi xmlns:a14="http://schemas.microsoft.com/office/drawing/2010/main" val="0"/>
              </a:ext>
            </a:extLst>
          </a:blip>
          <a:srcRect r="3897" b="-3"/>
          <a:stretch/>
        </p:blipFill>
        <p:spPr>
          <a:xfrm rot="5400000">
            <a:off x="13806" y="1609344"/>
            <a:ext cx="5239512" cy="3639312"/>
          </a:xfrm>
          <a:prstGeom prst="rect">
            <a:avLst/>
          </a:prstGeom>
        </p:spPr>
      </p:pic>
      <p:sp>
        <p:nvSpPr>
          <p:cNvPr id="19" name="Rectangle 18">
            <a:extLst>
              <a:ext uri="{FF2B5EF4-FFF2-40B4-BE49-F238E27FC236}">
                <a16:creationId xmlns:a16="http://schemas.microsoft.com/office/drawing/2014/main" id="{6596D7B5-9420-4F03-A37C-7ED97D1E5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8001" y="255102"/>
            <a:ext cx="6705400"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FFB398-DF5E-4361-A724-EE10E91B1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2592" y="393365"/>
            <a:ext cx="6364719"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348EB-53F9-4343-96F8-113173386440}"/>
              </a:ext>
            </a:extLst>
          </p:cNvPr>
          <p:cNvSpPr>
            <a:spLocks noGrp="1"/>
          </p:cNvSpPr>
          <p:nvPr>
            <p:ph idx="1"/>
          </p:nvPr>
        </p:nvSpPr>
        <p:spPr>
          <a:xfrm>
            <a:off x="5570162" y="1611802"/>
            <a:ext cx="5447251" cy="3291840"/>
          </a:xfrm>
        </p:spPr>
        <p:txBody>
          <a:bodyPr>
            <a:normAutofit/>
          </a:bodyPr>
          <a:lstStyle/>
          <a:p>
            <a:pPr marL="0" indent="0">
              <a:buNone/>
            </a:pPr>
            <a:r>
              <a:rPr lang="en-US" sz="2800" dirty="0"/>
              <a:t>capabilities and relationships between front-end and back-end</a:t>
            </a:r>
            <a:br>
              <a:rPr lang="en-US" sz="2800" dirty="0"/>
            </a:br>
            <a:r>
              <a:rPr lang="en-US" sz="2800" dirty="0"/>
              <a:t>website technologies and explain how these relate to presentation and</a:t>
            </a:r>
            <a:br>
              <a:rPr lang="en-US" sz="2800" dirty="0"/>
            </a:br>
            <a:r>
              <a:rPr lang="en-US" sz="2800" dirty="0"/>
              <a:t>application layers.</a:t>
            </a:r>
          </a:p>
        </p:txBody>
      </p:sp>
    </p:spTree>
    <p:extLst>
      <p:ext uri="{BB962C8B-B14F-4D97-AF65-F5344CB8AC3E}">
        <p14:creationId xmlns:p14="http://schemas.microsoft.com/office/powerpoint/2010/main" val="403871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9">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0" name="Rectangle 11">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1" name="Rectangle 13">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2"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3" name="Rectangle 20">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4" name="Rectangle 22">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9EF5AC7-C546-4630-BE5E-CCA20A2A37E4}"/>
              </a:ext>
            </a:extLst>
          </p:cNvPr>
          <p:cNvSpPr>
            <a:spLocks noGrp="1"/>
          </p:cNvSpPr>
          <p:nvPr>
            <p:ph type="title"/>
          </p:nvPr>
        </p:nvSpPr>
        <p:spPr>
          <a:xfrm>
            <a:off x="1227607" y="1215120"/>
            <a:ext cx="9732773" cy="1465112"/>
          </a:xfrm>
        </p:spPr>
        <p:txBody>
          <a:bodyPr vert="horz" lIns="91440" tIns="45720" rIns="91440" bIns="45720" rtlCol="0" anchor="ctr">
            <a:normAutofit/>
          </a:bodyPr>
          <a:lstStyle/>
          <a:p>
            <a:pPr algn="ctr">
              <a:lnSpc>
                <a:spcPct val="83000"/>
              </a:lnSpc>
            </a:pPr>
            <a:r>
              <a:rPr lang="en-US" sz="4400" cap="all" spc="-100" dirty="0"/>
              <a:t>Three Tier model</a:t>
            </a:r>
          </a:p>
        </p:txBody>
      </p:sp>
      <p:sp>
        <p:nvSpPr>
          <p:cNvPr id="55" name="Rectangle 24">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26">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28">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30">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3" name="Content Placeholder 4" descr="Three-tier architecture overview - AWS Serverless Multi-Tier Architectures  with Amazon API Gateway and AWS Lambda">
            <a:extLst>
              <a:ext uri="{FF2B5EF4-FFF2-40B4-BE49-F238E27FC236}">
                <a16:creationId xmlns:a16="http://schemas.microsoft.com/office/drawing/2014/main" id="{E0ED52E9-B1E4-4561-9727-BD6291EBE4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02256" y="2680232"/>
            <a:ext cx="7192370" cy="298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84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12" name="Title 11">
            <a:extLst>
              <a:ext uri="{FF2B5EF4-FFF2-40B4-BE49-F238E27FC236}">
                <a16:creationId xmlns:a16="http://schemas.microsoft.com/office/drawing/2014/main" id="{10CABA47-F400-4E92-A637-598E08BA82CC}"/>
              </a:ext>
            </a:extLst>
          </p:cNvPr>
          <p:cNvSpPr>
            <a:spLocks noGrp="1"/>
          </p:cNvSpPr>
          <p:nvPr>
            <p:ph type="title"/>
          </p:nvPr>
        </p:nvSpPr>
        <p:spPr>
          <a:xfrm>
            <a:off x="573409" y="559477"/>
            <a:ext cx="3765200" cy="5709931"/>
          </a:xfrm>
        </p:spPr>
        <p:txBody>
          <a:bodyPr>
            <a:normAutofit/>
          </a:bodyPr>
          <a:lstStyle/>
          <a:p>
            <a:pPr algn="ctr"/>
            <a:r>
              <a:rPr lang="en-US" b="0" i="0">
                <a:effectLst/>
                <a:latin typeface="IBM Plex Sans" panose="020B0604020202020204" pitchFamily="34" charset="0"/>
              </a:rPr>
              <a:t>Presentation Layer</a:t>
            </a:r>
            <a:endParaRPr lang="en-US"/>
          </a:p>
        </p:txBody>
      </p:sp>
      <p:sp>
        <p:nvSpPr>
          <p:cNvPr id="63" name="Rectangle 6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46" name="Content Placeholder 13">
            <a:extLst>
              <a:ext uri="{FF2B5EF4-FFF2-40B4-BE49-F238E27FC236}">
                <a16:creationId xmlns:a16="http://schemas.microsoft.com/office/drawing/2014/main" id="{18A533AA-95F9-4CC0-B038-37F055AF9A25}"/>
              </a:ext>
            </a:extLst>
          </p:cNvPr>
          <p:cNvGraphicFramePr>
            <a:graphicFrameLocks noGrp="1"/>
          </p:cNvGraphicFramePr>
          <p:nvPr>
            <p:ph idx="1"/>
            <p:extLst>
              <p:ext uri="{D42A27DB-BD31-4B8C-83A1-F6EECF244321}">
                <p14:modId xmlns:p14="http://schemas.microsoft.com/office/powerpoint/2010/main" val="82941283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027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65E90B1-BDF2-4375-AE4C-39DB4473C9A8}"/>
              </a:ext>
            </a:extLst>
          </p:cNvPr>
          <p:cNvSpPr>
            <a:spLocks noGrp="1"/>
          </p:cNvSpPr>
          <p:nvPr>
            <p:ph type="title"/>
          </p:nvPr>
        </p:nvSpPr>
        <p:spPr>
          <a:xfrm>
            <a:off x="573409" y="559477"/>
            <a:ext cx="3765200" cy="5709931"/>
          </a:xfrm>
        </p:spPr>
        <p:txBody>
          <a:bodyPr>
            <a:normAutofit/>
          </a:bodyPr>
          <a:lstStyle/>
          <a:p>
            <a:pPr algn="ctr"/>
            <a:r>
              <a:rPr lang="en-US"/>
              <a:t>Application Layer</a:t>
            </a:r>
          </a:p>
        </p:txBody>
      </p:sp>
      <p:sp>
        <p:nvSpPr>
          <p:cNvPr id="34" name="Rectangle 3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5" name="Content Placeholder 2">
            <a:extLst>
              <a:ext uri="{FF2B5EF4-FFF2-40B4-BE49-F238E27FC236}">
                <a16:creationId xmlns:a16="http://schemas.microsoft.com/office/drawing/2014/main" id="{290A03B7-7458-4530-BEF1-71296753FF96}"/>
              </a:ext>
            </a:extLst>
          </p:cNvPr>
          <p:cNvGraphicFramePr>
            <a:graphicFrameLocks noGrp="1"/>
          </p:cNvGraphicFramePr>
          <p:nvPr>
            <p:ph idx="1"/>
            <p:extLst>
              <p:ext uri="{D42A27DB-BD31-4B8C-83A1-F6EECF244321}">
                <p14:modId xmlns:p14="http://schemas.microsoft.com/office/powerpoint/2010/main" val="171789026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7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D78357BA-7C1F-4189-A427-F1665CB16FA9}"/>
              </a:ext>
            </a:extLst>
          </p:cNvPr>
          <p:cNvSpPr>
            <a:spLocks noGrp="1"/>
          </p:cNvSpPr>
          <p:nvPr>
            <p:ph type="title"/>
          </p:nvPr>
        </p:nvSpPr>
        <p:spPr>
          <a:xfrm>
            <a:off x="573409" y="559477"/>
            <a:ext cx="3765200" cy="5709931"/>
          </a:xfrm>
        </p:spPr>
        <p:txBody>
          <a:bodyPr>
            <a:normAutofit/>
          </a:bodyPr>
          <a:lstStyle/>
          <a:p>
            <a:pPr algn="ctr"/>
            <a:r>
              <a:rPr lang="en-US"/>
              <a:t>Data Layer</a:t>
            </a:r>
          </a:p>
        </p:txBody>
      </p:sp>
      <p:sp>
        <p:nvSpPr>
          <p:cNvPr id="50" name="Rectangle 4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8" name="Content Placeholder 2">
            <a:extLst>
              <a:ext uri="{FF2B5EF4-FFF2-40B4-BE49-F238E27FC236}">
                <a16:creationId xmlns:a16="http://schemas.microsoft.com/office/drawing/2014/main" id="{B0990EB6-D706-42D3-8E0F-F26A497ED6D0}"/>
              </a:ext>
            </a:extLst>
          </p:cNvPr>
          <p:cNvGraphicFramePr>
            <a:graphicFrameLocks noGrp="1"/>
          </p:cNvGraphicFramePr>
          <p:nvPr>
            <p:ph idx="1"/>
            <p:extLst>
              <p:ext uri="{D42A27DB-BD31-4B8C-83A1-F6EECF244321}">
                <p14:modId xmlns:p14="http://schemas.microsoft.com/office/powerpoint/2010/main" val="177504846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99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A85DEBE-D9AB-4A67-A31C-778A889106EE}"/>
              </a:ext>
            </a:extLst>
          </p:cNvPr>
          <p:cNvSpPr>
            <a:spLocks noGrp="1"/>
          </p:cNvSpPr>
          <p:nvPr>
            <p:ph type="title"/>
          </p:nvPr>
        </p:nvSpPr>
        <p:spPr>
          <a:xfrm>
            <a:off x="1175512" y="870132"/>
            <a:ext cx="9792208" cy="1527078"/>
          </a:xfrm>
        </p:spPr>
        <p:txBody>
          <a:bodyPr>
            <a:normAutofit/>
          </a:bodyPr>
          <a:lstStyle/>
          <a:p>
            <a:r>
              <a:rPr lang="en-US" dirty="0"/>
              <a:t>Front-End </a:t>
            </a:r>
          </a:p>
        </p:txBody>
      </p:sp>
      <p:sp>
        <p:nvSpPr>
          <p:cNvPr id="3" name="Content Placeholder 2">
            <a:extLst>
              <a:ext uri="{FF2B5EF4-FFF2-40B4-BE49-F238E27FC236}">
                <a16:creationId xmlns:a16="http://schemas.microsoft.com/office/drawing/2014/main" id="{D56900B8-365E-48C9-ACD4-1781C4B952F6}"/>
              </a:ext>
            </a:extLst>
          </p:cNvPr>
          <p:cNvSpPr>
            <a:spLocks noGrp="1"/>
          </p:cNvSpPr>
          <p:nvPr>
            <p:ph idx="1"/>
          </p:nvPr>
        </p:nvSpPr>
        <p:spPr>
          <a:xfrm>
            <a:off x="1175512" y="2557849"/>
            <a:ext cx="9792208" cy="3407862"/>
          </a:xfrm>
        </p:spPr>
        <p:txBody>
          <a:bodyPr>
            <a:normAutofit/>
          </a:bodyPr>
          <a:lstStyle/>
          <a:p>
            <a:r>
              <a:rPr lang="en-US" dirty="0"/>
              <a:t>The part that is displayed to the user (User Interface) </a:t>
            </a:r>
          </a:p>
          <a:p>
            <a:r>
              <a:rPr lang="en-US" dirty="0"/>
              <a:t>What he can see and interact with in the User Interface</a:t>
            </a:r>
          </a:p>
          <a:p>
            <a:r>
              <a:rPr lang="en-US" dirty="0"/>
              <a:t>Code that is executed at the browser and what client can see (Client-side) HTML, CSS and JavaScript</a:t>
            </a:r>
          </a:p>
          <a:p>
            <a:r>
              <a:rPr lang="en-US" dirty="0"/>
              <a:t>How the application looks like?  </a:t>
            </a:r>
          </a:p>
        </p:txBody>
      </p:sp>
    </p:spTree>
    <p:extLst>
      <p:ext uri="{BB962C8B-B14F-4D97-AF65-F5344CB8AC3E}">
        <p14:creationId xmlns:p14="http://schemas.microsoft.com/office/powerpoint/2010/main" val="271145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903494E-1927-49E0-84E4-5AB6F50F2672}"/>
              </a:ext>
            </a:extLst>
          </p:cNvPr>
          <p:cNvSpPr>
            <a:spLocks noGrp="1"/>
          </p:cNvSpPr>
          <p:nvPr>
            <p:ph type="title"/>
          </p:nvPr>
        </p:nvSpPr>
        <p:spPr>
          <a:xfrm>
            <a:off x="1175512" y="870132"/>
            <a:ext cx="9792208" cy="1527078"/>
          </a:xfrm>
        </p:spPr>
        <p:txBody>
          <a:bodyPr>
            <a:normAutofit/>
          </a:bodyPr>
          <a:lstStyle/>
          <a:p>
            <a:r>
              <a:rPr lang="en-US" dirty="0"/>
              <a:t>Domain Name</a:t>
            </a:r>
          </a:p>
        </p:txBody>
      </p:sp>
      <p:sp>
        <p:nvSpPr>
          <p:cNvPr id="3" name="Content Placeholder 2">
            <a:extLst>
              <a:ext uri="{FF2B5EF4-FFF2-40B4-BE49-F238E27FC236}">
                <a16:creationId xmlns:a16="http://schemas.microsoft.com/office/drawing/2014/main" id="{074803B1-D3B7-4367-B08E-4DC38221EEF9}"/>
              </a:ext>
            </a:extLst>
          </p:cNvPr>
          <p:cNvSpPr>
            <a:spLocks noGrp="1"/>
          </p:cNvSpPr>
          <p:nvPr>
            <p:ph idx="1"/>
          </p:nvPr>
        </p:nvSpPr>
        <p:spPr>
          <a:xfrm>
            <a:off x="1175512" y="2557849"/>
            <a:ext cx="9792208" cy="3407862"/>
          </a:xfrm>
        </p:spPr>
        <p:txBody>
          <a:bodyPr>
            <a:normAutofit/>
          </a:bodyPr>
          <a:lstStyle/>
          <a:p>
            <a:r>
              <a:rPr lang="en-US" dirty="0"/>
              <a:t>The domain name is an address that we type in the browser search bar to visit a website. It is a unique name for a website. such as ‘google.com’, and ‘facebook.com’. </a:t>
            </a:r>
          </a:p>
          <a:p>
            <a:endParaRPr lang="en-US" dirty="0"/>
          </a:p>
        </p:txBody>
      </p:sp>
    </p:spTree>
    <p:extLst>
      <p:ext uri="{BB962C8B-B14F-4D97-AF65-F5344CB8AC3E}">
        <p14:creationId xmlns:p14="http://schemas.microsoft.com/office/powerpoint/2010/main" val="3471745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A85DEBE-D9AB-4A67-A31C-778A889106EE}"/>
              </a:ext>
            </a:extLst>
          </p:cNvPr>
          <p:cNvSpPr>
            <a:spLocks noGrp="1"/>
          </p:cNvSpPr>
          <p:nvPr>
            <p:ph type="title"/>
          </p:nvPr>
        </p:nvSpPr>
        <p:spPr>
          <a:xfrm>
            <a:off x="1175512" y="870132"/>
            <a:ext cx="9792208" cy="1527078"/>
          </a:xfrm>
        </p:spPr>
        <p:txBody>
          <a:bodyPr>
            <a:normAutofit/>
          </a:bodyPr>
          <a:lstStyle/>
          <a:p>
            <a:r>
              <a:rPr lang="en-US" dirty="0"/>
              <a:t>Back-End </a:t>
            </a:r>
          </a:p>
        </p:txBody>
      </p:sp>
      <p:sp>
        <p:nvSpPr>
          <p:cNvPr id="3" name="Content Placeholder 2">
            <a:extLst>
              <a:ext uri="{FF2B5EF4-FFF2-40B4-BE49-F238E27FC236}">
                <a16:creationId xmlns:a16="http://schemas.microsoft.com/office/drawing/2014/main" id="{D56900B8-365E-48C9-ACD4-1781C4B952F6}"/>
              </a:ext>
            </a:extLst>
          </p:cNvPr>
          <p:cNvSpPr>
            <a:spLocks noGrp="1"/>
          </p:cNvSpPr>
          <p:nvPr>
            <p:ph idx="1"/>
          </p:nvPr>
        </p:nvSpPr>
        <p:spPr>
          <a:xfrm>
            <a:off x="1175512" y="2557849"/>
            <a:ext cx="9792208" cy="3407862"/>
          </a:xfrm>
        </p:spPr>
        <p:txBody>
          <a:bodyPr>
            <a:normAutofit/>
          </a:bodyPr>
          <a:lstStyle/>
          <a:p>
            <a:r>
              <a:rPr lang="en-US" dirty="0"/>
              <a:t>Code that is executed at the web server (Server-side)  using Java/ PHP/ C#.. </a:t>
            </a:r>
            <a:r>
              <a:rPr lang="en-US" dirty="0" err="1"/>
              <a:t>Etc</a:t>
            </a:r>
            <a:endParaRPr lang="en-US" dirty="0"/>
          </a:p>
          <a:p>
            <a:r>
              <a:rPr lang="en-US" dirty="0"/>
              <a:t>How the application functions? </a:t>
            </a:r>
          </a:p>
          <a:p>
            <a:pPr marL="0" indent="0">
              <a:buNone/>
            </a:pPr>
            <a:endParaRPr lang="en-US" dirty="0"/>
          </a:p>
        </p:txBody>
      </p:sp>
    </p:spTree>
    <p:extLst>
      <p:ext uri="{BB962C8B-B14F-4D97-AF65-F5344CB8AC3E}">
        <p14:creationId xmlns:p14="http://schemas.microsoft.com/office/powerpoint/2010/main" val="1946034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1325E35B-072B-4E2B-83F1-1E38ADF37389}"/>
              </a:ext>
            </a:extLst>
          </p:cNvPr>
          <p:cNvSpPr>
            <a:spLocks noGrp="1"/>
          </p:cNvSpPr>
          <p:nvPr>
            <p:ph type="title"/>
          </p:nvPr>
        </p:nvSpPr>
        <p:spPr>
          <a:xfrm>
            <a:off x="1066800" y="1089090"/>
            <a:ext cx="10058400" cy="1371600"/>
          </a:xfrm>
        </p:spPr>
        <p:txBody>
          <a:bodyPr>
            <a:normAutofit/>
          </a:bodyPr>
          <a:lstStyle/>
          <a:p>
            <a:pPr algn="ctr"/>
            <a:r>
              <a:rPr lang="en-US" sz="4400" b="0" i="0" u="none" strike="noStrike" baseline="0">
                <a:solidFill>
                  <a:srgbClr val="FFFFFF"/>
                </a:solidFill>
                <a:latin typeface="CIDFont+F2"/>
              </a:rPr>
              <a:t>relationships between</a:t>
            </a:r>
            <a:r>
              <a:rPr lang="en-US" sz="4400">
                <a:solidFill>
                  <a:srgbClr val="FFFFFF"/>
                </a:solidFill>
                <a:latin typeface="CIDFont+F2"/>
              </a:rPr>
              <a:t> </a:t>
            </a:r>
            <a:r>
              <a:rPr lang="en-US" sz="4400" b="0" i="0" u="none" strike="noStrike" baseline="0">
                <a:solidFill>
                  <a:srgbClr val="FFFFFF"/>
                </a:solidFill>
                <a:latin typeface="CIDFont+F2"/>
              </a:rPr>
              <a:t>front-end and back-end </a:t>
            </a:r>
            <a:endParaRPr lang="en-US" sz="4400">
              <a:solidFill>
                <a:srgbClr val="FFFFFF"/>
              </a:solidFill>
            </a:endParaRPr>
          </a:p>
        </p:txBody>
      </p:sp>
      <p:sp>
        <p:nvSpPr>
          <p:cNvPr id="3" name="Content Placeholder 2">
            <a:extLst>
              <a:ext uri="{FF2B5EF4-FFF2-40B4-BE49-F238E27FC236}">
                <a16:creationId xmlns:a16="http://schemas.microsoft.com/office/drawing/2014/main" id="{23E47B3E-74F9-472F-8E6A-57056591364A}"/>
              </a:ext>
            </a:extLst>
          </p:cNvPr>
          <p:cNvSpPr>
            <a:spLocks noGrp="1"/>
          </p:cNvSpPr>
          <p:nvPr>
            <p:ph idx="1"/>
          </p:nvPr>
        </p:nvSpPr>
        <p:spPr>
          <a:xfrm>
            <a:off x="967563" y="3428999"/>
            <a:ext cx="10494335" cy="3290777"/>
          </a:xfrm>
        </p:spPr>
        <p:txBody>
          <a:bodyPr anchor="t">
            <a:normAutofit/>
          </a:bodyPr>
          <a:lstStyle/>
          <a:p>
            <a:r>
              <a:rPr lang="en-US" sz="2000" dirty="0"/>
              <a:t>In order to develop a web application, you should take the front-end and back-end into consideration.</a:t>
            </a:r>
          </a:p>
          <a:p>
            <a:r>
              <a:rPr lang="en-US" sz="2000" dirty="0"/>
              <a:t>Front-end developers: are responsible for programming the presentation layer. They are experts in web technologies like </a:t>
            </a:r>
            <a:r>
              <a:rPr lang="en-US" sz="2000" dirty="0" err="1"/>
              <a:t>Javascript</a:t>
            </a:r>
            <a:r>
              <a:rPr lang="en-US" sz="2000" dirty="0"/>
              <a:t>, HTML5, and Cascading Style Sheets (CSS),</a:t>
            </a:r>
          </a:p>
          <a:p>
            <a:r>
              <a:rPr lang="en-US" sz="2000" dirty="0"/>
              <a:t>Back-end developers: program the business layer and data layer of an application. The internal logic of a web application</a:t>
            </a:r>
          </a:p>
          <a:p>
            <a:r>
              <a:rPr lang="en-US" sz="2000" dirty="0"/>
              <a:t>Web application development is a collaborative effort between front-end and back-end developers, although some organizations employ full-stack developers that can fit into either role. </a:t>
            </a:r>
          </a:p>
        </p:txBody>
      </p:sp>
    </p:spTree>
    <p:extLst>
      <p:ext uri="{BB962C8B-B14F-4D97-AF65-F5344CB8AC3E}">
        <p14:creationId xmlns:p14="http://schemas.microsoft.com/office/powerpoint/2010/main" val="161303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4A7DACD8-15A8-425B-8413-CBA478857399}"/>
              </a:ext>
            </a:extLst>
          </p:cNvPr>
          <p:cNvSpPr>
            <a:spLocks noGrp="1"/>
          </p:cNvSpPr>
          <p:nvPr>
            <p:ph type="title"/>
          </p:nvPr>
        </p:nvSpPr>
        <p:spPr>
          <a:xfrm>
            <a:off x="1066800" y="1089090"/>
            <a:ext cx="10058400" cy="1371600"/>
          </a:xfrm>
        </p:spPr>
        <p:txBody>
          <a:bodyPr>
            <a:normAutofit/>
          </a:bodyPr>
          <a:lstStyle/>
          <a:p>
            <a:pPr algn="ctr"/>
            <a:r>
              <a:rPr lang="en-US" sz="3400" b="0" i="0" u="none" strike="noStrike" baseline="0">
                <a:solidFill>
                  <a:srgbClr val="FFFFFF"/>
                </a:solidFill>
                <a:latin typeface="CIDFont+F2"/>
              </a:rPr>
              <a:t>relationships between front-end and back-end and How they relate to presentation and application layer </a:t>
            </a:r>
            <a:endParaRPr lang="en-US" sz="3400">
              <a:solidFill>
                <a:srgbClr val="FFFFFF"/>
              </a:solidFill>
            </a:endParaRPr>
          </a:p>
        </p:txBody>
      </p:sp>
      <p:sp>
        <p:nvSpPr>
          <p:cNvPr id="3" name="Content Placeholder 2">
            <a:extLst>
              <a:ext uri="{FF2B5EF4-FFF2-40B4-BE49-F238E27FC236}">
                <a16:creationId xmlns:a16="http://schemas.microsoft.com/office/drawing/2014/main" id="{2C2CB51D-8BBA-4E56-9504-1F015603E249}"/>
              </a:ext>
            </a:extLst>
          </p:cNvPr>
          <p:cNvSpPr>
            <a:spLocks noGrp="1"/>
          </p:cNvSpPr>
          <p:nvPr>
            <p:ph idx="1"/>
          </p:nvPr>
        </p:nvSpPr>
        <p:spPr>
          <a:xfrm>
            <a:off x="1409700" y="3429000"/>
            <a:ext cx="9372600" cy="3190164"/>
          </a:xfrm>
        </p:spPr>
        <p:txBody>
          <a:bodyPr anchor="t">
            <a:normAutofit/>
          </a:bodyPr>
          <a:lstStyle/>
          <a:p>
            <a:pPr>
              <a:lnSpc>
                <a:spcPct val="90000"/>
              </a:lnSpc>
            </a:pPr>
            <a:r>
              <a:rPr lang="en-US" sz="1900" dirty="0"/>
              <a:t>The Presentation Layer is the front-end layer of the application. Its main component is a graphical user interface (GUI) that allows users to interact with the application, accessing its functions and services.</a:t>
            </a:r>
          </a:p>
          <a:p>
            <a:pPr>
              <a:lnSpc>
                <a:spcPct val="90000"/>
              </a:lnSpc>
            </a:pPr>
            <a:r>
              <a:rPr lang="en-US" sz="1900" dirty="0"/>
              <a:t>The </a:t>
            </a:r>
            <a:r>
              <a:rPr lang="en-US" sz="2000" dirty="0"/>
              <a:t>Application</a:t>
            </a:r>
            <a:r>
              <a:rPr lang="en-US" sz="1900" dirty="0"/>
              <a:t> (Business/logic) Layer contains the application and business logic that facilitate the functions and services that the application provides. The logic for all application services is contained within the business layer, which sits between the presentation layer and the data layer.</a:t>
            </a:r>
          </a:p>
          <a:p>
            <a:pPr>
              <a:lnSpc>
                <a:spcPct val="90000"/>
              </a:lnSpc>
            </a:pPr>
            <a:r>
              <a:rPr lang="en-US" sz="1900" dirty="0"/>
              <a:t>The Data Layer is a back-end system that houses any data required for the application to deliver services and functionality to users.</a:t>
            </a:r>
          </a:p>
        </p:txBody>
      </p:sp>
    </p:spTree>
    <p:extLst>
      <p:ext uri="{BB962C8B-B14F-4D97-AF65-F5344CB8AC3E}">
        <p14:creationId xmlns:p14="http://schemas.microsoft.com/office/powerpoint/2010/main" val="66262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903494E-1927-49E0-84E4-5AB6F50F2672}"/>
              </a:ext>
            </a:extLst>
          </p:cNvPr>
          <p:cNvSpPr>
            <a:spLocks noGrp="1"/>
          </p:cNvSpPr>
          <p:nvPr>
            <p:ph type="title"/>
          </p:nvPr>
        </p:nvSpPr>
        <p:spPr>
          <a:xfrm>
            <a:off x="1175512" y="870132"/>
            <a:ext cx="9792208" cy="1527078"/>
          </a:xfrm>
        </p:spPr>
        <p:txBody>
          <a:bodyPr>
            <a:normAutofit/>
          </a:bodyPr>
          <a:lstStyle/>
          <a:p>
            <a:r>
              <a:rPr lang="en-US" dirty="0"/>
              <a:t>IP address vs. Domain Name</a:t>
            </a:r>
          </a:p>
        </p:txBody>
      </p:sp>
      <p:pic>
        <p:nvPicPr>
          <p:cNvPr id="6" name="Picture 2" descr="Domain to IP Converter: Find IP Address of Any Website ᐈ">
            <a:extLst>
              <a:ext uri="{FF2B5EF4-FFF2-40B4-BE49-F238E27FC236}">
                <a16:creationId xmlns:a16="http://schemas.microsoft.com/office/drawing/2014/main" id="{14CDB9E7-7A23-4F48-A279-31B8CC2C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40" y="2724326"/>
            <a:ext cx="5963920" cy="313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5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53F329C-B836-4AB7-9096-2FBA3522B18D}"/>
              </a:ext>
            </a:extLst>
          </p:cNvPr>
          <p:cNvSpPr>
            <a:spLocks noGrp="1"/>
          </p:cNvSpPr>
          <p:nvPr>
            <p:ph type="title"/>
          </p:nvPr>
        </p:nvSpPr>
        <p:spPr>
          <a:xfrm>
            <a:off x="1175512" y="870132"/>
            <a:ext cx="9792208" cy="1527078"/>
          </a:xfrm>
        </p:spPr>
        <p:txBody>
          <a:bodyPr>
            <a:normAutofit/>
          </a:bodyPr>
          <a:lstStyle/>
          <a:p>
            <a:r>
              <a:rPr lang="en-US" dirty="0"/>
              <a:t>Domain Name Server</a:t>
            </a:r>
          </a:p>
        </p:txBody>
      </p:sp>
      <p:sp>
        <p:nvSpPr>
          <p:cNvPr id="3" name="Content Placeholder 2">
            <a:extLst>
              <a:ext uri="{FF2B5EF4-FFF2-40B4-BE49-F238E27FC236}">
                <a16:creationId xmlns:a16="http://schemas.microsoft.com/office/drawing/2014/main" id="{6B836B6E-C8CF-43B3-BBFD-E26C1292FA05}"/>
              </a:ext>
            </a:extLst>
          </p:cNvPr>
          <p:cNvSpPr>
            <a:spLocks noGrp="1"/>
          </p:cNvSpPr>
          <p:nvPr>
            <p:ph idx="1"/>
          </p:nvPr>
        </p:nvSpPr>
        <p:spPr>
          <a:xfrm>
            <a:off x="1175512" y="2557849"/>
            <a:ext cx="9792208" cy="3407862"/>
          </a:xfrm>
        </p:spPr>
        <p:txBody>
          <a:bodyPr>
            <a:normAutofit/>
          </a:bodyPr>
          <a:lstStyle/>
          <a:p>
            <a:r>
              <a:rPr lang="en-US" dirty="0"/>
              <a:t>is basically a database or collection of all domain names with their corresponding IP numbers.</a:t>
            </a:r>
          </a:p>
          <a:p>
            <a:endParaRPr lang="en-US" dirty="0"/>
          </a:p>
        </p:txBody>
      </p:sp>
    </p:spTree>
    <p:extLst>
      <p:ext uri="{BB962C8B-B14F-4D97-AF65-F5344CB8AC3E}">
        <p14:creationId xmlns:p14="http://schemas.microsoft.com/office/powerpoint/2010/main" val="76894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7">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19">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42" name="Rectangle 2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3" name="Rectangle 2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8E69B6C7-982D-4A76-9E47-67C468941FD9}"/>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dirty="0"/>
              <a:t>DNS Lookup</a:t>
            </a:r>
          </a:p>
        </p:txBody>
      </p:sp>
      <p:sp>
        <p:nvSpPr>
          <p:cNvPr id="28" name="Rectangle 2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4" descr="Graphical user interface, text&#10;&#10;Description automatically generated">
            <a:extLst>
              <a:ext uri="{FF2B5EF4-FFF2-40B4-BE49-F238E27FC236}">
                <a16:creationId xmlns:a16="http://schemas.microsoft.com/office/drawing/2014/main" id="{15E16907-BA3D-40EB-BA0A-C1979F74E05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560786" y="1481766"/>
            <a:ext cx="8212114" cy="4311360"/>
          </a:xfrm>
          <a:prstGeom prst="rect">
            <a:avLst/>
          </a:prstGeom>
        </p:spPr>
      </p:pic>
    </p:spTree>
    <p:extLst>
      <p:ext uri="{BB962C8B-B14F-4D97-AF65-F5344CB8AC3E}">
        <p14:creationId xmlns:p14="http://schemas.microsoft.com/office/powerpoint/2010/main" val="40981541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281CB4A-07E8-4A8D-8982-7864DDD8251B}"/>
              </a:ext>
            </a:extLst>
          </p:cNvPr>
          <p:cNvSpPr>
            <a:spLocks noGrp="1"/>
          </p:cNvSpPr>
          <p:nvPr>
            <p:ph type="title"/>
          </p:nvPr>
        </p:nvSpPr>
        <p:spPr>
          <a:xfrm>
            <a:off x="1064794" y="844481"/>
            <a:ext cx="10058400" cy="1371600"/>
          </a:xfrm>
        </p:spPr>
        <p:txBody>
          <a:bodyPr>
            <a:normAutofit/>
          </a:bodyPr>
          <a:lstStyle/>
          <a:p>
            <a:pPr algn="ctr"/>
            <a:r>
              <a:rPr lang="en-US">
                <a:solidFill>
                  <a:schemeClr val="bg1"/>
                </a:solidFill>
              </a:rPr>
              <a:t>DNS Types</a:t>
            </a:r>
          </a:p>
        </p:txBody>
      </p:sp>
      <p:graphicFrame>
        <p:nvGraphicFramePr>
          <p:cNvPr id="12" name="Content Placeholder 2">
            <a:extLst>
              <a:ext uri="{FF2B5EF4-FFF2-40B4-BE49-F238E27FC236}">
                <a16:creationId xmlns:a16="http://schemas.microsoft.com/office/drawing/2014/main" id="{058D8D7C-9961-40E2-9C39-37F83C9D0FFE}"/>
              </a:ext>
            </a:extLst>
          </p:cNvPr>
          <p:cNvGraphicFramePr>
            <a:graphicFrameLocks noGrp="1"/>
          </p:cNvGraphicFramePr>
          <p:nvPr>
            <p:ph idx="1"/>
            <p:extLst>
              <p:ext uri="{D42A27DB-BD31-4B8C-83A1-F6EECF244321}">
                <p14:modId xmlns:p14="http://schemas.microsoft.com/office/powerpoint/2010/main" val="1972471002"/>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2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Content Placeholder 3">
            <a:extLst>
              <a:ext uri="{FF2B5EF4-FFF2-40B4-BE49-F238E27FC236}">
                <a16:creationId xmlns:a16="http://schemas.microsoft.com/office/drawing/2014/main" id="{89098904-D9A4-4301-8E82-EA7DF1AD80FC}"/>
              </a:ext>
            </a:extLst>
          </p:cNvPr>
          <p:cNvPicPr>
            <a:picLocks noGrp="1" noChangeAspect="1"/>
          </p:cNvPicPr>
          <p:nvPr>
            <p:ph idx="1"/>
          </p:nvPr>
        </p:nvPicPr>
        <p:blipFill>
          <a:blip r:embed="rId3"/>
          <a:stretch>
            <a:fillRect/>
          </a:stretch>
        </p:blipFill>
        <p:spPr>
          <a:xfrm>
            <a:off x="1194559" y="1473200"/>
            <a:ext cx="9802882" cy="3527425"/>
          </a:xfrm>
          <a:prstGeom prst="rect">
            <a:avLst/>
          </a:prstGeom>
        </p:spPr>
      </p:pic>
    </p:spTree>
    <p:extLst>
      <p:ext uri="{BB962C8B-B14F-4D97-AF65-F5344CB8AC3E}">
        <p14:creationId xmlns:p14="http://schemas.microsoft.com/office/powerpoint/2010/main" val="3172145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1859</Words>
  <Application>Microsoft Office PowerPoint</Application>
  <PresentationFormat>Widescreen</PresentationFormat>
  <Paragraphs>174</Paragraphs>
  <Slides>42</Slides>
  <Notes>15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Aharoni</vt:lpstr>
      <vt:lpstr>-apple-system</vt:lpstr>
      <vt:lpstr>Arial</vt:lpstr>
      <vt:lpstr>Calibri</vt:lpstr>
      <vt:lpstr>CIDFont+F2</vt:lpstr>
      <vt:lpstr>Garamond</vt:lpstr>
      <vt:lpstr>IBM Plex Sans</vt:lpstr>
      <vt:lpstr>Wingdings</vt:lpstr>
      <vt:lpstr>SavonVTI</vt:lpstr>
      <vt:lpstr>Explain server technologies and management services associated with hosting and managing websites</vt:lpstr>
      <vt:lpstr>URL: Universal Resource Locator</vt:lpstr>
      <vt:lpstr>IP address</vt:lpstr>
      <vt:lpstr>Domain Name</vt:lpstr>
      <vt:lpstr>IP address vs. Domain Name</vt:lpstr>
      <vt:lpstr>Domain Name Server</vt:lpstr>
      <vt:lpstr>DNS Lookup</vt:lpstr>
      <vt:lpstr>DNS Types</vt:lpstr>
      <vt:lpstr>PowerPoint Presentation</vt:lpstr>
      <vt:lpstr>Recursive resolvers</vt:lpstr>
      <vt:lpstr>Root</vt:lpstr>
      <vt:lpstr>TLD</vt:lpstr>
      <vt:lpstr>PowerPoint Presentation</vt:lpstr>
      <vt:lpstr>Countries’ TLD table </vt:lpstr>
      <vt:lpstr>Authoritative </vt:lpstr>
      <vt:lpstr>PowerPoint Presentation</vt:lpstr>
      <vt:lpstr>PowerPoint Presentation</vt:lpstr>
      <vt:lpstr>Communication Protocols</vt:lpstr>
      <vt:lpstr>Communication Protocols:</vt:lpstr>
      <vt:lpstr>HTTP</vt:lpstr>
      <vt:lpstr>HTTPs</vt:lpstr>
      <vt:lpstr>TCP/IP</vt:lpstr>
      <vt:lpstr>FTP</vt:lpstr>
      <vt:lpstr>SMTP</vt:lpstr>
      <vt:lpstr>POP</vt:lpstr>
      <vt:lpstr>UDP</vt:lpstr>
      <vt:lpstr>DHCP</vt:lpstr>
      <vt:lpstr>Web Server</vt:lpstr>
      <vt:lpstr>What does Webserver do?</vt:lpstr>
      <vt:lpstr>Webservers </vt:lpstr>
      <vt:lpstr>Xampp</vt:lpstr>
      <vt:lpstr>Wampp</vt:lpstr>
      <vt:lpstr>PowerPoint Presentation</vt:lpstr>
      <vt:lpstr>PowerPoint Presentation</vt:lpstr>
      <vt:lpstr>Three Tier model</vt:lpstr>
      <vt:lpstr>Presentation Layer</vt:lpstr>
      <vt:lpstr>Application Layer</vt:lpstr>
      <vt:lpstr>Data Layer</vt:lpstr>
      <vt:lpstr>Front-End </vt:lpstr>
      <vt:lpstr>Back-End </vt:lpstr>
      <vt:lpstr>relationships between front-end and back-end </vt:lpstr>
      <vt:lpstr>relationships between front-end and back-end and How they relate to presentation and application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server technologies and management services associated with hosting and managing websites</dc:title>
  <dc:creator>hana Rasheed</dc:creator>
  <cp:lastModifiedBy>hana Rasheed</cp:lastModifiedBy>
  <cp:revision>4</cp:revision>
  <dcterms:created xsi:type="dcterms:W3CDTF">2021-12-24T12:21:16Z</dcterms:created>
  <dcterms:modified xsi:type="dcterms:W3CDTF">2022-01-02T20:19:43Z</dcterms:modified>
</cp:coreProperties>
</file>