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027887-C2DA-4EFF-9220-1F44FE2C0BA3}" v="30" dt="2022-04-25T18:04:05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107EF-FDD3-4865-94B1-565E26208AFC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F0B24-27B9-4F83-9F15-BCDB8118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88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DE300D4B-5D6D-4FA3-A46E-08E157FC12EB}" type="datetime1">
              <a:rPr lang="en-US" smtClean="0"/>
              <a:t>4/29/2022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Rasheed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2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CCA8-D6B5-45AA-8543-CFBAC5A8CDC3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Rasheed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9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9BFF-B3E9-4AD3-8CAB-DE795E3A96F0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Rasheed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7456-11A3-4E09-89D9-557FFC34170E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Rasheed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5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88AB-C55D-461E-9645-ABAD915250C3}" type="datetime1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Rasheed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6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1523-7B53-43BA-9C80-DB739DE28E9F}" type="datetime1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Rasheed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2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8A42-E54E-464A-B93C-4A07D1729EF3}" type="datetime1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Rasheed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4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0C83-A511-484C-98C0-C76EBE9D01E5}" type="datetime1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Rasheed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84B7-5E37-4A2D-8E56-0365F5D3E204}" type="datetime1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Rasheed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7549-DB7F-4C47-9F8A-7B488DE737DA}" type="datetime1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Rasheed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1DCF-0486-46C3-BA4D-2B18B0664BD0}" type="datetime1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Rasheed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21C4E877-6715-48D7-8D7D-EF51413A2A87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r>
              <a:rPr lang="en-US"/>
              <a:t>Prepared by Ms. Hana Rasheed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3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rohdesign/3521269974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3EFFA9-21C8-412A-BF25-A3E73EB09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 fontScale="90000"/>
          </a:bodyPr>
          <a:lstStyle/>
          <a:p>
            <a:r>
              <a:rPr lang="en-US" dirty="0"/>
              <a:t>CSS – Media Query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558166F-93ED-9E94-2175-BD6B5B0F8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230" b="-1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10" name="Cross 9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EAF96-A436-44E1-BF2A-3FD58064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Rasheed</a:t>
            </a:r>
          </a:p>
        </p:txBody>
      </p:sp>
    </p:spTree>
    <p:extLst>
      <p:ext uri="{BB962C8B-B14F-4D97-AF65-F5344CB8AC3E}">
        <p14:creationId xmlns:p14="http://schemas.microsoft.com/office/powerpoint/2010/main" val="304071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37E5-E43B-4B3F-9198-BE580DA5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Responsive Design ? </a:t>
            </a:r>
          </a:p>
        </p:txBody>
      </p:sp>
      <p:pic>
        <p:nvPicPr>
          <p:cNvPr id="1026" name="Picture 2" descr="4,009 Responsive Web Design Stock Photos, Pictures &amp; Royalty-Free Images -  iStock">
            <a:extLst>
              <a:ext uri="{FF2B5EF4-FFF2-40B4-BE49-F238E27FC236}">
                <a16:creationId xmlns:a16="http://schemas.microsoft.com/office/drawing/2014/main" id="{1E9A5A90-EAD0-4276-8054-F4125F02DA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26"/>
          <a:stretch/>
        </p:blipFill>
        <p:spPr bwMode="auto">
          <a:xfrm>
            <a:off x="6431458" y="2651271"/>
            <a:ext cx="5066133" cy="317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684A81-A730-4B87-B972-570177047107}"/>
              </a:ext>
            </a:extLst>
          </p:cNvPr>
          <p:cNvSpPr txBox="1"/>
          <p:nvPr/>
        </p:nvSpPr>
        <p:spPr>
          <a:xfrm>
            <a:off x="745165" y="3337072"/>
            <a:ext cx="55062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Responsive design means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Your web page should look good, and be easy to use, regardless of the device.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AD40-D69F-4416-9DFE-73FD96ABB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Rasheed</a:t>
            </a:r>
          </a:p>
        </p:txBody>
      </p:sp>
    </p:spTree>
    <p:extLst>
      <p:ext uri="{BB962C8B-B14F-4D97-AF65-F5344CB8AC3E}">
        <p14:creationId xmlns:p14="http://schemas.microsoft.com/office/powerpoint/2010/main" val="343521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708F-AF36-44EE-B10E-6C088674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883DE-83BE-4F7B-9099-2B7FD9B11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rule to include a block of CSS properties only if a certain condition is true.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85844-7602-48D6-AF00-9EB909AA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870" y="3563386"/>
            <a:ext cx="5281400" cy="1286687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3F8BD-BCAB-4043-9624-3AA90005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Rasheed</a:t>
            </a:r>
          </a:p>
        </p:txBody>
      </p:sp>
    </p:spTree>
    <p:extLst>
      <p:ext uri="{BB962C8B-B14F-4D97-AF65-F5344CB8AC3E}">
        <p14:creationId xmlns:p14="http://schemas.microsoft.com/office/powerpoint/2010/main" val="44521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1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D2A2D-003E-431C-BFB9-42699FE47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066001" cy="1446550"/>
          </a:xfrm>
        </p:spPr>
        <p:txBody>
          <a:bodyPr>
            <a:normAutofit/>
          </a:bodyPr>
          <a:lstStyle/>
          <a:p>
            <a:r>
              <a:rPr lang="en-US" dirty="0"/>
              <a:t>Media Query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098BB-D7AE-4C1F-BCEF-265ED712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5066001" cy="3188586"/>
          </a:xfrm>
        </p:spPr>
        <p:txBody>
          <a:bodyPr>
            <a:normAutofit/>
          </a:bodyPr>
          <a:lstStyle/>
          <a:p>
            <a:r>
              <a:rPr lang="en-US" dirty="0"/>
              <a:t>Let’s see demo on media query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Shape, square&#10;&#10;Description automatically generated">
            <a:extLst>
              <a:ext uri="{FF2B5EF4-FFF2-40B4-BE49-F238E27FC236}">
                <a16:creationId xmlns:a16="http://schemas.microsoft.com/office/drawing/2014/main" id="{666D90EA-4F09-438C-A590-CFF0722B8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588" r="14887"/>
          <a:stretch/>
        </p:blipFill>
        <p:spPr>
          <a:xfrm>
            <a:off x="6163734" y="1096772"/>
            <a:ext cx="5571066" cy="5761228"/>
          </a:xfrm>
          <a:prstGeom prst="rect">
            <a:avLst/>
          </a:prstGeom>
        </p:spPr>
      </p:pic>
      <p:sp>
        <p:nvSpPr>
          <p:cNvPr id="29" name="Cross 23">
            <a:extLst>
              <a:ext uri="{FF2B5EF4-FFF2-40B4-BE49-F238E27FC236}">
                <a16:creationId xmlns:a16="http://schemas.microsoft.com/office/drawing/2014/main" id="{A27CA9A8-2E1B-1E43-B7A6-45B44037C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9990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6C91F21-F184-461E-939A-03C897A2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Rasheed</a:t>
            </a:r>
          </a:p>
        </p:txBody>
      </p:sp>
    </p:spTree>
    <p:extLst>
      <p:ext uri="{BB962C8B-B14F-4D97-AF65-F5344CB8AC3E}">
        <p14:creationId xmlns:p14="http://schemas.microsoft.com/office/powerpoint/2010/main" val="296493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9A88E-FBDC-4368-A069-36E1BA67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192" y="1204721"/>
            <a:ext cx="4133647" cy="1446550"/>
          </a:xfrm>
        </p:spPr>
        <p:txBody>
          <a:bodyPr>
            <a:normAutofit/>
          </a:bodyPr>
          <a:lstStyle/>
          <a:p>
            <a:r>
              <a:rPr lang="en-US" dirty="0"/>
              <a:t>Mobile first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7D3B8-350A-45F5-8127-577364839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193" y="2691638"/>
            <a:ext cx="4133647" cy="3188586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charter"/>
              </a:rPr>
              <a:t>Start the product design from the mobile end which has more restrictions, then expand its features to create a tablet or desktop version.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6F9B0C51-5158-3ECD-000C-07324EF35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70" r="511" b="-1"/>
          <a:stretch/>
        </p:blipFill>
        <p:spPr>
          <a:xfrm>
            <a:off x="20" y="10"/>
            <a:ext cx="6967738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A12C7CBA-A034-9548-BC45-D37C25C00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032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49ED22-D9F5-F848-A98A-7181D4EE7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E3148-0A01-45C7-9873-7A8DFDFE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Rasheed</a:t>
            </a:r>
          </a:p>
        </p:txBody>
      </p:sp>
    </p:spTree>
    <p:extLst>
      <p:ext uri="{BB962C8B-B14F-4D97-AF65-F5344CB8AC3E}">
        <p14:creationId xmlns:p14="http://schemas.microsoft.com/office/powerpoint/2010/main" val="126679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CD569-D01C-4EF0-89E0-4AE8B023E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4" y="1625608"/>
            <a:ext cx="10601135" cy="2722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4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Now we will do an example on media query with flex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1F702-F30F-4984-AE2B-055D4BDE5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104" y="4466845"/>
            <a:ext cx="10601135" cy="882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dirty="0"/>
              <a:t>But first let’s review flex </a:t>
            </a: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5E326D-D15A-0D40-BABF-2A29ADCB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808C1E48-F1CD-1641-A6AA-F05D6E4CB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B8027-3E01-409E-89D8-8B80CE6D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Rasheed</a:t>
            </a:r>
          </a:p>
        </p:txBody>
      </p:sp>
    </p:spTree>
    <p:extLst>
      <p:ext uri="{BB962C8B-B14F-4D97-AF65-F5344CB8AC3E}">
        <p14:creationId xmlns:p14="http://schemas.microsoft.com/office/powerpoint/2010/main" val="3707050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E4C47-9665-4423-A85B-1E413A36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3609983" cy="1446550"/>
          </a:xfrm>
        </p:spPr>
        <p:txBody>
          <a:bodyPr>
            <a:normAutofit/>
          </a:bodyPr>
          <a:lstStyle/>
          <a:p>
            <a:r>
              <a:rPr lang="en-US" dirty="0"/>
              <a:t>Flexbox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B6AFB-100B-4152-B424-A19931BE6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3609983" cy="3188586"/>
          </a:xfrm>
        </p:spPr>
        <p:txBody>
          <a:bodyPr>
            <a:normAutofit/>
          </a:bodyPr>
          <a:lstStyle/>
          <a:p>
            <a:r>
              <a:rPr lang="en-US" dirty="0"/>
              <a:t>Display: flex;</a:t>
            </a:r>
          </a:p>
          <a:p>
            <a:pPr marL="0" indent="0">
              <a:buNone/>
            </a:pPr>
            <a:r>
              <a:rPr lang="en-US" dirty="0"/>
              <a:t>- Let's see code samples to review it properties.</a:t>
            </a:r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8D0C4B-C649-4BFE-A92C-810E71A92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0" y="1228018"/>
            <a:ext cx="6270102" cy="3953289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EF1A1E0-E022-472D-B9AB-914A829D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Rasheed</a:t>
            </a:r>
          </a:p>
        </p:txBody>
      </p:sp>
    </p:spTree>
    <p:extLst>
      <p:ext uri="{BB962C8B-B14F-4D97-AF65-F5344CB8AC3E}">
        <p14:creationId xmlns:p14="http://schemas.microsoft.com/office/powerpoint/2010/main" val="390496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D765-557A-4BC6-8787-7B335F9E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and Media Query</a:t>
            </a:r>
          </a:p>
        </p:txBody>
      </p:sp>
      <p:pic>
        <p:nvPicPr>
          <p:cNvPr id="2050" name="Picture 2" descr="104,972 Mobile Phone Drawing Stock Photos, Pictures &amp; Royalty-Free Images -  iStock">
            <a:extLst>
              <a:ext uri="{FF2B5EF4-FFF2-40B4-BE49-F238E27FC236}">
                <a16:creationId xmlns:a16="http://schemas.microsoft.com/office/drawing/2014/main" id="{01CFCC32-469C-4D7E-B32F-4567D5A21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270" y="2115936"/>
            <a:ext cx="3736224" cy="373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4806EF-9A12-4C4D-A0BE-5E69E9C104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4" r="6481" b="1505"/>
          <a:stretch/>
        </p:blipFill>
        <p:spPr>
          <a:xfrm>
            <a:off x="2946342" y="2651271"/>
            <a:ext cx="1402080" cy="2527823"/>
          </a:xfrm>
          <a:prstGeom prst="rect">
            <a:avLst/>
          </a:prstGeom>
        </p:spPr>
      </p:pic>
      <p:pic>
        <p:nvPicPr>
          <p:cNvPr id="2058" name="Picture 10" descr="How to draw a computer easy for kids, Full Video tutorial in this blog post  for you and I will give you few step… | Computer drawing, Easy drawings,  Videos tutorial">
            <a:extLst>
              <a:ext uri="{FF2B5EF4-FFF2-40B4-BE49-F238E27FC236}">
                <a16:creationId xmlns:a16="http://schemas.microsoft.com/office/drawing/2014/main" id="{662FCC11-86E8-448D-AABD-E7F7263858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0" r="16216" b="10525"/>
          <a:stretch/>
        </p:blipFill>
        <p:spPr bwMode="auto">
          <a:xfrm>
            <a:off x="6818493" y="2310299"/>
            <a:ext cx="4267200" cy="334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7C2E52-1C97-4D67-8B3F-BFD68EF29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1741" y="2986153"/>
            <a:ext cx="2503924" cy="1166121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A2022E8-57A7-49F7-9098-90F2E3BDE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Rasheed</a:t>
            </a:r>
          </a:p>
        </p:txBody>
      </p:sp>
    </p:spTree>
    <p:extLst>
      <p:ext uri="{BB962C8B-B14F-4D97-AF65-F5344CB8AC3E}">
        <p14:creationId xmlns:p14="http://schemas.microsoft.com/office/powerpoint/2010/main" val="246691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56EC6756-249A-354D-B2C0-DA82BEEEC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67847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B14128-2D03-F14B-8681-9410A28F3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88C85-9D33-4DB6-B6E4-FFB021CA5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688" y="1625608"/>
            <a:ext cx="6518647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6C5991E8-6647-ADF1-8FFD-11E7373DB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665" y="2164438"/>
            <a:ext cx="2792794" cy="279279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042EA0-1898-4F93-90E9-759D45AD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Ms. Hana Rasheed</a:t>
            </a:r>
          </a:p>
        </p:txBody>
      </p:sp>
    </p:spTree>
    <p:extLst>
      <p:ext uri="{BB962C8B-B14F-4D97-AF65-F5344CB8AC3E}">
        <p14:creationId xmlns:p14="http://schemas.microsoft.com/office/powerpoint/2010/main" val="3243434601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RegularSeedRightStep">
      <a:dk1>
        <a:srgbClr val="000000"/>
      </a:dk1>
      <a:lt1>
        <a:srgbClr val="FFFFFF"/>
      </a:lt1>
      <a:dk2>
        <a:srgbClr val="1B2B30"/>
      </a:dk2>
      <a:lt2>
        <a:srgbClr val="F1F0F3"/>
      </a:lt2>
      <a:accent1>
        <a:srgbClr val="7DB01F"/>
      </a:accent1>
      <a:accent2>
        <a:srgbClr val="3AB714"/>
      </a:accent2>
      <a:accent3>
        <a:srgbClr val="21B73D"/>
      </a:accent3>
      <a:accent4>
        <a:srgbClr val="14B575"/>
      </a:accent4>
      <a:accent5>
        <a:srgbClr val="20B2B5"/>
      </a:accent5>
      <a:accent6>
        <a:srgbClr val="1782D5"/>
      </a:accent6>
      <a:hlink>
        <a:srgbClr val="835DC9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176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charter</vt:lpstr>
      <vt:lpstr>Seaford Display</vt:lpstr>
      <vt:lpstr>System Font Regular</vt:lpstr>
      <vt:lpstr>Tenorite</vt:lpstr>
      <vt:lpstr>Verdana</vt:lpstr>
      <vt:lpstr>MadridVTI</vt:lpstr>
      <vt:lpstr>CSS – Media Query </vt:lpstr>
      <vt:lpstr>What is Responsive Design ? </vt:lpstr>
      <vt:lpstr>Media Query</vt:lpstr>
      <vt:lpstr>Media Query Demo</vt:lpstr>
      <vt:lpstr>Mobile first design </vt:lpstr>
      <vt:lpstr>Now we will do an example on media query with flex</vt:lpstr>
      <vt:lpstr>Flexbox </vt:lpstr>
      <vt:lpstr>Flex and Media Query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– Media Query</dc:title>
  <dc:creator>Hana.Alrasheed</dc:creator>
  <cp:lastModifiedBy>Hana.Alrasheed</cp:lastModifiedBy>
  <cp:revision>2</cp:revision>
  <dcterms:created xsi:type="dcterms:W3CDTF">2022-04-25T16:54:24Z</dcterms:created>
  <dcterms:modified xsi:type="dcterms:W3CDTF">2022-04-29T19:43:34Z</dcterms:modified>
</cp:coreProperties>
</file>